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 id="2147483972" r:id="rId5"/>
  </p:sldMasterIdLst>
  <p:notesMasterIdLst>
    <p:notesMasterId r:id="rId43"/>
  </p:notesMasterIdLst>
  <p:sldIdLst>
    <p:sldId id="285" r:id="rId6"/>
    <p:sldId id="444" r:id="rId7"/>
    <p:sldId id="467" r:id="rId8"/>
    <p:sldId id="476" r:id="rId9"/>
    <p:sldId id="477" r:id="rId10"/>
    <p:sldId id="492" r:id="rId11"/>
    <p:sldId id="493" r:id="rId12"/>
    <p:sldId id="536" r:id="rId13"/>
    <p:sldId id="534" r:id="rId14"/>
    <p:sldId id="535" r:id="rId15"/>
    <p:sldId id="484" r:id="rId16"/>
    <p:sldId id="485" r:id="rId17"/>
    <p:sldId id="486" r:id="rId18"/>
    <p:sldId id="487" r:id="rId19"/>
    <p:sldId id="491" r:id="rId20"/>
    <p:sldId id="494" r:id="rId21"/>
    <p:sldId id="495" r:id="rId22"/>
    <p:sldId id="496" r:id="rId23"/>
    <p:sldId id="497" r:id="rId24"/>
    <p:sldId id="498" r:id="rId25"/>
    <p:sldId id="499" r:id="rId26"/>
    <p:sldId id="500" r:id="rId27"/>
    <p:sldId id="501" r:id="rId28"/>
    <p:sldId id="502" r:id="rId29"/>
    <p:sldId id="503" r:id="rId30"/>
    <p:sldId id="505" r:id="rId31"/>
    <p:sldId id="506" r:id="rId32"/>
    <p:sldId id="508" r:id="rId33"/>
    <p:sldId id="509" r:id="rId34"/>
    <p:sldId id="510" r:id="rId35"/>
    <p:sldId id="511" r:id="rId36"/>
    <p:sldId id="512" r:id="rId37"/>
    <p:sldId id="513" r:id="rId38"/>
    <p:sldId id="433" r:id="rId39"/>
    <p:sldId id="537" r:id="rId40"/>
    <p:sldId id="538" r:id="rId41"/>
    <p:sldId id="352" r:id="rId42"/>
  </p:sldIdLst>
  <p:sldSz cx="10058400" cy="6400800"/>
  <p:notesSz cx="6858000" cy="9144000"/>
  <p:defaultTextStyle>
    <a:defPPr>
      <a:defRPr lang="en-US"/>
    </a:defPPr>
    <a:lvl1pPr marL="0" algn="l" defTabSz="779069" rtl="0" eaLnBrk="1" latinLnBrk="0" hangingPunct="1">
      <a:defRPr sz="1534" kern="1200">
        <a:solidFill>
          <a:schemeClr val="tx1"/>
        </a:solidFill>
        <a:latin typeface="+mn-lt"/>
        <a:ea typeface="+mn-ea"/>
        <a:cs typeface="+mn-cs"/>
      </a:defRPr>
    </a:lvl1pPr>
    <a:lvl2pPr marL="389534" algn="l" defTabSz="779069" rtl="0" eaLnBrk="1" latinLnBrk="0" hangingPunct="1">
      <a:defRPr sz="1534" kern="1200">
        <a:solidFill>
          <a:schemeClr val="tx1"/>
        </a:solidFill>
        <a:latin typeface="+mn-lt"/>
        <a:ea typeface="+mn-ea"/>
        <a:cs typeface="+mn-cs"/>
      </a:defRPr>
    </a:lvl2pPr>
    <a:lvl3pPr marL="779069" algn="l" defTabSz="779069" rtl="0" eaLnBrk="1" latinLnBrk="0" hangingPunct="1">
      <a:defRPr sz="1534" kern="1200">
        <a:solidFill>
          <a:schemeClr val="tx1"/>
        </a:solidFill>
        <a:latin typeface="+mn-lt"/>
        <a:ea typeface="+mn-ea"/>
        <a:cs typeface="+mn-cs"/>
      </a:defRPr>
    </a:lvl3pPr>
    <a:lvl4pPr marL="1168603" algn="l" defTabSz="779069" rtl="0" eaLnBrk="1" latinLnBrk="0" hangingPunct="1">
      <a:defRPr sz="1534" kern="1200">
        <a:solidFill>
          <a:schemeClr val="tx1"/>
        </a:solidFill>
        <a:latin typeface="+mn-lt"/>
        <a:ea typeface="+mn-ea"/>
        <a:cs typeface="+mn-cs"/>
      </a:defRPr>
    </a:lvl4pPr>
    <a:lvl5pPr marL="1558138" algn="l" defTabSz="779069" rtl="0" eaLnBrk="1" latinLnBrk="0" hangingPunct="1">
      <a:defRPr sz="1534" kern="1200">
        <a:solidFill>
          <a:schemeClr val="tx1"/>
        </a:solidFill>
        <a:latin typeface="+mn-lt"/>
        <a:ea typeface="+mn-ea"/>
        <a:cs typeface="+mn-cs"/>
      </a:defRPr>
    </a:lvl5pPr>
    <a:lvl6pPr marL="1947672" algn="l" defTabSz="779069" rtl="0" eaLnBrk="1" latinLnBrk="0" hangingPunct="1">
      <a:defRPr sz="1534" kern="1200">
        <a:solidFill>
          <a:schemeClr val="tx1"/>
        </a:solidFill>
        <a:latin typeface="+mn-lt"/>
        <a:ea typeface="+mn-ea"/>
        <a:cs typeface="+mn-cs"/>
      </a:defRPr>
    </a:lvl6pPr>
    <a:lvl7pPr marL="2337206" algn="l" defTabSz="779069" rtl="0" eaLnBrk="1" latinLnBrk="0" hangingPunct="1">
      <a:defRPr sz="1534" kern="1200">
        <a:solidFill>
          <a:schemeClr val="tx1"/>
        </a:solidFill>
        <a:latin typeface="+mn-lt"/>
        <a:ea typeface="+mn-ea"/>
        <a:cs typeface="+mn-cs"/>
      </a:defRPr>
    </a:lvl7pPr>
    <a:lvl8pPr marL="2726741" algn="l" defTabSz="779069" rtl="0" eaLnBrk="1" latinLnBrk="0" hangingPunct="1">
      <a:defRPr sz="1534" kern="1200">
        <a:solidFill>
          <a:schemeClr val="tx1"/>
        </a:solidFill>
        <a:latin typeface="+mn-lt"/>
        <a:ea typeface="+mn-ea"/>
        <a:cs typeface="+mn-cs"/>
      </a:defRPr>
    </a:lvl8pPr>
    <a:lvl9pPr marL="3116275" algn="l" defTabSz="779069" rtl="0" eaLnBrk="1" latinLnBrk="0" hangingPunct="1">
      <a:defRPr sz="1534" kern="1200">
        <a:solidFill>
          <a:schemeClr val="tx1"/>
        </a:solidFill>
        <a:latin typeface="+mn-lt"/>
        <a:ea typeface="+mn-ea"/>
        <a:cs typeface="+mn-cs"/>
      </a:defRPr>
    </a:lvl9pPr>
  </p:defaultTextStyle>
  <p:extLst>
    <p:ext uri="{521415D9-36F7-43E2-AB2F-B90AF26B5E84}">
      <p14:sectionLst xmlns:p14="http://schemas.microsoft.com/office/powerpoint/2010/main">
        <p14:section name="INTERNAL ONLY - PPT How-Tos" id="{189E1022-23BA-46EC-B106-3C6FE3EA4176}">
          <p14:sldIdLst/>
        </p14:section>
        <p14:section name="Title &amp; Contents" id="{65A51C99-F386-493F-B7BD-6F18665A9A95}">
          <p14:sldIdLst>
            <p14:sldId id="285"/>
            <p14:sldId id="444"/>
            <p14:sldId id="467"/>
            <p14:sldId id="476"/>
            <p14:sldId id="477"/>
            <p14:sldId id="492"/>
            <p14:sldId id="493"/>
            <p14:sldId id="536"/>
            <p14:sldId id="534"/>
            <p14:sldId id="535"/>
            <p14:sldId id="484"/>
            <p14:sldId id="485"/>
            <p14:sldId id="486"/>
            <p14:sldId id="487"/>
            <p14:sldId id="491"/>
            <p14:sldId id="494"/>
            <p14:sldId id="495"/>
            <p14:sldId id="496"/>
            <p14:sldId id="497"/>
            <p14:sldId id="498"/>
            <p14:sldId id="499"/>
            <p14:sldId id="500"/>
            <p14:sldId id="501"/>
            <p14:sldId id="502"/>
            <p14:sldId id="503"/>
            <p14:sldId id="505"/>
            <p14:sldId id="506"/>
            <p14:sldId id="508"/>
            <p14:sldId id="509"/>
            <p14:sldId id="510"/>
            <p14:sldId id="511"/>
            <p14:sldId id="512"/>
            <p14:sldId id="513"/>
            <p14:sldId id="433"/>
            <p14:sldId id="537"/>
            <p14:sldId id="538"/>
          </p14:sldIdLst>
        </p14:section>
        <p14:section name="CORE - Legal" id="{9E78BA7C-311C-4AC8-82E7-AFFA4EE271E2}">
          <p14:sldIdLst/>
        </p14:section>
        <p14:section name="CORE - Thank You" id="{A52D011C-C8E8-0449-B6F8-2FC60965A929}">
          <p14:sldIdLst>
            <p14:sldId id="352"/>
          </p14:sldIdLst>
        </p14:section>
      </p14:sectionLst>
    </p:ext>
    <p:ext uri="{EFAFB233-063F-42B5-8137-9DF3F51BA10A}">
      <p15:sldGuideLst xmlns="" xmlns:p15="http://schemas.microsoft.com/office/powerpoint/2012/main">
        <p15:guide id="1" orient="horz" pos="2016">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cmAuthor id="2" name="Microsoft Office User" initials="Office [2]" lastIdx="1" clrIdx="1"/>
  <p:cmAuthor id="3" name="Frances Robertson" initials="FR" lastIdx="2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8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9992" autoAdjust="0"/>
    <p:restoredTop sz="94466"/>
  </p:normalViewPr>
  <p:slideViewPr>
    <p:cSldViewPr snapToGrid="0">
      <p:cViewPr>
        <p:scale>
          <a:sx n="117" d="100"/>
          <a:sy n="117" d="100"/>
        </p:scale>
        <p:origin x="-1998" y="-270"/>
      </p:cViewPr>
      <p:guideLst>
        <p:guide orient="horz" pos="2016"/>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14T14:09:52.506" idx="3">
    <p:pos x="208" y="1282"/>
    <p:text>To make a change to the footer globally, follow these instructions: Go to Insert &gt; Click on "Header and Footer" in the ribbon and you can change the "Client Name" under "Footer "and Click "Apply All".</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E056B-1C69-4D11-B985-03AD67D51E64}" type="datetimeFigureOut">
              <a:rPr lang="en-US" smtClean="0"/>
              <a:t>12/16/2019</a:t>
            </a:fld>
            <a:endParaRPr lang="en-US" dirty="0"/>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A30A5-A51C-4509-B8D4-E11AD1E72DF0}" type="slidenum">
              <a:rPr lang="en-US" smtClean="0"/>
              <a:t>‹#›</a:t>
            </a:fld>
            <a:endParaRPr lang="en-US" dirty="0"/>
          </a:p>
        </p:txBody>
      </p:sp>
    </p:spTree>
    <p:extLst>
      <p:ext uri="{BB962C8B-B14F-4D97-AF65-F5344CB8AC3E}">
        <p14:creationId xmlns:p14="http://schemas.microsoft.com/office/powerpoint/2010/main" val="1012504405"/>
      </p:ext>
    </p:extLst>
  </p:cSld>
  <p:clrMap bg1="lt1" tx1="dk1" bg2="lt2" tx2="dk2" accent1="accent1" accent2="accent2" accent3="accent3" accent4="accent4" accent5="accent5" accent6="accent6" hlink="hlink" folHlink="folHlink"/>
  <p:notesStyle>
    <a:lvl1pPr marL="0" algn="l" defTabSz="779069" rtl="0" eaLnBrk="1" latinLnBrk="0" hangingPunct="1">
      <a:defRPr sz="1022" kern="1200">
        <a:solidFill>
          <a:schemeClr val="tx1"/>
        </a:solidFill>
        <a:latin typeface="+mn-lt"/>
        <a:ea typeface="+mn-ea"/>
        <a:cs typeface="+mn-cs"/>
      </a:defRPr>
    </a:lvl1pPr>
    <a:lvl2pPr marL="389534" algn="l" defTabSz="779069" rtl="0" eaLnBrk="1" latinLnBrk="0" hangingPunct="1">
      <a:defRPr sz="1022" kern="1200">
        <a:solidFill>
          <a:schemeClr val="tx1"/>
        </a:solidFill>
        <a:latin typeface="+mn-lt"/>
        <a:ea typeface="+mn-ea"/>
        <a:cs typeface="+mn-cs"/>
      </a:defRPr>
    </a:lvl2pPr>
    <a:lvl3pPr marL="779069" algn="l" defTabSz="779069" rtl="0" eaLnBrk="1" latinLnBrk="0" hangingPunct="1">
      <a:defRPr sz="1022" kern="1200">
        <a:solidFill>
          <a:schemeClr val="tx1"/>
        </a:solidFill>
        <a:latin typeface="+mn-lt"/>
        <a:ea typeface="+mn-ea"/>
        <a:cs typeface="+mn-cs"/>
      </a:defRPr>
    </a:lvl3pPr>
    <a:lvl4pPr marL="1168603" algn="l" defTabSz="779069" rtl="0" eaLnBrk="1" latinLnBrk="0" hangingPunct="1">
      <a:defRPr sz="1022" kern="1200">
        <a:solidFill>
          <a:schemeClr val="tx1"/>
        </a:solidFill>
        <a:latin typeface="+mn-lt"/>
        <a:ea typeface="+mn-ea"/>
        <a:cs typeface="+mn-cs"/>
      </a:defRPr>
    </a:lvl4pPr>
    <a:lvl5pPr marL="1558138" algn="l" defTabSz="779069" rtl="0" eaLnBrk="1" latinLnBrk="0" hangingPunct="1">
      <a:defRPr sz="1022" kern="1200">
        <a:solidFill>
          <a:schemeClr val="tx1"/>
        </a:solidFill>
        <a:latin typeface="+mn-lt"/>
        <a:ea typeface="+mn-ea"/>
        <a:cs typeface="+mn-cs"/>
      </a:defRPr>
    </a:lvl5pPr>
    <a:lvl6pPr marL="1947672" algn="l" defTabSz="779069" rtl="0" eaLnBrk="1" latinLnBrk="0" hangingPunct="1">
      <a:defRPr sz="1022" kern="1200">
        <a:solidFill>
          <a:schemeClr val="tx1"/>
        </a:solidFill>
        <a:latin typeface="+mn-lt"/>
        <a:ea typeface="+mn-ea"/>
        <a:cs typeface="+mn-cs"/>
      </a:defRPr>
    </a:lvl6pPr>
    <a:lvl7pPr marL="2337206" algn="l" defTabSz="779069" rtl="0" eaLnBrk="1" latinLnBrk="0" hangingPunct="1">
      <a:defRPr sz="1022" kern="1200">
        <a:solidFill>
          <a:schemeClr val="tx1"/>
        </a:solidFill>
        <a:latin typeface="+mn-lt"/>
        <a:ea typeface="+mn-ea"/>
        <a:cs typeface="+mn-cs"/>
      </a:defRPr>
    </a:lvl7pPr>
    <a:lvl8pPr marL="2726741" algn="l" defTabSz="779069" rtl="0" eaLnBrk="1" latinLnBrk="0" hangingPunct="1">
      <a:defRPr sz="1022" kern="1200">
        <a:solidFill>
          <a:schemeClr val="tx1"/>
        </a:solidFill>
        <a:latin typeface="+mn-lt"/>
        <a:ea typeface="+mn-ea"/>
        <a:cs typeface="+mn-cs"/>
      </a:defRPr>
    </a:lvl8pPr>
    <a:lvl9pPr marL="3116275" algn="l" defTabSz="779069" rtl="0" eaLnBrk="1" latinLnBrk="0" hangingPunct="1">
      <a:defRPr sz="102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2853383"/>
            <a:ext cx="6210299" cy="1199888"/>
          </a:xfrm>
        </p:spPr>
        <p:txBody>
          <a:bodyPr anchor="b"/>
          <a:lstStyle>
            <a:lvl1pPr algn="l">
              <a:lnSpc>
                <a:spcPct val="100000"/>
              </a:lnSpc>
              <a:defRPr sz="2800" baseline="0">
                <a:solidFill>
                  <a:schemeClr val="accent1"/>
                </a:solidFill>
              </a:defRPr>
            </a:lvl1pPr>
          </a:lstStyle>
          <a:p>
            <a:r>
              <a:rPr lang="en-US" dirty="0"/>
              <a:t>Click to add </a:t>
            </a:r>
            <a:br>
              <a:rPr lang="en-US" dirty="0"/>
            </a:br>
            <a:r>
              <a:rPr lang="en-US" dirty="0"/>
              <a:t>presentation title</a:t>
            </a:r>
          </a:p>
        </p:txBody>
      </p:sp>
      <p:sp>
        <p:nvSpPr>
          <p:cNvPr id="3" name="Subtitle 2"/>
          <p:cNvSpPr>
            <a:spLocks noGrp="1"/>
          </p:cNvSpPr>
          <p:nvPr>
            <p:ph type="subTitle" idx="1" hasCustomPrompt="1"/>
          </p:nvPr>
        </p:nvSpPr>
        <p:spPr>
          <a:xfrm>
            <a:off x="1066800" y="4605180"/>
            <a:ext cx="2667000" cy="1338419"/>
          </a:xfrm>
        </p:spPr>
        <p:txBody>
          <a:bodyPr/>
          <a:lstStyle>
            <a:lvl1pPr marL="0" indent="0" algn="l">
              <a:lnSpc>
                <a:spcPts val="1141"/>
              </a:lnSpc>
              <a:spcAft>
                <a:spcPts val="0"/>
              </a:spcAft>
              <a:buNone/>
              <a:defRPr sz="800" baseline="0">
                <a:solidFill>
                  <a:schemeClr val="accent6">
                    <a:lumMod val="75000"/>
                  </a:schemeClr>
                </a:solidFill>
                <a:latin typeface="+mn-lt"/>
                <a:cs typeface="Arial" panose="020B0604020202020204" pitchFamily="34" charset="0"/>
              </a:defRPr>
            </a:lvl1pPr>
            <a:lvl2pPr marL="391127" indent="0" algn="ctr">
              <a:buNone/>
              <a:defRPr sz="1711"/>
            </a:lvl2pPr>
            <a:lvl3pPr marL="782254" indent="0" algn="ctr">
              <a:buNone/>
              <a:defRPr sz="1540"/>
            </a:lvl3pPr>
            <a:lvl4pPr marL="1173381" indent="0" algn="ctr">
              <a:buNone/>
              <a:defRPr sz="1369"/>
            </a:lvl4pPr>
            <a:lvl5pPr marL="1564507" indent="0" algn="ctr">
              <a:buNone/>
              <a:defRPr sz="1369"/>
            </a:lvl5pPr>
            <a:lvl6pPr marL="1955635" indent="0" algn="ctr">
              <a:buNone/>
              <a:defRPr sz="1369"/>
            </a:lvl6pPr>
            <a:lvl7pPr marL="2346761" indent="0" algn="ctr">
              <a:buNone/>
              <a:defRPr sz="1369"/>
            </a:lvl7pPr>
            <a:lvl8pPr marL="2737889" indent="0" algn="ctr">
              <a:buNone/>
              <a:defRPr sz="1369"/>
            </a:lvl8pPr>
            <a:lvl9pPr marL="3129015" indent="0" algn="ctr">
              <a:buNone/>
              <a:defRPr sz="1369"/>
            </a:lvl9pPr>
          </a:lstStyle>
          <a:p>
            <a:r>
              <a:rPr lang="en-US" dirty="0"/>
              <a:t>Prepared by Name</a:t>
            </a:r>
          </a:p>
        </p:txBody>
      </p:sp>
      <p:cxnSp>
        <p:nvCxnSpPr>
          <p:cNvPr id="11" name="Straight Connector 10"/>
          <p:cNvCxnSpPr/>
          <p:nvPr/>
        </p:nvCxnSpPr>
        <p:spPr>
          <a:xfrm>
            <a:off x="1066800" y="4497121"/>
            <a:ext cx="2667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MOSS ADAMS Logo"/>
          <p:cNvSpPr>
            <a:spLocks noChangeAspect="1" noEditPoints="1"/>
          </p:cNvSpPr>
          <p:nvPr/>
        </p:nvSpPr>
        <p:spPr bwMode="auto">
          <a:xfrm>
            <a:off x="1066800" y="1307592"/>
            <a:ext cx="1227627" cy="356616"/>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0" name="MathPattern"/>
          <p:cNvGrpSpPr>
            <a:grpSpLocks noChangeAspect="1"/>
          </p:cNvGrpSpPr>
          <p:nvPr userDrawn="1"/>
        </p:nvGrpSpPr>
        <p:grpSpPr>
          <a:xfrm>
            <a:off x="7814468" y="478631"/>
            <a:ext cx="1820863" cy="5443538"/>
            <a:chOff x="7729234" y="555626"/>
            <a:chExt cx="1820863" cy="5443538"/>
          </a:xfrm>
          <a:solidFill>
            <a:schemeClr val="accent1"/>
          </a:solidFill>
        </p:grpSpPr>
        <p:sp>
          <p:nvSpPr>
            <p:cNvPr id="13" name="Freeform 12"/>
            <p:cNvSpPr>
              <a:spLocks noChangeAspect="1" noEditPoints="1"/>
            </p:cNvSpPr>
            <p:nvPr/>
          </p:nvSpPr>
          <p:spPr bwMode="auto">
            <a:xfrm>
              <a:off x="7729234" y="555626"/>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ChangeAspect="1" noEditPoints="1"/>
            </p:cNvSpPr>
            <p:nvPr/>
          </p:nvSpPr>
          <p:spPr bwMode="auto">
            <a:xfrm>
              <a:off x="8407097" y="555626"/>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9153222" y="555626"/>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7729234" y="12303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8407097" y="12303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9153222" y="12303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7729234" y="1974851"/>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8407097" y="1974851"/>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9153222" y="1974851"/>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7729234" y="2719388"/>
              <a:ext cx="677863" cy="742950"/>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8407097" y="2719388"/>
              <a:ext cx="746125" cy="742950"/>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9153222" y="2719388"/>
              <a:ext cx="396875" cy="742950"/>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7729234" y="3462338"/>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8407097" y="3462338"/>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ChangeAspect="1" noEditPoints="1"/>
            </p:cNvSpPr>
            <p:nvPr/>
          </p:nvSpPr>
          <p:spPr bwMode="auto">
            <a:xfrm>
              <a:off x="9153222" y="3462338"/>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noChangeAspect="1" noEditPoints="1"/>
            </p:cNvSpPr>
            <p:nvPr/>
          </p:nvSpPr>
          <p:spPr bwMode="auto">
            <a:xfrm>
              <a:off x="7729234" y="4206876"/>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8407097" y="4206876"/>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9153222" y="4206876"/>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7729234" y="49514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8407097" y="49514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9153222" y="49514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7730822" y="5695951"/>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8405509" y="5695951"/>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9153222" y="5695951"/>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3105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0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A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3200400"/>
            <a:ext cx="4754314" cy="27432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066802" y="457201"/>
            <a:ext cx="4754313" cy="2057399"/>
          </a:xfrm>
        </p:spPr>
        <p:txBody>
          <a:bodyPr/>
          <a:lstStyle/>
          <a:p>
            <a:r>
              <a:rPr lang="en-US" dirty="0"/>
              <a:t>Click to edit Master title style</a:t>
            </a:r>
          </a:p>
        </p:txBody>
      </p:sp>
      <p:cxnSp>
        <p:nvCxnSpPr>
          <p:cNvPr id="8"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6626082"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19316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B + Image">
    <p:spTree>
      <p:nvGrpSpPr>
        <p:cNvPr id="1" name=""/>
        <p:cNvGrpSpPr/>
        <p:nvPr/>
      </p:nvGrpSpPr>
      <p:grpSpPr>
        <a:xfrm>
          <a:off x="0" y="0"/>
          <a:ext cx="0" cy="0"/>
          <a:chOff x="0" y="0"/>
          <a:chExt cx="0" cy="0"/>
        </a:xfrm>
      </p:grpSpPr>
      <p:sp>
        <p:nvSpPr>
          <p:cNvPr id="13" name="Picture Placeholder 10"/>
          <p:cNvSpPr>
            <a:spLocks noGrp="1"/>
          </p:cNvSpPr>
          <p:nvPr>
            <p:ph type="pic" sz="quarter" idx="35" hasCustomPrompt="1"/>
          </p:nvPr>
        </p:nvSpPr>
        <p:spPr>
          <a:xfrm>
            <a:off x="6626082"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1828800"/>
            <a:ext cx="4754314" cy="41148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066802" y="457200"/>
            <a:ext cx="4754313" cy="685801"/>
          </a:xfrm>
        </p:spPr>
        <p:txBody>
          <a:bodyPr/>
          <a:lstStyle/>
          <a:p>
            <a:r>
              <a:rPr lang="en-US" dirty="0"/>
              <a:t>Click to edit Master title style</a:t>
            </a:r>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1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Content C + Image">
    <p:spTree>
      <p:nvGrpSpPr>
        <p:cNvPr id="1" name=""/>
        <p:cNvGrpSpPr/>
        <p:nvPr/>
      </p:nvGrpSpPr>
      <p:grpSpPr>
        <a:xfrm>
          <a:off x="0" y="0"/>
          <a:ext cx="0" cy="0"/>
          <a:chOff x="0" y="0"/>
          <a:chExt cx="0" cy="0"/>
        </a:xfrm>
      </p:grpSpPr>
      <p:sp>
        <p:nvSpPr>
          <p:cNvPr id="13" name="Picture Placeholder 10"/>
          <p:cNvSpPr>
            <a:spLocks noGrp="1"/>
          </p:cNvSpPr>
          <p:nvPr>
            <p:ph type="pic" sz="quarter" idx="35" hasCustomPrompt="1"/>
          </p:nvPr>
        </p:nvSpPr>
        <p:spPr>
          <a:xfrm>
            <a:off x="6626082"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0" y="1828801"/>
            <a:ext cx="4754316" cy="41148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APHIC - MathCompass (West Highlight)"/>
          <p:cNvGrpSpPr>
            <a:grpSpLocks noChangeAspect="1"/>
          </p:cNvGrpSpPr>
          <p:nvPr userDrawn="1"/>
        </p:nvGrpSpPr>
        <p:grpSpPr>
          <a:xfrm>
            <a:off x="5196288" y="681567"/>
            <a:ext cx="552577" cy="548640"/>
            <a:chOff x="5423543" y="1158469"/>
            <a:chExt cx="1103529" cy="1095666"/>
          </a:xfrm>
          <a:solidFill>
            <a:schemeClr val="accent2"/>
          </a:solidFill>
        </p:grpSpPr>
        <p:sp>
          <p:nvSpPr>
            <p:cNvPr id="16"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129470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Content A + Image">
    <p:spTree>
      <p:nvGrpSpPr>
        <p:cNvPr id="1" name=""/>
        <p:cNvGrpSpPr/>
        <p:nvPr/>
      </p:nvGrpSpPr>
      <p:grpSpPr>
        <a:xfrm>
          <a:off x="0" y="0"/>
          <a:ext cx="0" cy="0"/>
          <a:chOff x="0" y="0"/>
          <a:chExt cx="0" cy="0"/>
        </a:xfrm>
      </p:grpSpPr>
      <p:sp>
        <p:nvSpPr>
          <p:cNvPr id="13" name="Picture Placeholder 10"/>
          <p:cNvSpPr>
            <a:spLocks noGrp="1"/>
          </p:cNvSpPr>
          <p:nvPr>
            <p:ph type="pic" sz="quarter" idx="36" hasCustomPrompt="1"/>
          </p:nvPr>
        </p:nvSpPr>
        <p:spPr>
          <a:xfrm>
            <a:off x="1066800"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580466" y="3200400"/>
            <a:ext cx="4792134" cy="2743200"/>
          </a:xfrm>
        </p:spPr>
        <p:txBody>
          <a:bodyPr/>
          <a:lstStyle>
            <a:lvl3pPr>
              <a:defRPr>
                <a:solidFill>
                  <a:schemeClr val="tx1"/>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 Top"/>
          <p:cNvSpPr>
            <a:spLocks noGrp="1"/>
          </p:cNvSpPr>
          <p:nvPr>
            <p:ph type="title"/>
          </p:nvPr>
        </p:nvSpPr>
        <p:spPr>
          <a:xfrm>
            <a:off x="4580467" y="457201"/>
            <a:ext cx="4792133" cy="2057399"/>
          </a:xfrm>
        </p:spPr>
        <p:txBody>
          <a:bodyPr/>
          <a:lstStyle/>
          <a:p>
            <a:r>
              <a:rPr lang="en-US" dirty="0"/>
              <a:t>Click to edit Master title style</a:t>
            </a:r>
          </a:p>
        </p:txBody>
      </p:sp>
      <p:cxnSp>
        <p:nvCxnSpPr>
          <p:cNvPr id="8" name="RuleLine - Mid"/>
          <p:cNvCxnSpPr/>
          <p:nvPr userDrawn="1"/>
        </p:nvCxnSpPr>
        <p:spPr>
          <a:xfrm>
            <a:off x="4580466"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4946073"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0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B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580467" y="1828800"/>
            <a:ext cx="4792133" cy="4114800"/>
          </a:xfrm>
        </p:spPr>
        <p:txBody>
          <a:bodyPr/>
          <a:lstStyle>
            <a:lvl3pPr>
              <a:defRPr>
                <a:solidFill>
                  <a:schemeClr val="tx1"/>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 Top"/>
          <p:cNvSpPr>
            <a:spLocks noGrp="1"/>
          </p:cNvSpPr>
          <p:nvPr>
            <p:ph type="title"/>
          </p:nvPr>
        </p:nvSpPr>
        <p:spPr>
          <a:xfrm>
            <a:off x="4580467" y="457200"/>
            <a:ext cx="4792133" cy="685801"/>
          </a:xfrm>
        </p:spPr>
        <p:txBody>
          <a:bodyPr/>
          <a:lstStyle/>
          <a:p>
            <a:r>
              <a:rPr lang="en-US" dirty="0"/>
              <a:t>Click to edit Master title style</a:t>
            </a:r>
          </a:p>
        </p:txBody>
      </p:sp>
      <p:cxnSp>
        <p:nvCxnSpPr>
          <p:cNvPr id="8" name="RuleLine - Mid" hidden="1"/>
          <p:cNvCxnSpPr/>
          <p:nvPr userDrawn="1"/>
        </p:nvCxnSpPr>
        <p:spPr>
          <a:xfrm>
            <a:off x="4946073"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4580467"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6" hasCustomPrompt="1"/>
          </p:nvPr>
        </p:nvSpPr>
        <p:spPr>
          <a:xfrm>
            <a:off x="1066800"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162234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Content C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580467" y="1828800"/>
            <a:ext cx="4792133" cy="4114800"/>
          </a:xfrm>
        </p:spPr>
        <p:txBody>
          <a:bodyPr/>
          <a:lstStyle>
            <a:lvl3pPr>
              <a:defRPr>
                <a:solidFill>
                  <a:schemeClr val="tx1"/>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RuleLine - Mid" hidden="1"/>
          <p:cNvCxnSpPr/>
          <p:nvPr userDrawn="1"/>
        </p:nvCxnSpPr>
        <p:spPr>
          <a:xfrm>
            <a:off x="4946073"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6" hasCustomPrompt="1"/>
          </p:nvPr>
        </p:nvSpPr>
        <p:spPr>
          <a:xfrm>
            <a:off x="1066800"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grpSp>
        <p:nvGrpSpPr>
          <p:cNvPr id="11" name="GRAPHIC - MathCompass (West Highlight)"/>
          <p:cNvGrpSpPr>
            <a:grpSpLocks noChangeAspect="1"/>
          </p:cNvGrpSpPr>
          <p:nvPr userDrawn="1"/>
        </p:nvGrpSpPr>
        <p:grpSpPr>
          <a:xfrm>
            <a:off x="4603485" y="789094"/>
            <a:ext cx="552577" cy="548640"/>
            <a:chOff x="5423543" y="1158469"/>
            <a:chExt cx="1103529" cy="1095666"/>
          </a:xfrm>
          <a:solidFill>
            <a:schemeClr val="accent2"/>
          </a:solidFill>
        </p:grpSpPr>
        <p:sp>
          <p:nvSpPr>
            <p:cNvPr id="12"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7"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290739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3200400"/>
            <a:ext cx="2095501" cy="2743199"/>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2" name="Title Placeholder - Top"/>
          <p:cNvSpPr>
            <a:spLocks noGrp="1"/>
          </p:cNvSpPr>
          <p:nvPr>
            <p:ph type="title" hasCustomPrompt="1"/>
          </p:nvPr>
        </p:nvSpPr>
        <p:spPr>
          <a:xfrm>
            <a:off x="1066802" y="457200"/>
            <a:ext cx="2095498" cy="2057399"/>
          </a:xfrm>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57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2095501" cy="41148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2" name="Title Placeholder - Top"/>
          <p:cNvSpPr>
            <a:spLocks noGrp="1"/>
          </p:cNvSpPr>
          <p:nvPr>
            <p:ph type="title" hasCustomPrompt="1"/>
          </p:nvPr>
        </p:nvSpPr>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72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3" name="Title Placeholder - Top"/>
          <p:cNvSpPr>
            <a:spLocks noGrp="1"/>
          </p:cNvSpPr>
          <p:nvPr>
            <p:ph type="title" hasCustomPrompt="1"/>
          </p:nvPr>
        </p:nvSpPr>
        <p:spPr>
          <a:xfrm>
            <a:off x="1066802" y="457200"/>
            <a:ext cx="8305798" cy="685801"/>
          </a:xfrm>
        </p:spPr>
        <p:txBody>
          <a:bodyPr/>
          <a:lstStyle>
            <a:lvl1pPr>
              <a:defRPr baseline="0"/>
            </a:lvl1pPr>
          </a:lstStyle>
          <a:p>
            <a:r>
              <a:rPr lang="en-US" dirty="0"/>
              <a:t>Click to add title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56677452"/>
              </p:ext>
            </p:extLst>
          </p:nvPr>
        </p:nvGraphicFramePr>
        <p:xfrm>
          <a:off x="10276609" y="3355996"/>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 xmlns:a16="http://schemas.microsoft.com/office/drawing/2014/main" val="20000"/>
                    </a:ext>
                  </a:extLst>
                </a:gridCol>
                <a:gridCol w="1300315">
                  <a:extLst>
                    <a:ext uri="{9D8B030D-6E8A-4147-A177-3AD203B41FA5}">
                      <a16:colId xmlns="" xmlns:a16="http://schemas.microsoft.com/office/drawing/2014/main" val="20001"/>
                    </a:ext>
                  </a:extLst>
                </a:gridCol>
                <a:gridCol w="1426547">
                  <a:extLst>
                    <a:ext uri="{9D8B030D-6E8A-4147-A177-3AD203B41FA5}">
                      <a16:colId xmlns="" xmlns:a16="http://schemas.microsoft.com/office/drawing/2014/main" val="20003"/>
                    </a:ext>
                  </a:extLst>
                </a:gridCol>
                <a:gridCol w="1408718">
                  <a:extLst>
                    <a:ext uri="{9D8B030D-6E8A-4147-A177-3AD203B41FA5}">
                      <a16:colId xmlns=""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926633230"/>
              </p:ext>
            </p:extLst>
          </p:nvPr>
        </p:nvGraphicFramePr>
        <p:xfrm>
          <a:off x="10276609" y="155597"/>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 xmlns:a16="http://schemas.microsoft.com/office/drawing/2014/main" val="1334492197"/>
                    </a:ext>
                  </a:extLst>
                </a:gridCol>
                <a:gridCol w="1300315">
                  <a:extLst>
                    <a:ext uri="{9D8B030D-6E8A-4147-A177-3AD203B41FA5}">
                      <a16:colId xmlns="" xmlns:a16="http://schemas.microsoft.com/office/drawing/2014/main" val="2941498600"/>
                    </a:ext>
                  </a:extLst>
                </a:gridCol>
                <a:gridCol w="1426547">
                  <a:extLst>
                    <a:ext uri="{9D8B030D-6E8A-4147-A177-3AD203B41FA5}">
                      <a16:colId xmlns="" xmlns:a16="http://schemas.microsoft.com/office/drawing/2014/main" val="2137984640"/>
                    </a:ext>
                  </a:extLst>
                </a:gridCol>
                <a:gridCol w="1408718">
                  <a:extLst>
                    <a:ext uri="{9D8B030D-6E8A-4147-A177-3AD203B41FA5}">
                      <a16:colId xmlns=""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897679724"/>
                  </a:ext>
                </a:extLst>
              </a:tr>
            </a:tbl>
          </a:graphicData>
        </a:graphic>
      </p:graphicFrame>
    </p:spTree>
    <p:extLst>
      <p:ext uri="{BB962C8B-B14F-4D97-AF65-F5344CB8AC3E}">
        <p14:creationId xmlns:p14="http://schemas.microsoft.com/office/powerpoint/2010/main" val="427576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Title Placeholder - Top"/>
          <p:cNvSpPr>
            <a:spLocks noGrp="1"/>
          </p:cNvSpPr>
          <p:nvPr>
            <p:ph type="title" hasCustomPrompt="1"/>
          </p:nvPr>
        </p:nvSpPr>
        <p:spPr>
          <a:xfrm>
            <a:off x="1066802" y="457200"/>
            <a:ext cx="8305798" cy="685801"/>
          </a:xfrm>
        </p:spPr>
        <p:txBody>
          <a:bodyPr/>
          <a:lstStyle>
            <a:lvl1pPr>
              <a:defRPr baseline="0"/>
            </a:lvl1pPr>
          </a:lstStyle>
          <a:p>
            <a:r>
              <a:rPr lang="en-US" dirty="0"/>
              <a:t>Click to add title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4121873626"/>
              </p:ext>
            </p:extLst>
          </p:nvPr>
        </p:nvGraphicFramePr>
        <p:xfrm>
          <a:off x="10276609" y="3355996"/>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 xmlns:a16="http://schemas.microsoft.com/office/drawing/2014/main" val="20000"/>
                    </a:ext>
                  </a:extLst>
                </a:gridCol>
                <a:gridCol w="1300315">
                  <a:extLst>
                    <a:ext uri="{9D8B030D-6E8A-4147-A177-3AD203B41FA5}">
                      <a16:colId xmlns="" xmlns:a16="http://schemas.microsoft.com/office/drawing/2014/main" val="20001"/>
                    </a:ext>
                  </a:extLst>
                </a:gridCol>
                <a:gridCol w="1426547">
                  <a:extLst>
                    <a:ext uri="{9D8B030D-6E8A-4147-A177-3AD203B41FA5}">
                      <a16:colId xmlns="" xmlns:a16="http://schemas.microsoft.com/office/drawing/2014/main" val="20003"/>
                    </a:ext>
                  </a:extLst>
                </a:gridCol>
                <a:gridCol w="1408718">
                  <a:extLst>
                    <a:ext uri="{9D8B030D-6E8A-4147-A177-3AD203B41FA5}">
                      <a16:colId xmlns=""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314737122"/>
              </p:ext>
            </p:extLst>
          </p:nvPr>
        </p:nvGraphicFramePr>
        <p:xfrm>
          <a:off x="10276609" y="155597"/>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 xmlns:a16="http://schemas.microsoft.com/office/drawing/2014/main" val="1334492197"/>
                    </a:ext>
                  </a:extLst>
                </a:gridCol>
                <a:gridCol w="1300315">
                  <a:extLst>
                    <a:ext uri="{9D8B030D-6E8A-4147-A177-3AD203B41FA5}">
                      <a16:colId xmlns="" xmlns:a16="http://schemas.microsoft.com/office/drawing/2014/main" val="2941498600"/>
                    </a:ext>
                  </a:extLst>
                </a:gridCol>
                <a:gridCol w="1426547">
                  <a:extLst>
                    <a:ext uri="{9D8B030D-6E8A-4147-A177-3AD203B41FA5}">
                      <a16:colId xmlns="" xmlns:a16="http://schemas.microsoft.com/office/drawing/2014/main" val="2137984640"/>
                    </a:ext>
                  </a:extLst>
                </a:gridCol>
                <a:gridCol w="1408718">
                  <a:extLst>
                    <a:ext uri="{9D8B030D-6E8A-4147-A177-3AD203B41FA5}">
                      <a16:colId xmlns=""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897679724"/>
                  </a:ext>
                </a:extLst>
              </a:tr>
            </a:tbl>
          </a:graphicData>
        </a:graphic>
      </p:graphicFrame>
    </p:spTree>
    <p:extLst>
      <p:ext uri="{BB962C8B-B14F-4D97-AF65-F5344CB8AC3E}">
        <p14:creationId xmlns:p14="http://schemas.microsoft.com/office/powerpoint/2010/main" val="33167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Section">
    <p:bg>
      <p:bgPr>
        <a:solidFill>
          <a:schemeClr val="bg1"/>
        </a:solidFill>
        <a:effectLst/>
      </p:bgPr>
    </p:bg>
    <p:spTree>
      <p:nvGrpSpPr>
        <p:cNvPr id="1" name=""/>
        <p:cNvGrpSpPr/>
        <p:nvPr/>
      </p:nvGrpSpPr>
      <p:grpSpPr>
        <a:xfrm>
          <a:off x="0" y="0"/>
          <a:ext cx="0" cy="0"/>
          <a:chOff x="0" y="0"/>
          <a:chExt cx="0" cy="0"/>
        </a:xfrm>
      </p:grpSpPr>
      <p:sp>
        <p:nvSpPr>
          <p:cNvPr id="10" name="Footer Placeholder"/>
          <p:cNvSpPr>
            <a:spLocks noGrp="1"/>
          </p:cNvSpPr>
          <p:nvPr>
            <p:ph type="ftr" sz="quarter" idx="10"/>
          </p:nvPr>
        </p:nvSpPr>
        <p:spPr>
          <a:xfrm>
            <a:off x="1066799" y="4191000"/>
            <a:ext cx="6210300" cy="448734"/>
          </a:xfrm>
        </p:spPr>
        <p:txBody>
          <a:bodyPr vert="horz" lIns="27432" anchor="t"/>
          <a:lstStyle>
            <a:lvl1pPr>
              <a:defRPr>
                <a:solidFill>
                  <a:schemeClr val="tx2">
                    <a:lumMod val="50000"/>
                  </a:schemeClr>
                </a:solidFill>
              </a:defRPr>
            </a:lvl1pPr>
          </a:lstStyle>
          <a:p>
            <a:r>
              <a:rPr lang="en-US" dirty="0"/>
              <a:t>Better Together: Moss Adams &amp; [CLIENT]</a:t>
            </a:r>
          </a:p>
        </p:txBody>
      </p:sp>
      <p:cxnSp>
        <p:nvCxnSpPr>
          <p:cNvPr id="11"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MathPattern"/>
          <p:cNvGrpSpPr>
            <a:grpSpLocks noChangeAspect="1"/>
          </p:cNvGrpSpPr>
          <p:nvPr userDrawn="1"/>
        </p:nvGrpSpPr>
        <p:grpSpPr>
          <a:xfrm>
            <a:off x="7814468" y="478631"/>
            <a:ext cx="1820863" cy="5443538"/>
            <a:chOff x="7729234" y="555626"/>
            <a:chExt cx="1820863" cy="5443538"/>
          </a:xfrm>
        </p:grpSpPr>
        <p:sp>
          <p:nvSpPr>
            <p:cNvPr id="18" name="Freeform 17"/>
            <p:cNvSpPr>
              <a:spLocks noChangeAspect="1" noEditPoints="1"/>
            </p:cNvSpPr>
            <p:nvPr/>
          </p:nvSpPr>
          <p:spPr bwMode="auto">
            <a:xfrm>
              <a:off x="7729234" y="555626"/>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8407097" y="555626"/>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9153222" y="555626"/>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7729234" y="12303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8407097" y="12303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9153222" y="12303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7729234" y="1974851"/>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8407097" y="1974851"/>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9153222" y="1974851"/>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7729234" y="2719388"/>
              <a:ext cx="677863" cy="742950"/>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8407097" y="2719388"/>
              <a:ext cx="746125" cy="742950"/>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9153222" y="2719388"/>
              <a:ext cx="396875" cy="742950"/>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ChangeAspect="1" noEditPoints="1"/>
            </p:cNvSpPr>
            <p:nvPr/>
          </p:nvSpPr>
          <p:spPr bwMode="auto">
            <a:xfrm>
              <a:off x="7729234" y="3462338"/>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noChangeAspect="1" noEditPoints="1"/>
            </p:cNvSpPr>
            <p:nvPr/>
          </p:nvSpPr>
          <p:spPr bwMode="auto">
            <a:xfrm>
              <a:off x="8407097" y="3462338"/>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9153222" y="3462338"/>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7729234" y="4206876"/>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8407097" y="4206876"/>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9153222" y="4206876"/>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7729234" y="49514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8407097" y="49514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9153222" y="49514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7730822" y="5695951"/>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noChangeAspect="1" noEditPoints="1"/>
            </p:cNvSpPr>
            <p:nvPr/>
          </p:nvSpPr>
          <p:spPr bwMode="auto">
            <a:xfrm>
              <a:off x="8405509" y="5695951"/>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noChangeAspect="1" noEditPoints="1"/>
            </p:cNvSpPr>
            <p:nvPr/>
          </p:nvSpPr>
          <p:spPr bwMode="auto">
            <a:xfrm>
              <a:off x="9153222" y="5695951"/>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MOSS ADAMS Logo"/>
          <p:cNvSpPr>
            <a:spLocks noChangeAspect="1" noEditPoints="1"/>
          </p:cNvSpPr>
          <p:nvPr/>
        </p:nvSpPr>
        <p:spPr bwMode="auto">
          <a:xfrm>
            <a:off x="1066800" y="1307592"/>
            <a:ext cx="1227627" cy="356616"/>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Section Title"/>
          <p:cNvSpPr>
            <a:spLocks noGrp="1"/>
          </p:cNvSpPr>
          <p:nvPr>
            <p:ph type="ctrTitle" hasCustomPrompt="1"/>
          </p:nvPr>
        </p:nvSpPr>
        <p:spPr>
          <a:xfrm>
            <a:off x="1066800" y="2853383"/>
            <a:ext cx="6210299" cy="1199888"/>
          </a:xfrm>
        </p:spPr>
        <p:txBody>
          <a:bodyPr anchor="b"/>
          <a:lstStyle>
            <a:lvl1pPr algn="l">
              <a:lnSpc>
                <a:spcPct val="100000"/>
              </a:lnSpc>
              <a:defRPr sz="2800" baseline="0">
                <a:solidFill>
                  <a:schemeClr val="accent1"/>
                </a:solidFill>
              </a:defRPr>
            </a:lvl1pPr>
          </a:lstStyle>
          <a:p>
            <a:r>
              <a:rPr lang="en-US" dirty="0"/>
              <a:t>Click to add section title</a:t>
            </a:r>
          </a:p>
        </p:txBody>
      </p:sp>
    </p:spTree>
    <p:extLst>
      <p:ext uri="{BB962C8B-B14F-4D97-AF65-F5344CB8AC3E}">
        <p14:creationId xmlns:p14="http://schemas.microsoft.com/office/powerpoint/2010/main" val="103633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0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RE - Disclaimer A">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a:t>Better Together: Moss Adams &amp; [CLIENT]</a:t>
            </a:r>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sp>
        <p:nvSpPr>
          <p:cNvPr id="19" name="TextBox - Disclaimer"/>
          <p:cNvSpPr txBox="1"/>
          <p:nvPr/>
        </p:nvSpPr>
        <p:spPr>
          <a:xfrm>
            <a:off x="2606154" y="2473594"/>
            <a:ext cx="5288765" cy="1603489"/>
          </a:xfrm>
          <a:prstGeom prst="rect">
            <a:avLst/>
          </a:prstGeom>
          <a:noFill/>
        </p:spPr>
        <p:txBody>
          <a:bodyPr wrap="square" lIns="0" tIns="0" rIns="0" bIns="0" rtlCol="0" anchor="ctr">
            <a:noAutofit/>
          </a:bodyPr>
          <a:lstStyle/>
          <a:p>
            <a:pPr lvl="0" algn="ctr">
              <a:lnSpc>
                <a:spcPts val="1301"/>
              </a:lnSpc>
              <a:spcAft>
                <a:spcPts val="600"/>
              </a:spcAft>
            </a:pPr>
            <a:r>
              <a:rPr lang="en-US" sz="899"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ctr">
              <a:lnSpc>
                <a:spcPts val="1301"/>
              </a:lnSpc>
              <a:spcAft>
                <a:spcPts val="600"/>
              </a:spcAft>
            </a:pPr>
            <a:r>
              <a:rPr lang="en-US" sz="899" dirty="0">
                <a:solidFill>
                  <a:schemeClr val="tx2"/>
                </a:solidFill>
              </a:rPr>
              <a:t>Assurance, tax, and consulting offered through Moss Adams LLP. Wealth management offered through </a:t>
            </a:r>
            <a:br>
              <a:rPr lang="en-US" sz="899" dirty="0">
                <a:solidFill>
                  <a:schemeClr val="tx2"/>
                </a:solidFill>
              </a:rPr>
            </a:br>
            <a:r>
              <a:rPr lang="en-US" sz="899" dirty="0">
                <a:solidFill>
                  <a:schemeClr val="tx2"/>
                </a:solidFill>
              </a:rPr>
              <a:t>Moss Adams Wealth Advisors LLC. Investment banking offered through Moss Adams Capital LLC.</a:t>
            </a:r>
          </a:p>
        </p:txBody>
      </p:sp>
      <p:cxnSp>
        <p:nvCxnSpPr>
          <p:cNvPr id="2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96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RE - Disclaimer B">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a:t>Better Together: Moss Adams &amp; [CLIENT]</a:t>
            </a:r>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cxnSp>
        <p:nvCxnSpPr>
          <p:cNvPr id="20" name="RuleLine - Mid" hidden="1"/>
          <p:cNvCxnSpPr/>
          <p:nvPr userDrawn="1"/>
        </p:nvCxnSpPr>
        <p:spPr>
          <a:xfrm>
            <a:off x="1066801"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066801"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 Disclaimer"/>
          <p:cNvSpPr txBox="1"/>
          <p:nvPr userDrawn="1"/>
        </p:nvSpPr>
        <p:spPr>
          <a:xfrm>
            <a:off x="2606154" y="2473594"/>
            <a:ext cx="5288765" cy="1603489"/>
          </a:xfrm>
          <a:prstGeom prst="rect">
            <a:avLst/>
          </a:prstGeom>
          <a:noFill/>
        </p:spPr>
        <p:txBody>
          <a:bodyPr wrap="square" lIns="0" tIns="0" rIns="0" bIns="0" rtlCol="0" anchor="ctr">
            <a:noAutofit/>
          </a:bodyPr>
          <a:lstStyle/>
          <a:p>
            <a:pPr lvl="0" algn="ctr">
              <a:lnSpc>
                <a:spcPts val="1301"/>
              </a:lnSpc>
              <a:spcAft>
                <a:spcPts val="600"/>
              </a:spcAft>
            </a:pPr>
            <a:r>
              <a:rPr lang="en-US" sz="899"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ctr">
              <a:lnSpc>
                <a:spcPts val="1301"/>
              </a:lnSpc>
              <a:spcAft>
                <a:spcPts val="600"/>
              </a:spcAft>
            </a:pPr>
            <a:r>
              <a:rPr lang="en-US" sz="899" dirty="0">
                <a:solidFill>
                  <a:schemeClr val="tx2"/>
                </a:solidFill>
              </a:rPr>
              <a:t>Assurance, tax, and consulting offered through Moss Adams LLP. Wealth management offered through </a:t>
            </a:r>
            <a:br>
              <a:rPr lang="en-US" sz="899" dirty="0">
                <a:solidFill>
                  <a:schemeClr val="tx2"/>
                </a:solidFill>
              </a:rPr>
            </a:br>
            <a:r>
              <a:rPr lang="en-US" sz="899" dirty="0">
                <a:solidFill>
                  <a:schemeClr val="tx2"/>
                </a:solidFill>
              </a:rPr>
              <a:t>Moss Adams Wealth Advisors LLC. Investment banking offered through Moss Adams Capital LLC.</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RE - Thank You">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a:t>Better Together: Moss Adams &amp; [CLIENT]</a:t>
            </a:r>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cxnSp>
        <p:nvCxnSpPr>
          <p:cNvPr id="20" name="RuleLine - Mid" hidden="1"/>
          <p:cNvCxnSpPr/>
          <p:nvPr userDrawn="1"/>
        </p:nvCxnSpPr>
        <p:spPr>
          <a:xfrm>
            <a:off x="1066801"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066801"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aphic - Thank You"/>
          <p:cNvGrpSpPr/>
          <p:nvPr userDrawn="1"/>
        </p:nvGrpSpPr>
        <p:grpSpPr>
          <a:xfrm>
            <a:off x="4339965" y="1273659"/>
            <a:ext cx="3455988" cy="4044792"/>
            <a:chOff x="5535718" y="1273659"/>
            <a:chExt cx="3455988" cy="4044792"/>
          </a:xfrm>
        </p:grpSpPr>
        <p:grpSp>
          <p:nvGrpSpPr>
            <p:cNvPr id="33" name="GraphicText - Thank You"/>
            <p:cNvGrpSpPr/>
            <p:nvPr/>
          </p:nvGrpSpPr>
          <p:grpSpPr>
            <a:xfrm>
              <a:off x="5535718" y="3275339"/>
              <a:ext cx="3455988" cy="2043112"/>
              <a:chOff x="4251325" y="3941763"/>
              <a:chExt cx="3455988" cy="2043112"/>
            </a:xfrm>
            <a:solidFill>
              <a:schemeClr val="accent2"/>
            </a:solidFill>
          </p:grpSpPr>
          <p:sp>
            <p:nvSpPr>
              <p:cNvPr id="3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4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4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4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grpSp>
        <p:sp>
          <p:nvSpPr>
            <p:cNvPr id="34" name="LogoMark"/>
            <p:cNvSpPr>
              <a:spLocks noChangeAspect="1" noEditPoints="1"/>
            </p:cNvSpPr>
            <p:nvPr userDrawn="1"/>
          </p:nvSpPr>
          <p:spPr bwMode="auto">
            <a:xfrm>
              <a:off x="7251806" y="1273659"/>
              <a:ext cx="1737360"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534" dirty="0">
                <a:ln>
                  <a:noFill/>
                </a:ln>
                <a:solidFill>
                  <a:schemeClr val="accent1"/>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quence, text 3">
    <p:spTree>
      <p:nvGrpSpPr>
        <p:cNvPr id="1" name=""/>
        <p:cNvGrpSpPr/>
        <p:nvPr/>
      </p:nvGrpSpPr>
      <p:grpSpPr>
        <a:xfrm>
          <a:off x="0" y="0"/>
          <a:ext cx="0" cy="0"/>
          <a:chOff x="0" y="0"/>
          <a:chExt cx="0" cy="0"/>
        </a:xfrm>
      </p:grpSpPr>
      <p:grpSp>
        <p:nvGrpSpPr>
          <p:cNvPr id="5" name="Process Graphic - 3"/>
          <p:cNvGrpSpPr/>
          <p:nvPr userDrawn="1"/>
        </p:nvGrpSpPr>
        <p:grpSpPr>
          <a:xfrm>
            <a:off x="996463" y="2150998"/>
            <a:ext cx="8520764" cy="706502"/>
            <a:chOff x="1066799" y="2150998"/>
            <a:chExt cx="8450427" cy="640080"/>
          </a:xfrm>
        </p:grpSpPr>
        <p:sp>
          <p:nvSpPr>
            <p:cNvPr id="12" name="Phase/Step 3"/>
            <p:cNvSpPr>
              <a:spLocks/>
            </p:cNvSpPr>
            <p:nvPr/>
          </p:nvSpPr>
          <p:spPr bwMode="auto">
            <a:xfrm>
              <a:off x="6647116" y="2150998"/>
              <a:ext cx="2870110" cy="640080"/>
            </a:xfrm>
            <a:custGeom>
              <a:avLst/>
              <a:gdLst>
                <a:gd name="T0" fmla="*/ 0 w 1764"/>
                <a:gd name="T1" fmla="*/ 0 h 500"/>
                <a:gd name="T2" fmla="*/ 84 w 1764"/>
                <a:gd name="T3" fmla="*/ 253 h 500"/>
                <a:gd name="T4" fmla="*/ 0 w 1764"/>
                <a:gd name="T5" fmla="*/ 500 h 500"/>
                <a:gd name="T6" fmla="*/ 1681 w 1764"/>
                <a:gd name="T7" fmla="*/ 500 h 500"/>
                <a:gd name="T8" fmla="*/ 1764 w 1764"/>
                <a:gd name="T9" fmla="*/ 253 h 500"/>
                <a:gd name="T10" fmla="*/ 1681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4" y="253"/>
                  </a:lnTo>
                  <a:lnTo>
                    <a:pt x="0" y="500"/>
                  </a:lnTo>
                  <a:lnTo>
                    <a:pt x="1681" y="500"/>
                  </a:lnTo>
                  <a:lnTo>
                    <a:pt x="1764" y="253"/>
                  </a:lnTo>
                  <a:lnTo>
                    <a:pt x="1681"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534" dirty="0"/>
            </a:p>
          </p:txBody>
        </p:sp>
      </p:gr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26" name="Text Placeholder-Process 1"/>
          <p:cNvSpPr>
            <a:spLocks noGrp="1"/>
          </p:cNvSpPr>
          <p:nvPr>
            <p:ph type="body" sz="quarter" idx="48" hasCustomPrompt="1"/>
          </p:nvPr>
        </p:nvSpPr>
        <p:spPr>
          <a:xfrm>
            <a:off x="1250950" y="2857500"/>
            <a:ext cx="2482850" cy="3086102"/>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7" name="Text Placeholder-ProcessTitle 1"/>
          <p:cNvSpPr>
            <a:spLocks noGrp="1"/>
          </p:cNvSpPr>
          <p:nvPr>
            <p:ph type="body" sz="quarter" idx="37" hasCustomPrompt="1"/>
          </p:nvPr>
        </p:nvSpPr>
        <p:spPr>
          <a:xfrm>
            <a:off x="1250950" y="2150999"/>
            <a:ext cx="2482850"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6"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Process 1"/>
          <p:cNvSpPr>
            <a:spLocks noGrp="1"/>
          </p:cNvSpPr>
          <p:nvPr>
            <p:ph type="body" sz="quarter" idx="49" hasCustomPrompt="1"/>
          </p:nvPr>
        </p:nvSpPr>
        <p:spPr>
          <a:xfrm>
            <a:off x="4064332" y="2857500"/>
            <a:ext cx="2482850" cy="3086102"/>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19" name="Text Placeholder-ProcessTitle 1"/>
          <p:cNvSpPr>
            <a:spLocks noGrp="1"/>
          </p:cNvSpPr>
          <p:nvPr>
            <p:ph type="body" sz="quarter" idx="50" hasCustomPrompt="1"/>
          </p:nvPr>
        </p:nvSpPr>
        <p:spPr>
          <a:xfrm>
            <a:off x="4064332" y="2150999"/>
            <a:ext cx="2482850"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0" name="Text Placeholder-Process 1"/>
          <p:cNvSpPr>
            <a:spLocks noGrp="1"/>
          </p:cNvSpPr>
          <p:nvPr>
            <p:ph type="body" sz="quarter" idx="51" hasCustomPrompt="1"/>
          </p:nvPr>
        </p:nvSpPr>
        <p:spPr>
          <a:xfrm>
            <a:off x="6889750" y="2857500"/>
            <a:ext cx="2482850" cy="3086102"/>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1" name="Text Placeholder-ProcessTitle 1"/>
          <p:cNvSpPr>
            <a:spLocks noGrp="1"/>
          </p:cNvSpPr>
          <p:nvPr>
            <p:ph type="body" sz="quarter" idx="52" hasCustomPrompt="1"/>
          </p:nvPr>
        </p:nvSpPr>
        <p:spPr>
          <a:xfrm>
            <a:off x="6889750" y="2150999"/>
            <a:ext cx="2482850"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Tree>
    <p:extLst>
      <p:ext uri="{BB962C8B-B14F-4D97-AF65-F5344CB8AC3E}">
        <p14:creationId xmlns:p14="http://schemas.microsoft.com/office/powerpoint/2010/main" val="239764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quence, text 4">
    <p:spTree>
      <p:nvGrpSpPr>
        <p:cNvPr id="1" name=""/>
        <p:cNvGrpSpPr/>
        <p:nvPr/>
      </p:nvGrpSpPr>
      <p:grpSpPr>
        <a:xfrm>
          <a:off x="0" y="0"/>
          <a:ext cx="0" cy="0"/>
          <a:chOff x="0" y="0"/>
          <a:chExt cx="0" cy="0"/>
        </a:xfrm>
      </p:grpSpPr>
      <p:grpSp>
        <p:nvGrpSpPr>
          <p:cNvPr id="7" name="Group 6"/>
          <p:cNvGrpSpPr/>
          <p:nvPr userDrawn="1"/>
        </p:nvGrpSpPr>
        <p:grpSpPr>
          <a:xfrm>
            <a:off x="1002323" y="2217418"/>
            <a:ext cx="8399576" cy="640082"/>
            <a:chOff x="1025770" y="2065276"/>
            <a:chExt cx="8103299" cy="706500"/>
          </a:xfrm>
        </p:grpSpPr>
        <p:sp>
          <p:nvSpPr>
            <p:cNvPr id="50" name="Phase/Step 4"/>
            <p:cNvSpPr>
              <a:spLocks/>
            </p:cNvSpPr>
            <p:nvPr/>
          </p:nvSpPr>
          <p:spPr bwMode="auto">
            <a:xfrm>
              <a:off x="3026875"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1" name="Phase/Step 3"/>
            <p:cNvSpPr>
              <a:spLocks/>
            </p:cNvSpPr>
            <p:nvPr/>
          </p:nvSpPr>
          <p:spPr bwMode="auto">
            <a:xfrm>
              <a:off x="5026660"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2" name="Phase/Step 2"/>
            <p:cNvSpPr>
              <a:spLocks/>
            </p:cNvSpPr>
            <p:nvPr/>
          </p:nvSpPr>
          <p:spPr bwMode="auto">
            <a:xfrm>
              <a:off x="7009492"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7" name="Phase/Step 4"/>
            <p:cNvSpPr>
              <a:spLocks/>
            </p:cNvSpPr>
            <p:nvPr userDrawn="1"/>
          </p:nvSpPr>
          <p:spPr bwMode="auto">
            <a:xfrm>
              <a:off x="1025770"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userDrawn="1">
            <p:ph type="ftr" sz="quarter" idx="10"/>
          </p:nvPr>
        </p:nvSpPr>
        <p:spPr/>
        <p:txBody>
          <a:bodyPr/>
          <a:lstStyle/>
          <a:p>
            <a:r>
              <a:rPr lang="en-US" dirty="0"/>
              <a:t>Better Together: Moss Adams &amp; [CLIENT]</a:t>
            </a:r>
          </a:p>
        </p:txBody>
      </p:sp>
      <p:sp>
        <p:nvSpPr>
          <p:cNvPr id="4" name="Slide Number Placeholder"/>
          <p:cNvSpPr>
            <a:spLocks noGrp="1"/>
          </p:cNvSpPr>
          <p:nvPr userDrawn="1">
            <p:ph type="sldNum" sz="quarter" idx="11"/>
          </p:nvPr>
        </p:nvSpPr>
        <p:spPr/>
        <p:txBody>
          <a:bodyPr/>
          <a:lstStyle/>
          <a:p>
            <a:fld id="{D80659BF-CB79-4A8E-8A5E-9707540CF6F7}" type="slidenum">
              <a:rPr lang="en-US" smtClean="0"/>
              <a:pPr/>
              <a:t>‹#›</a:t>
            </a:fld>
            <a:endParaRPr lang="en-US" dirty="0"/>
          </a:p>
        </p:txBody>
      </p:sp>
      <p:sp>
        <p:nvSpPr>
          <p:cNvPr id="54" name="Text Placeholder-Process 1"/>
          <p:cNvSpPr>
            <a:spLocks noGrp="1"/>
          </p:cNvSpPr>
          <p:nvPr userDrawn="1">
            <p:ph type="body" sz="quarter" idx="48" hasCustomPrompt="1"/>
          </p:nvPr>
        </p:nvSpPr>
        <p:spPr>
          <a:xfrm>
            <a:off x="1250950"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43" name="Text Placeholder-ProcessTitle 1"/>
          <p:cNvSpPr>
            <a:spLocks noGrp="1"/>
          </p:cNvSpPr>
          <p:nvPr userDrawn="1">
            <p:ph type="body" sz="quarter" idx="37" hasCustomPrompt="1"/>
          </p:nvPr>
        </p:nvSpPr>
        <p:spPr>
          <a:xfrm>
            <a:off x="1250950" y="2217418"/>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9" name="Text Placeholder 6"/>
          <p:cNvSpPr>
            <a:spLocks noGrp="1"/>
          </p:cNvSpPr>
          <p:nvPr userDrawn="1">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38" name="Title Placeholder - Top"/>
          <p:cNvSpPr>
            <a:spLocks noGrp="1"/>
          </p:cNvSpPr>
          <p:nvPr userDrawn="1">
            <p:ph type="title"/>
          </p:nvPr>
        </p:nvSpPr>
        <p:spPr>
          <a:xfrm>
            <a:off x="1066802" y="457200"/>
            <a:ext cx="8305798" cy="685801"/>
          </a:xfrm>
        </p:spPr>
        <p:txBody>
          <a:bodyPr/>
          <a:lstStyle/>
          <a:p>
            <a:r>
              <a:rPr lang="en-US" dirty="0"/>
              <a:t>Click to edit Master title style</a:t>
            </a:r>
          </a:p>
        </p:txBody>
      </p:sp>
      <p:cxnSp>
        <p:nvCxnSpPr>
          <p:cNvPr id="1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Process 1"/>
          <p:cNvSpPr>
            <a:spLocks noGrp="1"/>
          </p:cNvSpPr>
          <p:nvPr userDrawn="1">
            <p:ph type="body" sz="quarter" idx="49" hasCustomPrompt="1"/>
          </p:nvPr>
        </p:nvSpPr>
        <p:spPr>
          <a:xfrm>
            <a:off x="3308350"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2" name="Text Placeholder-ProcessTitle 1"/>
          <p:cNvSpPr>
            <a:spLocks noGrp="1"/>
          </p:cNvSpPr>
          <p:nvPr userDrawn="1">
            <p:ph type="body" sz="quarter" idx="50" hasCustomPrompt="1"/>
          </p:nvPr>
        </p:nvSpPr>
        <p:spPr>
          <a:xfrm>
            <a:off x="3308350" y="2217419"/>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3" name="Text Placeholder-Process 1"/>
          <p:cNvSpPr>
            <a:spLocks noGrp="1"/>
          </p:cNvSpPr>
          <p:nvPr userDrawn="1">
            <p:ph type="body" sz="quarter" idx="51" hasCustomPrompt="1"/>
          </p:nvPr>
        </p:nvSpPr>
        <p:spPr>
          <a:xfrm>
            <a:off x="5365750"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4" name="Text Placeholder-ProcessTitle 1"/>
          <p:cNvSpPr>
            <a:spLocks noGrp="1"/>
          </p:cNvSpPr>
          <p:nvPr userDrawn="1">
            <p:ph type="body" sz="quarter" idx="52" hasCustomPrompt="1"/>
          </p:nvPr>
        </p:nvSpPr>
        <p:spPr>
          <a:xfrm>
            <a:off x="5365750" y="2217419"/>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5" name="Text Placeholder-Process 1"/>
          <p:cNvSpPr>
            <a:spLocks noGrp="1"/>
          </p:cNvSpPr>
          <p:nvPr userDrawn="1">
            <p:ph type="body" sz="quarter" idx="53" hasCustomPrompt="1"/>
          </p:nvPr>
        </p:nvSpPr>
        <p:spPr>
          <a:xfrm>
            <a:off x="7460001"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6" name="Text Placeholder-ProcessTitle 1"/>
          <p:cNvSpPr>
            <a:spLocks noGrp="1"/>
          </p:cNvSpPr>
          <p:nvPr userDrawn="1">
            <p:ph type="body" sz="quarter" idx="54" hasCustomPrompt="1"/>
          </p:nvPr>
        </p:nvSpPr>
        <p:spPr>
          <a:xfrm>
            <a:off x="7460001" y="2217419"/>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Tree>
    <p:extLst>
      <p:ext uri="{BB962C8B-B14F-4D97-AF65-F5344CB8AC3E}">
        <p14:creationId xmlns:p14="http://schemas.microsoft.com/office/powerpoint/2010/main" val="21845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tter - Righ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Content Placeholder - Right"/>
          <p:cNvSpPr>
            <a:spLocks noGrp="1"/>
          </p:cNvSpPr>
          <p:nvPr>
            <p:ph sz="quarter" idx="14"/>
          </p:nvPr>
        </p:nvSpPr>
        <p:spPr>
          <a:xfrm>
            <a:off x="3886201" y="685800"/>
            <a:ext cx="5486400" cy="5257800"/>
          </a:xfrm>
        </p:spPr>
        <p:txBody>
          <a:bodyPr numCol="2" spcCol="274320"/>
          <a:lstStyle>
            <a:lvl1pPr>
              <a:lnSpc>
                <a:spcPct val="100000"/>
              </a:lnSpc>
              <a:spcAft>
                <a:spcPts val="600"/>
              </a:spcAft>
              <a:defRPr baseline="0"/>
            </a:lvl1pPr>
            <a:lvl3pPr>
              <a:lnSpc>
                <a:spcPts val="1400"/>
              </a:lnSpc>
              <a:spcAft>
                <a:spcPts val="800"/>
              </a:spcAf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 Left, Mid"/>
          <p:cNvSpPr>
            <a:spLocks noGrp="1"/>
          </p:cNvSpPr>
          <p:nvPr>
            <p:ph type="body" sz="quarter" idx="12" hasCustomPrompt="1"/>
          </p:nvPr>
        </p:nvSpPr>
        <p:spPr>
          <a:xfrm>
            <a:off x="1066799" y="3200400"/>
            <a:ext cx="2095501" cy="2743200"/>
          </a:xfrm>
        </p:spPr>
        <p:txBody>
          <a:bodyPr/>
          <a:lstStyle>
            <a:lvl1pPr algn="r">
              <a:lnSpc>
                <a:spcPts val="1300"/>
              </a:lnSpc>
              <a:spcBef>
                <a:spcPts val="0"/>
              </a:spcBef>
              <a:spcAft>
                <a:spcPts val="600"/>
              </a:spcAft>
              <a:defRPr sz="900" baseline="0">
                <a:latin typeface="+mn-lt"/>
              </a:defRPr>
            </a:lvl1pPr>
            <a:lvl2pPr>
              <a:defRPr/>
            </a:lvl2pPr>
            <a:lvl3pPr algn="r">
              <a:defRPr/>
            </a:lvl3pPr>
          </a:lstStyle>
          <a:p>
            <a:pPr lvl="0"/>
            <a:r>
              <a:rPr lang="en-US" dirty="0"/>
              <a:t>Date</a:t>
            </a:r>
          </a:p>
          <a:p>
            <a:pPr lvl="2"/>
            <a:r>
              <a:rPr lang="en-US" dirty="0"/>
              <a:t>Client</a:t>
            </a:r>
          </a:p>
        </p:txBody>
      </p:sp>
      <p:cxnSp>
        <p:nvCxnSpPr>
          <p:cNvPr id="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APHIC - MathCompass (West Highlight)"/>
          <p:cNvGrpSpPr>
            <a:grpSpLocks noChangeAspect="1"/>
          </p:cNvGrpSpPr>
          <p:nvPr userDrawn="1"/>
        </p:nvGrpSpPr>
        <p:grpSpPr>
          <a:xfrm>
            <a:off x="2559897" y="2240280"/>
            <a:ext cx="552577" cy="548640"/>
            <a:chOff x="5423543" y="1158469"/>
            <a:chExt cx="1103529" cy="1095666"/>
          </a:xfrm>
        </p:grpSpPr>
        <p:sp>
          <p:nvSpPr>
            <p:cNvPr id="12"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34480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tter - Lef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Content Placeholder - Right"/>
          <p:cNvSpPr>
            <a:spLocks noGrp="1"/>
          </p:cNvSpPr>
          <p:nvPr>
            <p:ph sz="quarter" idx="14"/>
          </p:nvPr>
        </p:nvSpPr>
        <p:spPr>
          <a:xfrm>
            <a:off x="1066800" y="685800"/>
            <a:ext cx="5486400" cy="5257800"/>
          </a:xfrm>
        </p:spPr>
        <p:txBody>
          <a:bodyPr numCol="2" spcCol="274320"/>
          <a:lstStyle>
            <a:lvl1pPr>
              <a:lnSpc>
                <a:spcPct val="100000"/>
              </a:lnSpc>
              <a:spcAft>
                <a:spcPts val="600"/>
              </a:spcAft>
              <a:defRPr baseline="0"/>
            </a:lvl1pPr>
            <a:lvl3pPr>
              <a:lnSpc>
                <a:spcPts val="1400"/>
              </a:lnSpc>
              <a:spcAft>
                <a:spcPts val="800"/>
              </a:spcAf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APHIC - MathCompass (West Highlight)"/>
          <p:cNvGrpSpPr>
            <a:grpSpLocks noChangeAspect="1"/>
          </p:cNvGrpSpPr>
          <p:nvPr userDrawn="1"/>
        </p:nvGrpSpPr>
        <p:grpSpPr>
          <a:xfrm>
            <a:off x="7293093" y="1211580"/>
            <a:ext cx="552577" cy="548640"/>
            <a:chOff x="5423543" y="1158469"/>
            <a:chExt cx="1103529" cy="1095666"/>
          </a:xfrm>
        </p:grpSpPr>
        <p:sp>
          <p:nvSpPr>
            <p:cNvPr id="12"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15" name="Text Placeholder - Bio Name 1-2"/>
          <p:cNvSpPr>
            <a:spLocks noGrp="1"/>
          </p:cNvSpPr>
          <p:nvPr>
            <p:ph type="body" sz="quarter" idx="22" hasCustomPrompt="1"/>
          </p:nvPr>
        </p:nvSpPr>
        <p:spPr>
          <a:xfrm>
            <a:off x="7277100" y="2514600"/>
            <a:ext cx="2095500" cy="342900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Tree>
    <p:extLst>
      <p:ext uri="{BB962C8B-B14F-4D97-AF65-F5344CB8AC3E}">
        <p14:creationId xmlns:p14="http://schemas.microsoft.com/office/powerpoint/2010/main" val="5058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Picture Placeholder - Bio"/>
          <p:cNvSpPr>
            <a:spLocks noGrp="1"/>
          </p:cNvSpPr>
          <p:nvPr>
            <p:ph type="pic" sz="quarter" idx="16" hasCustomPrompt="1"/>
          </p:nvPr>
        </p:nvSpPr>
        <p:spPr>
          <a:xfrm>
            <a:off x="106941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9" name="Text Placeholder 7"/>
          <p:cNvSpPr>
            <a:spLocks noGrp="1"/>
          </p:cNvSpPr>
          <p:nvPr>
            <p:ph type="body" sz="quarter" idx="23" hasCustomPrompt="1"/>
          </p:nvPr>
        </p:nvSpPr>
        <p:spPr>
          <a:xfrm>
            <a:off x="2349337" y="1838621"/>
            <a:ext cx="2679865" cy="213757"/>
          </a:xfrm>
        </p:spPr>
        <p:txBody>
          <a:bodyPr anchor="b"/>
          <a:lstStyle>
            <a:lvl1pPr>
              <a:lnSpc>
                <a:spcPct val="100000"/>
              </a:lnSpc>
              <a:spcAft>
                <a:spcPts val="0"/>
              </a:spcAft>
              <a:defRPr sz="900" b="1" cap="all" spc="100"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engagement role</a:t>
            </a:r>
          </a:p>
        </p:txBody>
      </p:sp>
      <p:sp>
        <p:nvSpPr>
          <p:cNvPr id="13"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 Bio Name 1-2"/>
          <p:cNvSpPr>
            <a:spLocks noGrp="1"/>
          </p:cNvSpPr>
          <p:nvPr>
            <p:ph type="body" sz="quarter" idx="22" hasCustomPrompt="1"/>
          </p:nvPr>
        </p:nvSpPr>
        <p:spPr>
          <a:xfrm>
            <a:off x="2349336" y="2189490"/>
            <a:ext cx="2679864" cy="787107"/>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0" name="Text Placeholder - Bio Name 1-2"/>
          <p:cNvSpPr>
            <a:spLocks noGrp="1"/>
          </p:cNvSpPr>
          <p:nvPr>
            <p:ph type="body" sz="quarter" idx="28" hasCustomPrompt="1"/>
          </p:nvPr>
        </p:nvSpPr>
        <p:spPr>
          <a:xfrm>
            <a:off x="2349335" y="3098867"/>
            <a:ext cx="4927765" cy="2844731"/>
          </a:xfrm>
        </p:spPr>
        <p:txBody>
          <a:bodyPr numCol="2" spcCol="274320"/>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1" name="Text Placeholder - Bio Name 1-2"/>
          <p:cNvSpPr>
            <a:spLocks noGrp="1"/>
          </p:cNvSpPr>
          <p:nvPr>
            <p:ph type="body" sz="quarter" idx="29" hasCustomPrompt="1"/>
          </p:nvPr>
        </p:nvSpPr>
        <p:spPr>
          <a:xfrm>
            <a:off x="7697444" y="3098867"/>
            <a:ext cx="1675156" cy="2844731"/>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4"/>
            <a:r>
              <a:rPr lang="en-US" dirty="0"/>
              <a:t>Click to add list</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Tree>
    <p:extLst>
      <p:ext uri="{BB962C8B-B14F-4D97-AF65-F5344CB8AC3E}">
        <p14:creationId xmlns:p14="http://schemas.microsoft.com/office/powerpoint/2010/main" val="343327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34" name="Text Placeholder - Bio Role 1-2"/>
          <p:cNvSpPr>
            <a:spLocks noGrp="1"/>
          </p:cNvSpPr>
          <p:nvPr>
            <p:ph type="body" sz="quarter" idx="27" hasCustomPrompt="1"/>
          </p:nvPr>
        </p:nvSpPr>
        <p:spPr>
          <a:xfrm>
            <a:off x="6705600" y="1838621"/>
            <a:ext cx="2667000" cy="213757"/>
          </a:xfrm>
        </p:spPr>
        <p:txBody>
          <a:bodyPr anchor="b"/>
          <a:lstStyle>
            <a:lvl1pPr>
              <a:lnSpc>
                <a:spcPct val="100000"/>
              </a:lnSpc>
              <a:spcAft>
                <a:spcPts val="0"/>
              </a:spcAft>
              <a:defRPr sz="900" b="1" cap="all" spc="100"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engagement role</a:t>
            </a:r>
          </a:p>
        </p:txBody>
      </p:sp>
      <p:sp>
        <p:nvSpPr>
          <p:cNvPr id="18"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 Placeholder - Bio Name 1-2"/>
          <p:cNvSpPr>
            <a:spLocks noGrp="1"/>
          </p:cNvSpPr>
          <p:nvPr>
            <p:ph type="body" sz="quarter" idx="29" hasCustomPrompt="1"/>
          </p:nvPr>
        </p:nvSpPr>
        <p:spPr>
          <a:xfrm>
            <a:off x="6705599" y="2189490"/>
            <a:ext cx="2666999" cy="787107"/>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3" name="Text Placeholder - Bio Name 1-2"/>
          <p:cNvSpPr>
            <a:spLocks noGrp="1"/>
          </p:cNvSpPr>
          <p:nvPr>
            <p:ph type="body" sz="quarter" idx="30" hasCustomPrompt="1"/>
          </p:nvPr>
        </p:nvSpPr>
        <p:spPr>
          <a:xfrm>
            <a:off x="6705599" y="2985595"/>
            <a:ext cx="2666999" cy="2958003"/>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3"/>
            <a:r>
              <a:rPr lang="en-US" dirty="0"/>
              <a:t>Click to add bio text</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16" name="Picture Placeholder - Bio"/>
          <p:cNvSpPr>
            <a:spLocks noGrp="1"/>
          </p:cNvSpPr>
          <p:nvPr>
            <p:ph type="pic" sz="quarter" idx="31" hasCustomPrompt="1"/>
          </p:nvPr>
        </p:nvSpPr>
        <p:spPr>
          <a:xfrm>
            <a:off x="5429620"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4" name="Text Placeholder - Bio Role 1-2"/>
          <p:cNvSpPr>
            <a:spLocks noGrp="1"/>
          </p:cNvSpPr>
          <p:nvPr>
            <p:ph type="body" sz="quarter" idx="32" hasCustomPrompt="1"/>
          </p:nvPr>
        </p:nvSpPr>
        <p:spPr>
          <a:xfrm>
            <a:off x="2342780" y="1838621"/>
            <a:ext cx="2667000" cy="213757"/>
          </a:xfrm>
        </p:spPr>
        <p:txBody>
          <a:bodyPr anchor="b"/>
          <a:lstStyle>
            <a:lvl1pPr>
              <a:lnSpc>
                <a:spcPct val="100000"/>
              </a:lnSpc>
              <a:spcAft>
                <a:spcPts val="0"/>
              </a:spcAft>
              <a:defRPr sz="900" b="1" cap="all" spc="100"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engagement role</a:t>
            </a:r>
          </a:p>
        </p:txBody>
      </p:sp>
      <p:sp>
        <p:nvSpPr>
          <p:cNvPr id="25" name="Text Placeholder - Bio Name 1-2"/>
          <p:cNvSpPr>
            <a:spLocks noGrp="1"/>
          </p:cNvSpPr>
          <p:nvPr>
            <p:ph type="body" sz="quarter" idx="33" hasCustomPrompt="1"/>
          </p:nvPr>
        </p:nvSpPr>
        <p:spPr>
          <a:xfrm>
            <a:off x="2342779" y="2189490"/>
            <a:ext cx="2666999" cy="787107"/>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6" name="Text Placeholder - Bio Name 1-2"/>
          <p:cNvSpPr>
            <a:spLocks noGrp="1"/>
          </p:cNvSpPr>
          <p:nvPr>
            <p:ph type="body" sz="quarter" idx="34" hasCustomPrompt="1"/>
          </p:nvPr>
        </p:nvSpPr>
        <p:spPr>
          <a:xfrm>
            <a:off x="2342779" y="2985595"/>
            <a:ext cx="2666999" cy="2958003"/>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3"/>
            <a:r>
              <a:rPr lang="en-US" dirty="0"/>
              <a:t>Click to add bio text</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7" name="Picture Placeholder - Bio"/>
          <p:cNvSpPr>
            <a:spLocks noGrp="1"/>
          </p:cNvSpPr>
          <p:nvPr>
            <p:ph type="pic" sz="quarter" idx="35" hasCustomPrompt="1"/>
          </p:nvPr>
        </p:nvSpPr>
        <p:spPr>
          <a:xfrm>
            <a:off x="1066800"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Tree>
    <p:extLst>
      <p:ext uri="{BB962C8B-B14F-4D97-AF65-F5344CB8AC3E}">
        <p14:creationId xmlns:p14="http://schemas.microsoft.com/office/powerpoint/2010/main" val="21491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Picture Placeholder - Bio"/>
          <p:cNvSpPr>
            <a:spLocks noGrp="1" noChangeAspect="1"/>
          </p:cNvSpPr>
          <p:nvPr>
            <p:ph type="pic" sz="quarter" idx="16" hasCustomPrompt="1"/>
          </p:nvPr>
        </p:nvSpPr>
        <p:spPr>
          <a:xfrm>
            <a:off x="106941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6"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Bio Name 1-2"/>
          <p:cNvSpPr>
            <a:spLocks noGrp="1"/>
          </p:cNvSpPr>
          <p:nvPr>
            <p:ph type="body" sz="quarter" idx="26" hasCustomPrompt="1"/>
          </p:nvPr>
        </p:nvSpPr>
        <p:spPr>
          <a:xfrm>
            <a:off x="1066800" y="3209838"/>
            <a:ext cx="2095500" cy="273812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 title, email</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14" name="Picture Placeholder - Bio"/>
          <p:cNvSpPr>
            <a:spLocks noGrp="1" noChangeAspect="1"/>
          </p:cNvSpPr>
          <p:nvPr>
            <p:ph type="pic" sz="quarter" idx="27" hasCustomPrompt="1"/>
          </p:nvPr>
        </p:nvSpPr>
        <p:spPr>
          <a:xfrm>
            <a:off x="417456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1" name="Text Placeholder - Bio Name 1-2"/>
          <p:cNvSpPr>
            <a:spLocks noGrp="1"/>
          </p:cNvSpPr>
          <p:nvPr>
            <p:ph type="body" sz="quarter" idx="28" hasCustomPrompt="1"/>
          </p:nvPr>
        </p:nvSpPr>
        <p:spPr>
          <a:xfrm>
            <a:off x="4171950" y="3209838"/>
            <a:ext cx="2095500" cy="273812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 title, email</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2" name="Picture Placeholder - Bio"/>
          <p:cNvSpPr>
            <a:spLocks noGrp="1" noChangeAspect="1"/>
          </p:cNvSpPr>
          <p:nvPr>
            <p:ph type="pic" sz="quarter" idx="29" hasCustomPrompt="1"/>
          </p:nvPr>
        </p:nvSpPr>
        <p:spPr>
          <a:xfrm>
            <a:off x="727971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4" name="Text Placeholder - Bio Name 1-2"/>
          <p:cNvSpPr>
            <a:spLocks noGrp="1"/>
          </p:cNvSpPr>
          <p:nvPr>
            <p:ph type="body" sz="quarter" idx="30" hasCustomPrompt="1"/>
          </p:nvPr>
        </p:nvSpPr>
        <p:spPr>
          <a:xfrm>
            <a:off x="7277100" y="3209838"/>
            <a:ext cx="2095500" cy="273812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 title, email</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Tree>
    <p:extLst>
      <p:ext uri="{BB962C8B-B14F-4D97-AF65-F5344CB8AC3E}">
        <p14:creationId xmlns:p14="http://schemas.microsoft.com/office/powerpoint/2010/main" val="38458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3200400"/>
            <a:ext cx="2095501"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3886201" y="1143000"/>
            <a:ext cx="5486400" cy="480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a:xfrm>
            <a:off x="1066802" y="457202"/>
            <a:ext cx="2095498" cy="2057400"/>
          </a:xfrm>
        </p:spPr>
        <p:txBody>
          <a:bodyPr/>
          <a:lstStyle>
            <a:lvl1pPr>
              <a:defRPr/>
            </a:lvl1pPr>
          </a:lstStyle>
          <a:p>
            <a:r>
              <a:rPr lang="en-US" dirty="0"/>
              <a:t>Click to add title</a:t>
            </a:r>
          </a:p>
        </p:txBody>
      </p:sp>
      <p:cxnSp>
        <p:nvCxnSpPr>
          <p:cNvPr id="11"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Content A - Client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800" y="1828801"/>
            <a:ext cx="8305801" cy="342901"/>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0" name="Content Placeholder 9"/>
          <p:cNvSpPr>
            <a:spLocks noGrp="1"/>
          </p:cNvSpPr>
          <p:nvPr>
            <p:ph sz="quarter" idx="15" hasCustomPrompt="1"/>
          </p:nvPr>
        </p:nvSpPr>
        <p:spPr>
          <a:xfrm>
            <a:off x="1066800" y="2171700"/>
            <a:ext cx="8305801" cy="3771899"/>
          </a:xfrm>
        </p:spPr>
        <p:txBody>
          <a:bodyPr numCol="4"/>
          <a:lstStyle>
            <a:lvl2pPr>
              <a:spcAft>
                <a:spcPts val="201"/>
              </a:spcAft>
              <a:defRPr/>
            </a:lvl2pPr>
            <a:lvl3pPr marL="171441" indent="-171441">
              <a:spcAft>
                <a:spcPts val="400"/>
              </a:spcAft>
              <a:buFont typeface="Arial" panose="020B0604020202020204" pitchFamily="34" charset="0"/>
              <a:buChar char="-"/>
              <a:defRPr sz="800" baseline="0">
                <a:solidFill>
                  <a:schemeClr val="tx2">
                    <a:lumMod val="90000"/>
                    <a:lumOff val="10000"/>
                  </a:schemeClr>
                </a:solidFill>
              </a:defRPr>
            </a:lvl3pPr>
          </a:lstStyle>
          <a:p>
            <a:pPr lvl="1"/>
            <a:r>
              <a:rPr lang="en-US" dirty="0"/>
              <a:t>Header</a:t>
            </a:r>
          </a:p>
          <a:p>
            <a:pPr lvl="2"/>
            <a:r>
              <a:rPr lang="en-US" dirty="0"/>
              <a:t>List client names here </a:t>
            </a:r>
          </a:p>
          <a:p>
            <a:pPr lvl="2"/>
            <a:r>
              <a:rPr lang="en-US" dirty="0"/>
              <a:t>(4-column format, up to 60 clients)</a:t>
            </a:r>
          </a:p>
          <a:p>
            <a:pPr lvl="2"/>
            <a:endParaRPr lang="en-US" dirty="0"/>
          </a:p>
          <a:p>
            <a:pPr lvl="2"/>
            <a:endParaRPr lang="en-US" dirty="0"/>
          </a:p>
        </p:txBody>
      </p:sp>
      <p:sp>
        <p:nvSpPr>
          <p:cNvPr id="12"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3"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26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3886201" y="914400"/>
            <a:ext cx="5714998" cy="5029200"/>
          </a:xfrm>
        </p:spPr>
        <p:txBody>
          <a:bodyPr numCol="3"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1066799" y="3200400"/>
            <a:ext cx="2095499"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5"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327742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C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1066799" y="914400"/>
            <a:ext cx="6210301" cy="5029200"/>
          </a:xfrm>
        </p:spPr>
        <p:txBody>
          <a:bodyPr numCol="3"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9"/>
          <p:cNvSpPr>
            <a:spLocks noGrp="1"/>
          </p:cNvSpPr>
          <p:nvPr>
            <p:ph sz="quarter" idx="15"/>
          </p:nvPr>
        </p:nvSpPr>
        <p:spPr>
          <a:xfrm>
            <a:off x="1066799" y="457201"/>
            <a:ext cx="6210301" cy="322975"/>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97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C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Content Placeholder 9"/>
          <p:cNvSpPr>
            <a:spLocks noGrp="1"/>
          </p:cNvSpPr>
          <p:nvPr>
            <p:ph sz="quarter" idx="18"/>
          </p:nvPr>
        </p:nvSpPr>
        <p:spPr>
          <a:xfrm>
            <a:off x="1066800"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9"/>
          <p:cNvSpPr>
            <a:spLocks noGrp="1"/>
          </p:cNvSpPr>
          <p:nvPr>
            <p:ph sz="quarter" idx="19"/>
          </p:nvPr>
        </p:nvSpPr>
        <p:spPr>
          <a:xfrm>
            <a:off x="3199871"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9"/>
          <p:cNvSpPr>
            <a:spLocks noGrp="1"/>
          </p:cNvSpPr>
          <p:nvPr>
            <p:ph sz="quarter" idx="20"/>
          </p:nvPr>
        </p:nvSpPr>
        <p:spPr>
          <a:xfrm>
            <a:off x="5332942"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9"/>
          <p:cNvSpPr>
            <a:spLocks noGrp="1"/>
          </p:cNvSpPr>
          <p:nvPr>
            <p:ph sz="quarter" idx="21"/>
          </p:nvPr>
        </p:nvSpPr>
        <p:spPr>
          <a:xfrm>
            <a:off x="7466012"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2"/>
          <p:cNvSpPr>
            <a:spLocks noGrp="1"/>
          </p:cNvSpPr>
          <p:nvPr>
            <p:ph type="body" sz="quarter" idx="28" hasCustomPrompt="1"/>
          </p:nvPr>
        </p:nvSpPr>
        <p:spPr>
          <a:xfrm>
            <a:off x="1066800" y="457202"/>
            <a:ext cx="1906588" cy="1287708"/>
          </a:xfrm>
        </p:spPr>
        <p:txBody>
          <a:bodyPr anchor="b"/>
          <a:lstStyle>
            <a:lvl1pPr>
              <a:defRPr sz="1600" b="1" spc="80" baseline="0">
                <a:solidFill>
                  <a:schemeClr val="tx2">
                    <a:lumMod val="50000"/>
                  </a:schemeClr>
                </a:solidFill>
              </a:defRPr>
            </a:lvl1pPr>
          </a:lstStyle>
          <a:p>
            <a:r>
              <a:rPr lang="en-US" dirty="0"/>
              <a:t>p. 00-00</a:t>
            </a:r>
          </a:p>
        </p:txBody>
      </p:sp>
      <p:sp>
        <p:nvSpPr>
          <p:cNvPr id="21" name="Text Placeholder 32"/>
          <p:cNvSpPr>
            <a:spLocks noGrp="1"/>
          </p:cNvSpPr>
          <p:nvPr>
            <p:ph type="body" sz="quarter" idx="29" hasCustomPrompt="1"/>
          </p:nvPr>
        </p:nvSpPr>
        <p:spPr>
          <a:xfrm>
            <a:off x="3199871" y="457202"/>
            <a:ext cx="1906588" cy="1287708"/>
          </a:xfrm>
        </p:spPr>
        <p:txBody>
          <a:bodyPr anchor="b"/>
          <a:lstStyle>
            <a:lvl1pPr>
              <a:defRPr sz="1600" b="1" spc="80" baseline="0">
                <a:solidFill>
                  <a:schemeClr val="tx2">
                    <a:lumMod val="50000"/>
                  </a:schemeClr>
                </a:solidFill>
              </a:defRPr>
            </a:lvl1pPr>
          </a:lstStyle>
          <a:p>
            <a:r>
              <a:rPr lang="en-US" dirty="0"/>
              <a:t>p. 00-00</a:t>
            </a:r>
          </a:p>
        </p:txBody>
      </p:sp>
      <p:sp>
        <p:nvSpPr>
          <p:cNvPr id="22" name="Text Placeholder 32"/>
          <p:cNvSpPr>
            <a:spLocks noGrp="1"/>
          </p:cNvSpPr>
          <p:nvPr>
            <p:ph type="body" sz="quarter" idx="30" hasCustomPrompt="1"/>
          </p:nvPr>
        </p:nvSpPr>
        <p:spPr>
          <a:xfrm>
            <a:off x="5332942" y="457202"/>
            <a:ext cx="1906588" cy="1287708"/>
          </a:xfrm>
        </p:spPr>
        <p:txBody>
          <a:bodyPr anchor="b"/>
          <a:lstStyle>
            <a:lvl1pPr>
              <a:defRPr sz="1600" b="1" spc="80" baseline="0">
                <a:solidFill>
                  <a:schemeClr val="tx2">
                    <a:lumMod val="50000"/>
                  </a:schemeClr>
                </a:solidFill>
              </a:defRPr>
            </a:lvl1pPr>
          </a:lstStyle>
          <a:p>
            <a:r>
              <a:rPr lang="en-US" dirty="0"/>
              <a:t>p. 00-00</a:t>
            </a:r>
          </a:p>
        </p:txBody>
      </p:sp>
      <p:sp>
        <p:nvSpPr>
          <p:cNvPr id="23" name="Text Placeholder 32"/>
          <p:cNvSpPr>
            <a:spLocks noGrp="1"/>
          </p:cNvSpPr>
          <p:nvPr>
            <p:ph type="body" sz="quarter" idx="31" hasCustomPrompt="1"/>
          </p:nvPr>
        </p:nvSpPr>
        <p:spPr>
          <a:xfrm>
            <a:off x="7466012" y="457202"/>
            <a:ext cx="1906588" cy="1287708"/>
          </a:xfrm>
        </p:spPr>
        <p:txBody>
          <a:bodyPr anchor="b"/>
          <a:lstStyle>
            <a:lvl1pPr>
              <a:defRPr sz="1600" b="1" spc="80" baseline="0">
                <a:solidFill>
                  <a:schemeClr val="tx2">
                    <a:lumMod val="50000"/>
                  </a:schemeClr>
                </a:solidFill>
              </a:defRPr>
            </a:lvl1pPr>
          </a:lstStyle>
          <a:p>
            <a:r>
              <a:rPr lang="en-US" dirty="0"/>
              <a:t>p. 00-00</a:t>
            </a:r>
          </a:p>
        </p:txBody>
      </p:sp>
    </p:spTree>
    <p:extLst>
      <p:ext uri="{BB962C8B-B14F-4D97-AF65-F5344CB8AC3E}">
        <p14:creationId xmlns:p14="http://schemas.microsoft.com/office/powerpoint/2010/main" val="26724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C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3895795" y="914400"/>
            <a:ext cx="5476805" cy="1600200"/>
          </a:xfrm>
        </p:spPr>
        <p:txBody>
          <a:bodyPr anchor="b"/>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5"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
        <p:nvSpPr>
          <p:cNvPr id="44" name="Content Placeholder 9"/>
          <p:cNvSpPr>
            <a:spLocks noGrp="1"/>
          </p:cNvSpPr>
          <p:nvPr>
            <p:ph sz="quarter" idx="18"/>
          </p:nvPr>
        </p:nvSpPr>
        <p:spPr>
          <a:xfrm>
            <a:off x="1066800"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Content Placeholder 9"/>
          <p:cNvSpPr>
            <a:spLocks noGrp="1"/>
          </p:cNvSpPr>
          <p:nvPr>
            <p:ph sz="quarter" idx="19"/>
          </p:nvPr>
        </p:nvSpPr>
        <p:spPr>
          <a:xfrm>
            <a:off x="3225499"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9"/>
          <p:cNvSpPr>
            <a:spLocks noGrp="1"/>
          </p:cNvSpPr>
          <p:nvPr>
            <p:ph sz="quarter" idx="20"/>
          </p:nvPr>
        </p:nvSpPr>
        <p:spPr>
          <a:xfrm>
            <a:off x="5384198"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Content Placeholder 9"/>
          <p:cNvSpPr>
            <a:spLocks noGrp="1"/>
          </p:cNvSpPr>
          <p:nvPr>
            <p:ph sz="quarter" idx="21"/>
          </p:nvPr>
        </p:nvSpPr>
        <p:spPr>
          <a:xfrm>
            <a:off x="7542896"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MathPattern"/>
          <p:cNvGrpSpPr/>
          <p:nvPr userDrawn="1"/>
        </p:nvGrpSpPr>
        <p:grpSpPr>
          <a:xfrm>
            <a:off x="5574323" y="453291"/>
            <a:ext cx="4064000" cy="976314"/>
            <a:chOff x="5592762" y="50799"/>
            <a:chExt cx="4064000" cy="976314"/>
          </a:xfrm>
        </p:grpSpPr>
        <p:sp>
          <p:nvSpPr>
            <p:cNvPr id="17" name="Freeform 16"/>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0673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5">
            <a:lumMod val="25000"/>
            <a:lumOff val="75000"/>
          </a:schemeClr>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4337538"/>
            <a:ext cx="10058400" cy="0"/>
          </a:xfrm>
          <a:prstGeom prst="line">
            <a:avLst/>
          </a:prstGeom>
          <a:ln w="571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3118338"/>
            <a:ext cx="10058400" cy="1547447"/>
          </a:xfrm>
          <a:prstGeom prst="rect">
            <a:avLst/>
          </a:prstGeom>
          <a:solidFill>
            <a:schemeClr val="accent1">
              <a:lumMod val="50000"/>
            </a:schemeClr>
          </a:solidFill>
        </p:spPr>
        <p:txBody>
          <a:bodyPr wrap="square" lIns="0" tIns="0" rIns="0" bIns="0" rtlCol="0" anchor="ctr">
            <a:noAutofit/>
          </a:bodyPr>
          <a:lstStyle/>
          <a:p>
            <a:pPr marL="0" lvl="0" indent="0" algn="ctr">
              <a:spcAft>
                <a:spcPts val="400"/>
              </a:spcAft>
              <a:buFont typeface="Arial" panose="020B0604020202020204" pitchFamily="34" charset="0"/>
              <a:buNone/>
            </a:pPr>
            <a:r>
              <a:rPr lang="en-US" sz="6600" b="1" spc="100" baseline="0" dirty="0">
                <a:solidFill>
                  <a:schemeClr val="bg1"/>
                </a:solidFill>
                <a:latin typeface="Arial" panose="020B0604020202020204" pitchFamily="34" charset="0"/>
                <a:cs typeface="Arial" panose="020B0604020202020204" pitchFamily="34" charset="0"/>
              </a:rPr>
              <a:t>STOP HERE</a:t>
            </a:r>
          </a:p>
        </p:txBody>
      </p:sp>
      <p:sp>
        <p:nvSpPr>
          <p:cNvPr id="11" name="Text Placeholder 5"/>
          <p:cNvSpPr>
            <a:spLocks noGrp="1"/>
          </p:cNvSpPr>
          <p:nvPr>
            <p:ph type="body" sz="quarter" idx="11" hasCustomPrompt="1"/>
          </p:nvPr>
        </p:nvSpPr>
        <p:spPr>
          <a:xfrm>
            <a:off x="1113692" y="0"/>
            <a:ext cx="8190524" cy="6400801"/>
          </a:xfrm>
        </p:spPr>
        <p:txBody>
          <a:bodyPr anchor="ctr"/>
          <a:lstStyle>
            <a:lvl1pPr algn="ctr">
              <a:defRPr sz="7200" baseline="0">
                <a:solidFill>
                  <a:schemeClr val="accent1">
                    <a:lumMod val="50000"/>
                  </a:schemeClr>
                </a:solidFill>
              </a:defRPr>
            </a:lvl1pPr>
            <a:lvl2pPr algn="ctr">
              <a:lnSpc>
                <a:spcPct val="100000"/>
              </a:lnSpc>
              <a:defRPr sz="2000" cap="none" spc="0" baseline="0">
                <a:solidFill>
                  <a:schemeClr val="accent1">
                    <a:lumMod val="50000"/>
                  </a:schemeClr>
                </a:solidFill>
              </a:defRPr>
            </a:lvl2pPr>
          </a:lstStyle>
          <a:p>
            <a:pPr lvl="0"/>
            <a:r>
              <a:rPr lang="en-US" dirty="0"/>
              <a:t>Templates above are ready-to-use.</a:t>
            </a:r>
          </a:p>
          <a:p>
            <a:pPr lvl="0"/>
            <a:endParaRPr lang="en-US" dirty="0"/>
          </a:p>
          <a:p>
            <a:pPr lvl="0"/>
            <a:endParaRPr lang="en-US" dirty="0"/>
          </a:p>
          <a:p>
            <a:pPr lvl="1"/>
            <a:r>
              <a:rPr lang="en-US" dirty="0"/>
              <a:t>Templates below require additional elements.</a:t>
            </a:r>
            <a:br>
              <a:rPr lang="en-US" dirty="0"/>
            </a:br>
            <a:r>
              <a:rPr lang="en-US" dirty="0"/>
              <a:t>To use, import complete slide from the content library.</a:t>
            </a:r>
          </a:p>
        </p:txBody>
      </p:sp>
    </p:spTree>
    <p:extLst>
      <p:ext uri="{BB962C8B-B14F-4D97-AF65-F5344CB8AC3E}">
        <p14:creationId xmlns:p14="http://schemas.microsoft.com/office/powerpoint/2010/main" val="26617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S - DEEP Expertise 2">
    <p:spTree>
      <p:nvGrpSpPr>
        <p:cNvPr id="1" name=""/>
        <p:cNvGrpSpPr/>
        <p:nvPr/>
      </p:nvGrpSpPr>
      <p:grpSpPr>
        <a:xfrm>
          <a:off x="0" y="0"/>
          <a:ext cx="0" cy="0"/>
          <a:chOff x="0" y="0"/>
          <a:chExt cx="0" cy="0"/>
        </a:xfrm>
      </p:grpSpPr>
      <p:pic>
        <p:nvPicPr>
          <p:cNvPr id="13" name="Graphic - CraterLak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397" y="865668"/>
            <a:ext cx="4669465" cy="4669465"/>
          </a:xfrm>
          <a:prstGeom prst="rect">
            <a:avLst/>
          </a:prstGeom>
          <a:noFill/>
        </p:spPr>
      </p:pic>
      <p:sp>
        <p:nvSpPr>
          <p:cNvPr id="35" name="Text - CraterLake"/>
          <p:cNvSpPr txBox="1"/>
          <p:nvPr userDrawn="1"/>
        </p:nvSpPr>
        <p:spPr>
          <a:xfrm>
            <a:off x="7770423" y="5401023"/>
            <a:ext cx="1602177" cy="538161"/>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grpSp>
        <p:nvGrpSpPr>
          <p:cNvPr id="2" name="StatConnectors"/>
          <p:cNvGrpSpPr/>
          <p:nvPr userDrawn="1"/>
        </p:nvGrpSpPr>
        <p:grpSpPr>
          <a:xfrm>
            <a:off x="6346053" y="1297945"/>
            <a:ext cx="151016" cy="3881110"/>
            <a:chOff x="6346053" y="1297945"/>
            <a:chExt cx="151016" cy="3881110"/>
          </a:xfrm>
        </p:grpSpPr>
        <p:grpSp>
          <p:nvGrpSpPr>
            <p:cNvPr id="39" name="StatConnector 1"/>
            <p:cNvGrpSpPr/>
            <p:nvPr userDrawn="1"/>
          </p:nvGrpSpPr>
          <p:grpSpPr>
            <a:xfrm rot="16200000" flipH="1">
              <a:off x="5735761" y="2457470"/>
              <a:ext cx="1371600" cy="151016"/>
              <a:chOff x="4545252" y="3114947"/>
              <a:chExt cx="1294296" cy="135459"/>
            </a:xfrm>
          </p:grpSpPr>
          <p:cxnSp>
            <p:nvCxnSpPr>
              <p:cNvPr id="40"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3" name="StatConnector 1"/>
            <p:cNvGrpSpPr/>
            <p:nvPr userDrawn="1"/>
          </p:nvGrpSpPr>
          <p:grpSpPr>
            <a:xfrm rot="16200000" flipH="1">
              <a:off x="5735761" y="3810692"/>
              <a:ext cx="1371600" cy="151016"/>
              <a:chOff x="4545252" y="3114947"/>
              <a:chExt cx="1294296" cy="135459"/>
            </a:xfrm>
          </p:grpSpPr>
          <p:cxnSp>
            <p:nvCxnSpPr>
              <p:cNvPr id="54"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56" name="StatConnector - Start"/>
            <p:cNvCxnSpPr/>
            <p:nvPr userDrawn="1"/>
          </p:nvCxnSpPr>
          <p:spPr>
            <a:xfrm flipV="1">
              <a:off x="6346425" y="1297945"/>
              <a:ext cx="0" cy="61398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atConnector - Start"/>
            <p:cNvCxnSpPr/>
            <p:nvPr userDrawn="1"/>
          </p:nvCxnSpPr>
          <p:spPr>
            <a:xfrm flipV="1">
              <a:off x="6346425" y="4565073"/>
              <a:ext cx="0" cy="61398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DEEP"/>
          <p:cNvGrpSpPr>
            <a:grpSpLocks noChangeAspect="1"/>
          </p:cNvGrpSpPr>
          <p:nvPr userDrawn="1"/>
        </p:nvGrpSpPr>
        <p:grpSpPr>
          <a:xfrm>
            <a:off x="5790937" y="1334905"/>
            <a:ext cx="332710" cy="3735859"/>
            <a:chOff x="8970963" y="438150"/>
            <a:chExt cx="444500" cy="4991101"/>
          </a:xfrm>
          <a:solidFill>
            <a:schemeClr val="accent2"/>
          </a:solidFill>
        </p:grpSpPr>
        <p:sp>
          <p:nvSpPr>
            <p:cNvPr id="1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45"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 Placeholder - Stat 2"/>
          <p:cNvSpPr>
            <a:spLocks noGrp="1"/>
          </p:cNvSpPr>
          <p:nvPr>
            <p:ph type="body" sz="quarter" idx="29" hasCustomPrompt="1"/>
          </p:nvPr>
        </p:nvSpPr>
        <p:spPr>
          <a:xfrm>
            <a:off x="6650367" y="3425824"/>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1" name="Text Placeholder - Stat 1"/>
          <p:cNvSpPr>
            <a:spLocks noGrp="1"/>
          </p:cNvSpPr>
          <p:nvPr>
            <p:ph type="body" sz="quarter" idx="28" hasCustomPrompt="1"/>
          </p:nvPr>
        </p:nvSpPr>
        <p:spPr>
          <a:xfrm>
            <a:off x="6650367" y="2072602"/>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6" name="Expertise"/>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Expertise</a:t>
            </a:r>
          </a:p>
        </p:txBody>
      </p:sp>
      <p:cxnSp>
        <p:nvCxnSpPr>
          <p:cNvPr id="37" name="Straight Connector - Expertise"/>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Mid, Left"/>
          <p:cNvSpPr>
            <a:spLocks noGrp="1"/>
          </p:cNvSpPr>
          <p:nvPr>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59"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40213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S - DEEP Expertise 3">
    <p:spTree>
      <p:nvGrpSpPr>
        <p:cNvPr id="1" name=""/>
        <p:cNvGrpSpPr/>
        <p:nvPr/>
      </p:nvGrpSpPr>
      <p:grpSpPr>
        <a:xfrm>
          <a:off x="0" y="0"/>
          <a:ext cx="0" cy="0"/>
          <a:chOff x="0" y="0"/>
          <a:chExt cx="0" cy="0"/>
        </a:xfrm>
      </p:grpSpPr>
      <p:pic>
        <p:nvPicPr>
          <p:cNvPr id="13" name="Graphic - CraterLak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397" y="865668"/>
            <a:ext cx="4669465" cy="4669465"/>
          </a:xfrm>
          <a:prstGeom prst="rect">
            <a:avLst/>
          </a:prstGeom>
          <a:noFill/>
        </p:spPr>
      </p:pic>
      <p:sp>
        <p:nvSpPr>
          <p:cNvPr id="35" name="Text - CraterLake"/>
          <p:cNvSpPr txBox="1"/>
          <p:nvPr userDrawn="1"/>
        </p:nvSpPr>
        <p:spPr>
          <a:xfrm>
            <a:off x="7770423" y="5401023"/>
            <a:ext cx="1602177" cy="538161"/>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grpSp>
        <p:nvGrpSpPr>
          <p:cNvPr id="15" name="DEEP"/>
          <p:cNvGrpSpPr>
            <a:grpSpLocks noChangeAspect="1"/>
          </p:cNvGrpSpPr>
          <p:nvPr userDrawn="1"/>
        </p:nvGrpSpPr>
        <p:grpSpPr>
          <a:xfrm>
            <a:off x="5790937" y="1334905"/>
            <a:ext cx="332710" cy="3735859"/>
            <a:chOff x="8970963" y="438150"/>
            <a:chExt cx="444500" cy="4991101"/>
          </a:xfrm>
          <a:solidFill>
            <a:schemeClr val="accent2"/>
          </a:solidFill>
        </p:grpSpPr>
        <p:sp>
          <p:nvSpPr>
            <p:cNvPr id="1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38" name="Text Placeholder - Stat 3"/>
          <p:cNvSpPr>
            <a:spLocks noGrp="1"/>
          </p:cNvSpPr>
          <p:nvPr>
            <p:ph type="body" sz="quarter" idx="29" hasCustomPrompt="1"/>
          </p:nvPr>
        </p:nvSpPr>
        <p:spPr>
          <a:xfrm>
            <a:off x="6650367" y="3772691"/>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11" name="Text Placeholder - Stat 2"/>
          <p:cNvSpPr>
            <a:spLocks noGrp="1"/>
          </p:cNvSpPr>
          <p:nvPr>
            <p:ph type="body" sz="quarter" idx="27" hasCustomPrompt="1"/>
          </p:nvPr>
        </p:nvSpPr>
        <p:spPr>
          <a:xfrm>
            <a:off x="6650367" y="2704378"/>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1" name="Text Placeholder - Stat 1"/>
          <p:cNvSpPr>
            <a:spLocks noGrp="1"/>
          </p:cNvSpPr>
          <p:nvPr>
            <p:ph type="body" sz="quarter" idx="28" hasCustomPrompt="1"/>
          </p:nvPr>
        </p:nvSpPr>
        <p:spPr>
          <a:xfrm>
            <a:off x="6650367" y="1640857"/>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cxnSp>
        <p:nvCxnSpPr>
          <p:cNvPr id="45"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Mid, Left"/>
          <p:cNvSpPr>
            <a:spLocks noGrp="1"/>
          </p:cNvSpPr>
          <p:nvPr>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a:t>Edit Master text styles</a:t>
            </a:r>
          </a:p>
        </p:txBody>
      </p:sp>
      <p:grpSp>
        <p:nvGrpSpPr>
          <p:cNvPr id="22" name="Stat Connector"/>
          <p:cNvGrpSpPr/>
          <p:nvPr userDrawn="1"/>
        </p:nvGrpSpPr>
        <p:grpSpPr>
          <a:xfrm>
            <a:off x="6346054" y="1297944"/>
            <a:ext cx="151016" cy="3738409"/>
            <a:chOff x="6346054" y="1297944"/>
            <a:chExt cx="151016" cy="3738409"/>
          </a:xfrm>
        </p:grpSpPr>
        <p:cxnSp>
          <p:nvCxnSpPr>
            <p:cNvPr id="23" name="StatConnector - End"/>
            <p:cNvCxnSpPr/>
            <p:nvPr/>
          </p:nvCxnSpPr>
          <p:spPr>
            <a:xfrm rot="16200000">
              <a:off x="6209974" y="4899903"/>
              <a:ext cx="27290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StatConnector 3"/>
            <p:cNvGrpSpPr/>
            <p:nvPr/>
          </p:nvGrpSpPr>
          <p:grpSpPr>
            <a:xfrm rot="16200000" flipH="1">
              <a:off x="5888428" y="4157558"/>
              <a:ext cx="1066267" cy="151016"/>
              <a:chOff x="4545252" y="3114947"/>
              <a:chExt cx="1294296" cy="135459"/>
            </a:xfrm>
          </p:grpSpPr>
          <p:cxnSp>
            <p:nvCxnSpPr>
              <p:cNvPr id="33"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StatConnector 2"/>
            <p:cNvGrpSpPr/>
            <p:nvPr/>
          </p:nvGrpSpPr>
          <p:grpSpPr>
            <a:xfrm rot="16200000" flipH="1">
              <a:off x="5888428" y="3089245"/>
              <a:ext cx="1066267" cy="151016"/>
              <a:chOff x="4545252" y="3114947"/>
              <a:chExt cx="1294296" cy="135459"/>
            </a:xfrm>
          </p:grpSpPr>
          <p:cxnSp>
            <p:nvCxnSpPr>
              <p:cNvPr id="30"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StatConnector 1"/>
            <p:cNvGrpSpPr/>
            <p:nvPr/>
          </p:nvGrpSpPr>
          <p:grpSpPr>
            <a:xfrm rot="16200000" flipH="1">
              <a:off x="5888428" y="2025724"/>
              <a:ext cx="1066267" cy="151016"/>
              <a:chOff x="4545252" y="3114947"/>
              <a:chExt cx="1294296" cy="135459"/>
            </a:xfrm>
          </p:grpSpPr>
          <p:cxnSp>
            <p:nvCxnSpPr>
              <p:cNvPr id="28"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7" name="StatConnector - Start"/>
            <p:cNvCxnSpPr/>
            <p:nvPr userDrawn="1"/>
          </p:nvCxnSpPr>
          <p:spPr>
            <a:xfrm rot="16200000">
              <a:off x="6209974" y="1434395"/>
              <a:ext cx="27290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6" name="Expertise"/>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Expertise</a:t>
            </a:r>
          </a:p>
        </p:txBody>
      </p:sp>
      <p:cxnSp>
        <p:nvCxnSpPr>
          <p:cNvPr id="37" name="Straight Connector - Expertise"/>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42085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S - DEEP Expertise 4">
    <p:spTree>
      <p:nvGrpSpPr>
        <p:cNvPr id="1" name=""/>
        <p:cNvGrpSpPr/>
        <p:nvPr/>
      </p:nvGrpSpPr>
      <p:grpSpPr>
        <a:xfrm>
          <a:off x="0" y="0"/>
          <a:ext cx="0" cy="0"/>
          <a:chOff x="0" y="0"/>
          <a:chExt cx="0" cy="0"/>
        </a:xfrm>
      </p:grpSpPr>
      <p:pic>
        <p:nvPicPr>
          <p:cNvPr id="13" name="Graphic - CraterLak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397" y="865668"/>
            <a:ext cx="4669465" cy="4669465"/>
          </a:xfrm>
          <a:prstGeom prst="rect">
            <a:avLst/>
          </a:prstGeom>
          <a:noFill/>
        </p:spPr>
      </p:pic>
      <p:sp>
        <p:nvSpPr>
          <p:cNvPr id="14" name="Text - CraterLake"/>
          <p:cNvSpPr txBox="1"/>
          <p:nvPr userDrawn="1"/>
        </p:nvSpPr>
        <p:spPr>
          <a:xfrm>
            <a:off x="7770423" y="5401023"/>
            <a:ext cx="1602177" cy="538161"/>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grpSp>
        <p:nvGrpSpPr>
          <p:cNvPr id="15" name="DEEP"/>
          <p:cNvGrpSpPr>
            <a:grpSpLocks noChangeAspect="1"/>
          </p:cNvGrpSpPr>
          <p:nvPr userDrawn="1"/>
        </p:nvGrpSpPr>
        <p:grpSpPr>
          <a:xfrm>
            <a:off x="5790937" y="1334905"/>
            <a:ext cx="332710" cy="3735859"/>
            <a:chOff x="8970963" y="438150"/>
            <a:chExt cx="444500" cy="4991101"/>
          </a:xfrm>
          <a:solidFill>
            <a:schemeClr val="accent2"/>
          </a:solidFill>
        </p:grpSpPr>
        <p:sp>
          <p:nvSpPr>
            <p:cNvPr id="1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38" name="Text Placeholder - Stat 4"/>
          <p:cNvSpPr>
            <a:spLocks noGrp="1"/>
          </p:cNvSpPr>
          <p:nvPr>
            <p:ph type="body" sz="quarter" idx="29" hasCustomPrompt="1"/>
          </p:nvPr>
        </p:nvSpPr>
        <p:spPr>
          <a:xfrm>
            <a:off x="6650367" y="4345381"/>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11" name="Text Placeholder - Stat 3"/>
          <p:cNvSpPr>
            <a:spLocks noGrp="1"/>
          </p:cNvSpPr>
          <p:nvPr>
            <p:ph type="body" sz="quarter" idx="27" hasCustomPrompt="1"/>
          </p:nvPr>
        </p:nvSpPr>
        <p:spPr>
          <a:xfrm>
            <a:off x="6650367" y="3277068"/>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5" name="Text Placeholder - Stat 2"/>
          <p:cNvSpPr>
            <a:spLocks noGrp="1"/>
          </p:cNvSpPr>
          <p:nvPr>
            <p:ph type="body" sz="quarter" idx="30" hasCustomPrompt="1"/>
          </p:nvPr>
        </p:nvSpPr>
        <p:spPr>
          <a:xfrm>
            <a:off x="6650367" y="2208755"/>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1" name="Text Placeholder - Stat 1"/>
          <p:cNvSpPr>
            <a:spLocks noGrp="1"/>
          </p:cNvSpPr>
          <p:nvPr>
            <p:ph type="body" sz="quarter" idx="28" hasCustomPrompt="1"/>
          </p:nvPr>
        </p:nvSpPr>
        <p:spPr>
          <a:xfrm>
            <a:off x="6650367" y="1140441"/>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cxnSp>
        <p:nvCxnSpPr>
          <p:cNvPr id="45"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StatConnectors"/>
          <p:cNvGrpSpPr/>
          <p:nvPr userDrawn="1"/>
        </p:nvGrpSpPr>
        <p:grpSpPr>
          <a:xfrm>
            <a:off x="6346054" y="1067682"/>
            <a:ext cx="151016" cy="4271207"/>
            <a:chOff x="6346054" y="1067682"/>
            <a:chExt cx="151016" cy="4271207"/>
          </a:xfrm>
        </p:grpSpPr>
        <p:grpSp>
          <p:nvGrpSpPr>
            <p:cNvPr id="24" name="StatConnector 3"/>
            <p:cNvGrpSpPr/>
            <p:nvPr/>
          </p:nvGrpSpPr>
          <p:grpSpPr>
            <a:xfrm rot="16200000" flipH="1">
              <a:off x="5888428" y="4730248"/>
              <a:ext cx="1066267" cy="151016"/>
              <a:chOff x="4545252" y="3114947"/>
              <a:chExt cx="1294296" cy="135459"/>
            </a:xfrm>
          </p:grpSpPr>
          <p:cxnSp>
            <p:nvCxnSpPr>
              <p:cNvPr id="33"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StatConnector 2"/>
            <p:cNvGrpSpPr/>
            <p:nvPr/>
          </p:nvGrpSpPr>
          <p:grpSpPr>
            <a:xfrm rot="16200000" flipH="1">
              <a:off x="5888428" y="3661935"/>
              <a:ext cx="1066267" cy="151016"/>
              <a:chOff x="4545252" y="3114947"/>
              <a:chExt cx="1294296" cy="135459"/>
            </a:xfrm>
          </p:grpSpPr>
          <p:cxnSp>
            <p:nvCxnSpPr>
              <p:cNvPr id="30"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StatConnector 1"/>
            <p:cNvGrpSpPr/>
            <p:nvPr/>
          </p:nvGrpSpPr>
          <p:grpSpPr>
            <a:xfrm rot="16200000" flipH="1">
              <a:off x="5888428" y="1525308"/>
              <a:ext cx="1066267" cy="151016"/>
              <a:chOff x="4545252" y="3114947"/>
              <a:chExt cx="1294296" cy="135459"/>
            </a:xfrm>
          </p:grpSpPr>
          <p:cxnSp>
            <p:nvCxnSpPr>
              <p:cNvPr id="28"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 name="StatConnector 2"/>
            <p:cNvGrpSpPr/>
            <p:nvPr userDrawn="1"/>
          </p:nvGrpSpPr>
          <p:grpSpPr>
            <a:xfrm rot="16200000" flipH="1">
              <a:off x="5888428" y="2593622"/>
              <a:ext cx="1066267" cy="151016"/>
              <a:chOff x="4545252" y="3114947"/>
              <a:chExt cx="1294296" cy="135459"/>
            </a:xfrm>
          </p:grpSpPr>
          <p:cxnSp>
            <p:nvCxnSpPr>
              <p:cNvPr id="37"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42" name="Expertise"/>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Expertise</a:t>
            </a:r>
          </a:p>
        </p:txBody>
      </p:sp>
      <p:cxnSp>
        <p:nvCxnSpPr>
          <p:cNvPr id="43" name="Straight Connector - Expertise"/>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Mid, Left"/>
          <p:cNvSpPr>
            <a:spLocks noGrp="1"/>
          </p:cNvSpPr>
          <p:nvPr>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59"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2576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S - WIDE Reach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pic>
        <p:nvPicPr>
          <p:cNvPr id="6" name="Graphic - GrandCanyon"/>
          <p:cNvPicPr>
            <a:picLocks noChangeAspect="1"/>
          </p:cNvPicPr>
          <p:nvPr/>
        </p:nvPicPr>
        <p:blipFill rotWithShape="1">
          <a:blip r:embed="rId2">
            <a:extLst>
              <a:ext uri="{28A0092B-C50C-407E-A947-70E740481C1C}">
                <a14:useLocalDpi xmlns:a14="http://schemas.microsoft.com/office/drawing/2010/main" val="0"/>
              </a:ext>
            </a:extLst>
          </a:blip>
          <a:srcRect t="16678" b="30776"/>
          <a:stretch/>
        </p:blipFill>
        <p:spPr>
          <a:xfrm>
            <a:off x="3534988" y="1767841"/>
            <a:ext cx="6206754" cy="3261360"/>
          </a:xfrm>
          <a:prstGeom prst="rect">
            <a:avLst/>
          </a:prstGeom>
          <a:noFill/>
        </p:spPr>
      </p:pic>
      <p:sp>
        <p:nvSpPr>
          <p:cNvPr id="39" name="Text - GrandCanyon"/>
          <p:cNvSpPr txBox="1"/>
          <p:nvPr/>
        </p:nvSpPr>
        <p:spPr>
          <a:xfrm>
            <a:off x="7649498" y="5405440"/>
            <a:ext cx="1723103" cy="538161"/>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grpSp>
        <p:nvGrpSpPr>
          <p:cNvPr id="2" name="WIDE"/>
          <p:cNvGrpSpPr/>
          <p:nvPr userDrawn="1"/>
        </p:nvGrpSpPr>
        <p:grpSpPr>
          <a:xfrm>
            <a:off x="4562243" y="2498480"/>
            <a:ext cx="4267192" cy="655760"/>
            <a:chOff x="4562243" y="2498480"/>
            <a:chExt cx="4267192" cy="655760"/>
          </a:xfrm>
        </p:grpSpPr>
        <p:sp>
          <p:nvSpPr>
            <p:cNvPr id="49" name="E"/>
            <p:cNvSpPr>
              <a:spLocks noChangeAspect="1"/>
            </p:cNvSpPr>
            <p:nvPr/>
          </p:nvSpPr>
          <p:spPr bwMode="auto">
            <a:xfrm>
              <a:off x="8562141" y="2498480"/>
              <a:ext cx="267294" cy="655760"/>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8" name="D"/>
            <p:cNvSpPr>
              <a:spLocks noChangeAspect="1" noEditPoints="1"/>
            </p:cNvSpPr>
            <p:nvPr/>
          </p:nvSpPr>
          <p:spPr bwMode="auto">
            <a:xfrm>
              <a:off x="7209439" y="2498480"/>
              <a:ext cx="324316" cy="655760"/>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7" name="I"/>
            <p:cNvSpPr>
              <a:spLocks noChangeAspect="1" noChangeArrowheads="1"/>
            </p:cNvSpPr>
            <p:nvPr/>
          </p:nvSpPr>
          <p:spPr bwMode="auto">
            <a:xfrm>
              <a:off x="6095518" y="2498480"/>
              <a:ext cx="85534" cy="655760"/>
            </a:xfrm>
            <a:prstGeom prst="rect">
              <a:avLst/>
            </a:pr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6" name="W"/>
            <p:cNvSpPr>
              <a:spLocks noChangeAspect="1"/>
            </p:cNvSpPr>
            <p:nvPr/>
          </p:nvSpPr>
          <p:spPr bwMode="auto">
            <a:xfrm>
              <a:off x="4562243" y="2498480"/>
              <a:ext cx="504888" cy="655760"/>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 Stat 1"/>
          <p:cNvSpPr>
            <a:spLocks noGrp="1"/>
          </p:cNvSpPr>
          <p:nvPr userDrawn="1">
            <p:ph type="body" sz="quarter" idx="29" hasCustomPrompt="1"/>
          </p:nvPr>
        </p:nvSpPr>
        <p:spPr>
          <a:xfrm>
            <a:off x="5782400" y="3554735"/>
            <a:ext cx="175716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5" name="Stat Connector"/>
          <p:cNvGrpSpPr/>
          <p:nvPr userDrawn="1"/>
        </p:nvGrpSpPr>
        <p:grpSpPr>
          <a:xfrm>
            <a:off x="4394944" y="3322766"/>
            <a:ext cx="4537896" cy="135459"/>
            <a:chOff x="4217324" y="3114947"/>
            <a:chExt cx="4537896" cy="135459"/>
          </a:xfrm>
        </p:grpSpPr>
        <p:cxnSp>
          <p:nvCxnSpPr>
            <p:cNvPr id="57" name="StatConnector - End"/>
            <p:cNvCxnSpPr/>
            <p:nvPr/>
          </p:nvCxnSpPr>
          <p:spPr>
            <a:xfrm flipH="1">
              <a:off x="8423957"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at-Bar"/>
            <p:cNvCxnSpPr/>
            <p:nvPr/>
          </p:nvCxnSpPr>
          <p:spPr>
            <a:xfrm rot="5400000">
              <a:off x="7780144"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StatConnector 2"/>
            <p:cNvGrpSpPr/>
            <p:nvPr userDrawn="1"/>
          </p:nvGrpSpPr>
          <p:grpSpPr>
            <a:xfrm>
              <a:off x="5836215" y="3114947"/>
              <a:ext cx="1294296" cy="135459"/>
              <a:chOff x="4545252" y="3114947"/>
              <a:chExt cx="1294296" cy="135459"/>
            </a:xfrm>
          </p:grpSpPr>
          <p:cxnSp>
            <p:nvCxnSpPr>
              <p:cNvPr id="68"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65"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atConnector - Start"/>
            <p:cNvCxnSpPr/>
            <p:nvPr userDrawn="1"/>
          </p:nvCxnSpPr>
          <p:spPr>
            <a:xfrm flipH="1">
              <a:off x="4217324"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Left, Mid"/>
          <p:cNvSpPr>
            <a:spLocks noGrp="1"/>
          </p:cNvSpPr>
          <p:nvPr userDrawn="1">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76" name="Title Placeholder - Mid"/>
          <p:cNvSpPr>
            <a:spLocks noGrp="1"/>
          </p:cNvSpPr>
          <p:nvPr userDrawn="1">
            <p:ph type="title" hasCustomPrompt="1"/>
          </p:nvPr>
        </p:nvSpPr>
        <p:spPr>
          <a:xfrm>
            <a:off x="1066801" y="914400"/>
            <a:ext cx="2095499" cy="1600200"/>
          </a:xfrm>
        </p:spPr>
        <p:txBody>
          <a:bodyPr anchor="b"/>
          <a:lstStyle/>
          <a:p>
            <a:r>
              <a:rPr lang="en-US" dirty="0"/>
              <a:t>Add Slide Title</a:t>
            </a:r>
          </a:p>
        </p:txBody>
      </p:sp>
      <p:sp>
        <p:nvSpPr>
          <p:cNvPr id="26" name="Reach"/>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Reach</a:t>
            </a:r>
          </a:p>
        </p:txBody>
      </p:sp>
      <p:cxnSp>
        <p:nvCxnSpPr>
          <p:cNvPr id="27" name="Straight Connector - Reach"/>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6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7277097" y="3200400"/>
            <a:ext cx="2095504"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1066800" y="1143000"/>
            <a:ext cx="5486400" cy="480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a:xfrm>
            <a:off x="7277099" y="457202"/>
            <a:ext cx="2095501" cy="2057400"/>
          </a:xfrm>
        </p:spPr>
        <p:txBody>
          <a:bodyPr/>
          <a:lstStyle>
            <a:lvl1pPr>
              <a:defRPr/>
            </a:lvl1pPr>
          </a:lstStyle>
          <a:p>
            <a:r>
              <a:rPr lang="en-US" dirty="0"/>
              <a:t>Click to add title</a:t>
            </a:r>
          </a:p>
        </p:txBody>
      </p:sp>
      <p:cxnSp>
        <p:nvCxnSpPr>
          <p:cNvPr id="11" name="RuleLine - Mid"/>
          <p:cNvCxnSpPr/>
          <p:nvPr userDrawn="1"/>
        </p:nvCxnSpPr>
        <p:spPr>
          <a:xfrm>
            <a:off x="72771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7239003"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S - WIDE Reach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pic>
        <p:nvPicPr>
          <p:cNvPr id="6" name="Graphic - GrandCanyon"/>
          <p:cNvPicPr>
            <a:picLocks noChangeAspect="1"/>
          </p:cNvPicPr>
          <p:nvPr/>
        </p:nvPicPr>
        <p:blipFill rotWithShape="1">
          <a:blip r:embed="rId2">
            <a:extLst>
              <a:ext uri="{28A0092B-C50C-407E-A947-70E740481C1C}">
                <a14:useLocalDpi xmlns:a14="http://schemas.microsoft.com/office/drawing/2010/main" val="0"/>
              </a:ext>
            </a:extLst>
          </a:blip>
          <a:srcRect t="16678" b="30776"/>
          <a:stretch/>
        </p:blipFill>
        <p:spPr>
          <a:xfrm>
            <a:off x="3534988" y="1767841"/>
            <a:ext cx="6206754" cy="3261360"/>
          </a:xfrm>
          <a:prstGeom prst="rect">
            <a:avLst/>
          </a:prstGeom>
          <a:noFill/>
        </p:spPr>
      </p:pic>
      <p:sp>
        <p:nvSpPr>
          <p:cNvPr id="39" name="Text - GrandCanyon"/>
          <p:cNvSpPr txBox="1"/>
          <p:nvPr/>
        </p:nvSpPr>
        <p:spPr>
          <a:xfrm>
            <a:off x="7649498" y="5405440"/>
            <a:ext cx="1723103" cy="538161"/>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grpSp>
        <p:nvGrpSpPr>
          <p:cNvPr id="55" name="WIDE"/>
          <p:cNvGrpSpPr/>
          <p:nvPr userDrawn="1"/>
        </p:nvGrpSpPr>
        <p:grpSpPr>
          <a:xfrm>
            <a:off x="4562243" y="2498480"/>
            <a:ext cx="4267192" cy="655760"/>
            <a:chOff x="4562243" y="2498480"/>
            <a:chExt cx="4267192" cy="655760"/>
          </a:xfrm>
        </p:grpSpPr>
        <p:sp>
          <p:nvSpPr>
            <p:cNvPr id="58" name="E"/>
            <p:cNvSpPr>
              <a:spLocks noChangeAspect="1"/>
            </p:cNvSpPr>
            <p:nvPr/>
          </p:nvSpPr>
          <p:spPr bwMode="auto">
            <a:xfrm>
              <a:off x="8562141" y="2498480"/>
              <a:ext cx="267294" cy="655760"/>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59" name="D"/>
            <p:cNvSpPr>
              <a:spLocks noChangeAspect="1" noEditPoints="1"/>
            </p:cNvSpPr>
            <p:nvPr/>
          </p:nvSpPr>
          <p:spPr bwMode="auto">
            <a:xfrm>
              <a:off x="7209439" y="2498480"/>
              <a:ext cx="324316" cy="655760"/>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60" name="I"/>
            <p:cNvSpPr>
              <a:spLocks noChangeAspect="1" noChangeArrowheads="1"/>
            </p:cNvSpPr>
            <p:nvPr/>
          </p:nvSpPr>
          <p:spPr bwMode="auto">
            <a:xfrm>
              <a:off x="6095518" y="2498480"/>
              <a:ext cx="85534" cy="655760"/>
            </a:xfrm>
            <a:prstGeom prst="rect">
              <a:avLst/>
            </a:pr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61" name="W"/>
            <p:cNvSpPr>
              <a:spLocks noChangeAspect="1"/>
            </p:cNvSpPr>
            <p:nvPr/>
          </p:nvSpPr>
          <p:spPr bwMode="auto">
            <a:xfrm>
              <a:off x="4562243" y="2498480"/>
              <a:ext cx="504888" cy="655760"/>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grpSp>
      <p:cxnSp>
        <p:nvCxnSpPr>
          <p:cNvPr id="73"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StatConnectors"/>
          <p:cNvGrpSpPr/>
          <p:nvPr userDrawn="1"/>
        </p:nvGrpSpPr>
        <p:grpSpPr>
          <a:xfrm>
            <a:off x="4418608" y="3322766"/>
            <a:ext cx="4793743" cy="135459"/>
            <a:chOff x="4418608" y="3322766"/>
            <a:chExt cx="4793743" cy="135459"/>
          </a:xfrm>
        </p:grpSpPr>
        <p:cxnSp>
          <p:nvCxnSpPr>
            <p:cNvPr id="44" name="StatConnector - End"/>
            <p:cNvCxnSpPr/>
            <p:nvPr userDrawn="1"/>
          </p:nvCxnSpPr>
          <p:spPr>
            <a:xfrm flipH="1">
              <a:off x="8577888" y="3323099"/>
              <a:ext cx="634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StatConnector 2"/>
            <p:cNvGrpSpPr/>
            <p:nvPr userDrawn="1"/>
          </p:nvGrpSpPr>
          <p:grpSpPr>
            <a:xfrm>
              <a:off x="6795326" y="3322766"/>
              <a:ext cx="1782561" cy="135459"/>
              <a:chOff x="4545252" y="3114947"/>
              <a:chExt cx="1294296" cy="135459"/>
            </a:xfrm>
          </p:grpSpPr>
          <p:cxnSp>
            <p:nvCxnSpPr>
              <p:cNvPr id="68"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1" name="StatConnector 2"/>
            <p:cNvGrpSpPr/>
            <p:nvPr userDrawn="1"/>
          </p:nvGrpSpPr>
          <p:grpSpPr>
            <a:xfrm>
              <a:off x="5022936" y="3322766"/>
              <a:ext cx="1782561" cy="135459"/>
              <a:chOff x="4545252" y="3114947"/>
              <a:chExt cx="1294296" cy="135459"/>
            </a:xfrm>
          </p:grpSpPr>
          <p:cxnSp>
            <p:nvCxnSpPr>
              <p:cNvPr id="52"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4" name="StatConnector - End"/>
            <p:cNvCxnSpPr/>
            <p:nvPr userDrawn="1"/>
          </p:nvCxnSpPr>
          <p:spPr>
            <a:xfrm flipH="1">
              <a:off x="4418608" y="3323099"/>
              <a:ext cx="634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 Placeholder - Stat 2"/>
          <p:cNvSpPr>
            <a:spLocks noGrp="1"/>
          </p:cNvSpPr>
          <p:nvPr userDrawn="1">
            <p:ph type="body" sz="quarter" idx="29" hasCustomPrompt="1"/>
          </p:nvPr>
        </p:nvSpPr>
        <p:spPr>
          <a:xfrm>
            <a:off x="6968596" y="3554735"/>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0" name="Text Placeholder - Stat 1"/>
          <p:cNvSpPr>
            <a:spLocks noGrp="1"/>
          </p:cNvSpPr>
          <p:nvPr userDrawn="1">
            <p:ph type="body" sz="quarter" idx="30" hasCustomPrompt="1"/>
          </p:nvPr>
        </p:nvSpPr>
        <p:spPr>
          <a:xfrm>
            <a:off x="5196206" y="3554735"/>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29" name="Reach"/>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Reach</a:t>
            </a:r>
          </a:p>
        </p:txBody>
      </p:sp>
      <p:cxnSp>
        <p:nvCxnSpPr>
          <p:cNvPr id="30" name="Straight Connector - Reach"/>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Left, Mid"/>
          <p:cNvSpPr>
            <a:spLocks noGrp="1"/>
          </p:cNvSpPr>
          <p:nvPr userDrawn="1">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76" name="Title Placeholder - Mid"/>
          <p:cNvSpPr>
            <a:spLocks noGrp="1"/>
          </p:cNvSpPr>
          <p:nvPr userDrawn="1">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82876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S - WIDE Reach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pic>
        <p:nvPicPr>
          <p:cNvPr id="6" name="Graphic - GrandCanyon"/>
          <p:cNvPicPr>
            <a:picLocks noChangeAspect="1"/>
          </p:cNvPicPr>
          <p:nvPr/>
        </p:nvPicPr>
        <p:blipFill rotWithShape="1">
          <a:blip r:embed="rId2">
            <a:extLst>
              <a:ext uri="{28A0092B-C50C-407E-A947-70E740481C1C}">
                <a14:useLocalDpi xmlns:a14="http://schemas.microsoft.com/office/drawing/2010/main" val="0"/>
              </a:ext>
            </a:extLst>
          </a:blip>
          <a:srcRect t="16678" b="30776"/>
          <a:stretch/>
        </p:blipFill>
        <p:spPr>
          <a:xfrm>
            <a:off x="3534988" y="1767841"/>
            <a:ext cx="6206754" cy="3261360"/>
          </a:xfrm>
          <a:prstGeom prst="rect">
            <a:avLst/>
          </a:prstGeom>
          <a:noFill/>
        </p:spPr>
      </p:pic>
      <p:sp>
        <p:nvSpPr>
          <p:cNvPr id="39" name="Text - GrandCanyon"/>
          <p:cNvSpPr txBox="1"/>
          <p:nvPr/>
        </p:nvSpPr>
        <p:spPr>
          <a:xfrm>
            <a:off x="7649498" y="5405440"/>
            <a:ext cx="1723103" cy="538161"/>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grpSp>
        <p:nvGrpSpPr>
          <p:cNvPr id="8" name="Group 7"/>
          <p:cNvGrpSpPr/>
          <p:nvPr userDrawn="1"/>
        </p:nvGrpSpPr>
        <p:grpSpPr>
          <a:xfrm>
            <a:off x="4562243" y="2498480"/>
            <a:ext cx="4267192" cy="655760"/>
            <a:chOff x="4562243" y="2498480"/>
            <a:chExt cx="4267192" cy="655760"/>
          </a:xfrm>
        </p:grpSpPr>
        <p:sp>
          <p:nvSpPr>
            <p:cNvPr id="49" name="E"/>
            <p:cNvSpPr>
              <a:spLocks noChangeAspect="1"/>
            </p:cNvSpPr>
            <p:nvPr/>
          </p:nvSpPr>
          <p:spPr bwMode="auto">
            <a:xfrm>
              <a:off x="8562141" y="2498480"/>
              <a:ext cx="267294" cy="655760"/>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8" name="D"/>
            <p:cNvSpPr>
              <a:spLocks noChangeAspect="1" noEditPoints="1"/>
            </p:cNvSpPr>
            <p:nvPr/>
          </p:nvSpPr>
          <p:spPr bwMode="auto">
            <a:xfrm>
              <a:off x="7209439" y="2498480"/>
              <a:ext cx="324316" cy="655760"/>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7" name="I"/>
            <p:cNvSpPr>
              <a:spLocks noChangeAspect="1" noChangeArrowheads="1"/>
            </p:cNvSpPr>
            <p:nvPr/>
          </p:nvSpPr>
          <p:spPr bwMode="auto">
            <a:xfrm>
              <a:off x="6095518" y="2498480"/>
              <a:ext cx="85534" cy="655760"/>
            </a:xfrm>
            <a:prstGeom prst="rect">
              <a:avLst/>
            </a:pr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6" name="W"/>
            <p:cNvSpPr>
              <a:spLocks noChangeAspect="1"/>
            </p:cNvSpPr>
            <p:nvPr/>
          </p:nvSpPr>
          <p:spPr bwMode="auto">
            <a:xfrm>
              <a:off x="4562243" y="2498480"/>
              <a:ext cx="504888" cy="655760"/>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 Stat 3"/>
          <p:cNvSpPr>
            <a:spLocks noGrp="1"/>
          </p:cNvSpPr>
          <p:nvPr userDrawn="1">
            <p:ph type="body" sz="quarter" idx="30" hasCustomPrompt="1"/>
          </p:nvPr>
        </p:nvSpPr>
        <p:spPr>
          <a:xfrm>
            <a:off x="7453464" y="3554735"/>
            <a:ext cx="100363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31" name="Text Placeholder - Stat 2"/>
          <p:cNvSpPr>
            <a:spLocks noGrp="1"/>
          </p:cNvSpPr>
          <p:nvPr userDrawn="1">
            <p:ph type="body" sz="quarter" idx="29" hasCustomPrompt="1"/>
          </p:nvPr>
        </p:nvSpPr>
        <p:spPr>
          <a:xfrm>
            <a:off x="6159168" y="3554735"/>
            <a:ext cx="100363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30" name="Text Placeholder - Stat 1"/>
          <p:cNvSpPr>
            <a:spLocks noGrp="1"/>
          </p:cNvSpPr>
          <p:nvPr userDrawn="1">
            <p:ph type="body" sz="quarter" idx="28" hasCustomPrompt="1"/>
          </p:nvPr>
        </p:nvSpPr>
        <p:spPr>
          <a:xfrm>
            <a:off x="4868205" y="3554735"/>
            <a:ext cx="100363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5" name="Stat Connector"/>
          <p:cNvGrpSpPr/>
          <p:nvPr userDrawn="1"/>
        </p:nvGrpSpPr>
        <p:grpSpPr>
          <a:xfrm>
            <a:off x="4394944" y="3322766"/>
            <a:ext cx="4537896" cy="135459"/>
            <a:chOff x="4217324" y="3114947"/>
            <a:chExt cx="4537896" cy="135459"/>
          </a:xfrm>
        </p:grpSpPr>
        <p:cxnSp>
          <p:nvCxnSpPr>
            <p:cNvPr id="57" name="StatConnector - End"/>
            <p:cNvCxnSpPr/>
            <p:nvPr/>
          </p:nvCxnSpPr>
          <p:spPr>
            <a:xfrm flipH="1">
              <a:off x="8423957"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StatConnector 3"/>
            <p:cNvGrpSpPr/>
            <p:nvPr userDrawn="1"/>
          </p:nvGrpSpPr>
          <p:grpSpPr>
            <a:xfrm>
              <a:off x="7132996" y="3114947"/>
              <a:ext cx="1294296" cy="135459"/>
              <a:chOff x="4545252" y="3114947"/>
              <a:chExt cx="1294296" cy="135459"/>
            </a:xfrm>
          </p:grpSpPr>
          <p:cxnSp>
            <p:nvCxnSpPr>
              <p:cNvPr id="71"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7" name="StatConnector 2"/>
            <p:cNvGrpSpPr/>
            <p:nvPr userDrawn="1"/>
          </p:nvGrpSpPr>
          <p:grpSpPr>
            <a:xfrm>
              <a:off x="5836215" y="3114947"/>
              <a:ext cx="1294296" cy="135459"/>
              <a:chOff x="4545252" y="3114947"/>
              <a:chExt cx="1294296" cy="135459"/>
            </a:xfrm>
          </p:grpSpPr>
          <p:cxnSp>
            <p:nvCxnSpPr>
              <p:cNvPr id="68"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 name="StatConnector 1"/>
            <p:cNvGrpSpPr/>
            <p:nvPr userDrawn="1"/>
          </p:nvGrpSpPr>
          <p:grpSpPr>
            <a:xfrm>
              <a:off x="4545252" y="3114947"/>
              <a:ext cx="1294296" cy="135459"/>
              <a:chOff x="4545252" y="3114947"/>
              <a:chExt cx="1294296" cy="135459"/>
            </a:xfrm>
          </p:grpSpPr>
          <p:cxnSp>
            <p:nvCxnSpPr>
              <p:cNvPr id="65"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6" name="StatConnector - Start"/>
            <p:cNvCxnSpPr/>
            <p:nvPr userDrawn="1"/>
          </p:nvCxnSpPr>
          <p:spPr>
            <a:xfrm flipH="1">
              <a:off x="4217324"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Reach"/>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Reach</a:t>
            </a:r>
          </a:p>
        </p:txBody>
      </p:sp>
      <p:cxnSp>
        <p:nvCxnSpPr>
          <p:cNvPr id="34" name="Straight Connector - Reach"/>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Left, Mid"/>
          <p:cNvSpPr>
            <a:spLocks noGrp="1"/>
          </p:cNvSpPr>
          <p:nvPr userDrawn="1">
            <p:ph type="body" sz="quarter" idx="12"/>
          </p:nvPr>
        </p:nvSpPr>
        <p:spPr>
          <a:xfrm>
            <a:off x="1066799" y="3200400"/>
            <a:ext cx="2095501"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76" name="Title Placeholder - Mid"/>
          <p:cNvSpPr>
            <a:spLocks noGrp="1"/>
          </p:cNvSpPr>
          <p:nvPr userDrawn="1">
            <p:ph type="title" hasCustomPrompt="1"/>
          </p:nvPr>
        </p:nvSpPr>
        <p:spPr>
          <a:xfrm>
            <a:off x="1066801" y="914400"/>
            <a:ext cx="2095501" cy="1600200"/>
          </a:xfrm>
        </p:spPr>
        <p:txBody>
          <a:bodyPr anchor="b"/>
          <a:lstStyle/>
          <a:p>
            <a:r>
              <a:rPr lang="en-US" dirty="0"/>
              <a:t>Add Slide Title</a:t>
            </a:r>
          </a:p>
        </p:txBody>
      </p:sp>
    </p:spTree>
    <p:extLst>
      <p:ext uri="{BB962C8B-B14F-4D97-AF65-F5344CB8AC3E}">
        <p14:creationId xmlns:p14="http://schemas.microsoft.com/office/powerpoint/2010/main" val="400850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P - Region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grpSp>
        <p:nvGrpSpPr>
          <p:cNvPr id="29" name="StatConnectors"/>
          <p:cNvGrpSpPr/>
          <p:nvPr userDrawn="1"/>
        </p:nvGrpSpPr>
        <p:grpSpPr>
          <a:xfrm>
            <a:off x="1066799" y="2857500"/>
            <a:ext cx="4793743" cy="135459"/>
            <a:chOff x="4418608" y="3322766"/>
            <a:chExt cx="4793743" cy="135459"/>
          </a:xfrm>
        </p:grpSpPr>
        <p:cxnSp>
          <p:nvCxnSpPr>
            <p:cNvPr id="30" name="StatConnector - End"/>
            <p:cNvCxnSpPr/>
            <p:nvPr userDrawn="1"/>
          </p:nvCxnSpPr>
          <p:spPr>
            <a:xfrm flipH="1">
              <a:off x="857788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1" name="StatConnector 2"/>
            <p:cNvGrpSpPr/>
            <p:nvPr userDrawn="1"/>
          </p:nvGrpSpPr>
          <p:grpSpPr>
            <a:xfrm>
              <a:off x="6795326" y="3322766"/>
              <a:ext cx="1782561" cy="13545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2"/>
            <p:cNvGrpSpPr/>
            <p:nvPr userDrawn="1"/>
          </p:nvGrpSpPr>
          <p:grpSpPr>
            <a:xfrm>
              <a:off x="5022936" y="3322766"/>
              <a:ext cx="1782561" cy="135459"/>
              <a:chOff x="4545252" y="3114947"/>
              <a:chExt cx="1294296" cy="135459"/>
            </a:xfrm>
          </p:grpSpPr>
          <p:cxnSp>
            <p:nvCxnSpPr>
              <p:cNvPr id="3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3" name="StatConnector - End"/>
            <p:cNvCxnSpPr/>
            <p:nvPr userDrawn="1"/>
          </p:nvCxnSpPr>
          <p:spPr>
            <a:xfrm flipH="1">
              <a:off x="441860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8" name="Text Placeholder - Stat 2"/>
          <p:cNvSpPr>
            <a:spLocks noGrp="1"/>
          </p:cNvSpPr>
          <p:nvPr>
            <p:ph type="body" sz="quarter" idx="29" hasCustomPrompt="1"/>
          </p:nvPr>
        </p:nvSpPr>
        <p:spPr>
          <a:xfrm>
            <a:off x="361678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39" name="Text Placeholder - Stat 1"/>
          <p:cNvSpPr>
            <a:spLocks noGrp="1"/>
          </p:cNvSpPr>
          <p:nvPr>
            <p:ph type="body" sz="quarter" idx="30" hasCustomPrompt="1"/>
          </p:nvPr>
        </p:nvSpPr>
        <p:spPr>
          <a:xfrm>
            <a:off x="184439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260389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 - Region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sp>
        <p:nvSpPr>
          <p:cNvPr id="12" name="Text Placeholder - Stat 3"/>
          <p:cNvSpPr>
            <a:spLocks noGrp="1"/>
          </p:cNvSpPr>
          <p:nvPr>
            <p:ph type="body" sz="quarter" idx="30" hasCustomPrompt="1"/>
          </p:nvPr>
        </p:nvSpPr>
        <p:spPr>
          <a:xfrm>
            <a:off x="4075161"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13" name="Text Placeholder - Stat 2"/>
          <p:cNvSpPr>
            <a:spLocks noGrp="1"/>
          </p:cNvSpPr>
          <p:nvPr>
            <p:ph type="body" sz="quarter" idx="29" hasCustomPrompt="1"/>
          </p:nvPr>
        </p:nvSpPr>
        <p:spPr>
          <a:xfrm>
            <a:off x="2784198"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16" name="Text Placeholder - Stat 1"/>
          <p:cNvSpPr>
            <a:spLocks noGrp="1"/>
          </p:cNvSpPr>
          <p:nvPr>
            <p:ph type="body" sz="quarter" idx="28" hasCustomPrompt="1"/>
          </p:nvPr>
        </p:nvSpPr>
        <p:spPr>
          <a:xfrm>
            <a:off x="1493235"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17" name="Stat Connector"/>
          <p:cNvGrpSpPr/>
          <p:nvPr userDrawn="1"/>
        </p:nvGrpSpPr>
        <p:grpSpPr>
          <a:xfrm>
            <a:off x="1066799" y="2857500"/>
            <a:ext cx="4537896" cy="135459"/>
            <a:chOff x="4217324" y="3114947"/>
            <a:chExt cx="4537896" cy="135459"/>
          </a:xfrm>
        </p:grpSpPr>
        <p:cxnSp>
          <p:nvCxnSpPr>
            <p:cNvPr id="18" name="StatConnector - End"/>
            <p:cNvCxnSpPr/>
            <p:nvPr/>
          </p:nvCxnSpPr>
          <p:spPr>
            <a:xfrm flipH="1">
              <a:off x="8423957"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StatConnector 3"/>
            <p:cNvGrpSpPr/>
            <p:nvPr userDrawn="1"/>
          </p:nvGrpSpPr>
          <p:grpSpPr>
            <a:xfrm>
              <a:off x="7132996" y="3114947"/>
              <a:ext cx="1294296" cy="135459"/>
              <a:chOff x="4545252" y="3114947"/>
              <a:chExt cx="1294296" cy="135459"/>
            </a:xfrm>
          </p:grpSpPr>
          <p:cxnSp>
            <p:nvCxnSpPr>
              <p:cNvPr id="27"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 name="StatConnector 2"/>
            <p:cNvGrpSpPr/>
            <p:nvPr userDrawn="1"/>
          </p:nvGrpSpPr>
          <p:grpSpPr>
            <a:xfrm>
              <a:off x="5836215" y="3114947"/>
              <a:ext cx="1294296" cy="135459"/>
              <a:chOff x="4545252" y="3114947"/>
              <a:chExt cx="1294296" cy="135459"/>
            </a:xfrm>
          </p:grpSpPr>
          <p:cxnSp>
            <p:nvCxnSpPr>
              <p:cNvPr id="25"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 name="StatConnector 1"/>
            <p:cNvGrpSpPr/>
            <p:nvPr userDrawn="1"/>
          </p:nvGrpSpPr>
          <p:grpSpPr>
            <a:xfrm>
              <a:off x="4545252" y="3114947"/>
              <a:ext cx="1294296" cy="135459"/>
              <a:chOff x="4545252" y="3114947"/>
              <a:chExt cx="1294296" cy="135459"/>
            </a:xfrm>
          </p:grpSpPr>
          <p:cxnSp>
            <p:nvCxnSpPr>
              <p:cNvPr id="23"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2" name="StatConnector - Start"/>
            <p:cNvCxnSpPr/>
            <p:nvPr userDrawn="1"/>
          </p:nvCxnSpPr>
          <p:spPr>
            <a:xfrm flipH="1">
              <a:off x="4217324"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41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P - State 1">
    <p:spTree>
      <p:nvGrpSpPr>
        <p:cNvPr id="1" name=""/>
        <p:cNvGrpSpPr/>
        <p:nvPr/>
      </p:nvGrpSpPr>
      <p:grpSpPr>
        <a:xfrm>
          <a:off x="0" y="0"/>
          <a:ext cx="0" cy="0"/>
          <a:chOff x="0" y="0"/>
          <a:chExt cx="0" cy="0"/>
        </a:xfrm>
      </p:grpSpPr>
      <p:sp>
        <p:nvSpPr>
          <p:cNvPr id="65" name="Picture Placeholder 10"/>
          <p:cNvSpPr>
            <a:spLocks noGrp="1" noChangeAspect="1"/>
          </p:cNvSpPr>
          <p:nvPr>
            <p:ph type="pic" sz="quarter" idx="35" hasCustomPrompt="1"/>
          </p:nvPr>
        </p:nvSpPr>
        <p:spPr>
          <a:xfrm>
            <a:off x="6626082" y="692335"/>
            <a:ext cx="2743200" cy="50292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3200401"/>
            <a:ext cx="2667001" cy="2743199"/>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MAP" hidden="1"/>
          <p:cNvGrpSpPr/>
          <p:nvPr userDrawn="1"/>
        </p:nvGrpSpPr>
        <p:grpSpPr>
          <a:xfrm>
            <a:off x="6427932" y="-497433"/>
            <a:ext cx="7107563" cy="7747213"/>
            <a:chOff x="6427932" y="-497433"/>
            <a:chExt cx="7107563" cy="7747213"/>
          </a:xfrm>
        </p:grpSpPr>
        <p:grpSp>
          <p:nvGrpSpPr>
            <p:cNvPr id="54" name="MAP - States (Shaded)"/>
            <p:cNvGrpSpPr/>
            <p:nvPr userDrawn="1"/>
          </p:nvGrpSpPr>
          <p:grpSpPr>
            <a:xfrm>
              <a:off x="6427932" y="-497433"/>
              <a:ext cx="7107563" cy="7747213"/>
              <a:chOff x="6054726" y="1828800"/>
              <a:chExt cx="3316287" cy="3614738"/>
            </a:xfrm>
            <a:pattFill prst="ltUpDiag">
              <a:fgClr>
                <a:schemeClr val="accent2"/>
              </a:fgClr>
              <a:bgClr>
                <a:schemeClr val="bg1"/>
              </a:bgClr>
            </a:pattFill>
          </p:grpSpPr>
          <p:sp>
            <p:nvSpPr>
              <p:cNvPr id="57"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MAP - MA Satellites"/>
            <p:cNvGrpSpPr/>
            <p:nvPr userDrawn="1"/>
          </p:nvGrpSpPr>
          <p:grpSpPr>
            <a:xfrm>
              <a:off x="7231783" y="-200928"/>
              <a:ext cx="710825" cy="4496550"/>
              <a:chOff x="7231783" y="-200928"/>
              <a:chExt cx="710825" cy="4496550"/>
            </a:xfrm>
          </p:grpSpPr>
          <p:sp>
            <p:nvSpPr>
              <p:cNvPr id="105" name="Woodland Hills, CA" descr="Moss Adams Satellite Location" title="Woodland Hills"/>
              <p:cNvSpPr>
                <a:spLocks noChangeAspect="1"/>
              </p:cNvSpPr>
              <p:nvPr/>
            </p:nvSpPr>
            <p:spPr>
              <a:xfrm>
                <a:off x="7231783" y="4050034"/>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hattan Beach, CA" descr="Moss Adams Satellite Location" title="Manhattan Beach"/>
              <p:cNvSpPr>
                <a:spLocks noChangeAspect="1"/>
              </p:cNvSpPr>
              <p:nvPr/>
            </p:nvSpPr>
            <p:spPr>
              <a:xfrm>
                <a:off x="7339015" y="420418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Wenatchee, WA" descr="Moss Adams Satellite Location" title="Wenatchee"/>
              <p:cNvSpPr>
                <a:spLocks noChangeAspect="1"/>
              </p:cNvSpPr>
              <p:nvPr/>
            </p:nvSpPr>
            <p:spPr>
              <a:xfrm>
                <a:off x="7760758" y="63720"/>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i-Cities, WA" descr="Moss Adams Satellite Location" title="Tri-Cities"/>
              <p:cNvSpPr>
                <a:spLocks noChangeAspect="1"/>
              </p:cNvSpPr>
              <p:nvPr/>
            </p:nvSpPr>
            <p:spPr>
              <a:xfrm>
                <a:off x="7851168" y="33929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saquah, WA" descr="Moss Adams Satellite Location" title="Issaquah"/>
              <p:cNvSpPr>
                <a:spLocks noChangeAspect="1"/>
              </p:cNvSpPr>
              <p:nvPr/>
            </p:nvSpPr>
            <p:spPr>
              <a:xfrm>
                <a:off x="7531572" y="-200928"/>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MAP - MA Locations"/>
            <p:cNvGrpSpPr/>
            <p:nvPr userDrawn="1"/>
          </p:nvGrpSpPr>
          <p:grpSpPr>
            <a:xfrm>
              <a:off x="6518077" y="-483961"/>
              <a:ext cx="6616990" cy="5669070"/>
              <a:chOff x="6518077" y="-483961"/>
              <a:chExt cx="6616990" cy="5669070"/>
            </a:xfrm>
          </p:grpSpPr>
          <p:sp>
            <p:nvSpPr>
              <p:cNvPr id="135" name="Yakima" descr="Moss Adams Office Location" title="Yakima"/>
              <p:cNvSpPr>
                <a:spLocks noChangeAspect="1"/>
              </p:cNvSpPr>
              <p:nvPr userDrawn="1"/>
            </p:nvSpPr>
            <p:spPr>
              <a:xfrm>
                <a:off x="7652540" y="23997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pokane" descr="Moss Adams Office Location" title="Spokane"/>
              <p:cNvSpPr>
                <a:spLocks noChangeAspect="1"/>
              </p:cNvSpPr>
              <p:nvPr userDrawn="1"/>
            </p:nvSpPr>
            <p:spPr>
              <a:xfrm>
                <a:off x="8291732" y="-8277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acoma" descr="Moss Adams Office Location" title="Tacoma"/>
              <p:cNvSpPr>
                <a:spLocks noChangeAspect="1"/>
              </p:cNvSpPr>
              <p:nvPr userDrawn="1"/>
            </p:nvSpPr>
            <p:spPr>
              <a:xfrm>
                <a:off x="7355900" y="-6008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eattle" descr="Moss Adams Office Location" title="Seattle"/>
              <p:cNvSpPr>
                <a:spLocks noChangeAspect="1"/>
              </p:cNvSpPr>
              <p:nvPr userDrawn="1"/>
            </p:nvSpPr>
            <p:spPr>
              <a:xfrm>
                <a:off x="7438526" y="-2220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Everett" descr="Moss Adams Office Location" title="Everett"/>
              <p:cNvSpPr>
                <a:spLocks noChangeAspect="1"/>
              </p:cNvSpPr>
              <p:nvPr userDrawn="1"/>
            </p:nvSpPr>
            <p:spPr>
              <a:xfrm>
                <a:off x="7478836" y="-3613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Bellingham" descr="Moss Adams Office Location" title="Bellingham"/>
              <p:cNvSpPr>
                <a:spLocks noChangeAspect="1"/>
              </p:cNvSpPr>
              <p:nvPr userDrawn="1"/>
            </p:nvSpPr>
            <p:spPr>
              <a:xfrm>
                <a:off x="7519141" y="-48396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Portland" descr="Moss Adams Office Location" title="Portland"/>
              <p:cNvSpPr>
                <a:spLocks noChangeAspect="1"/>
              </p:cNvSpPr>
              <p:nvPr userDrawn="1"/>
            </p:nvSpPr>
            <p:spPr>
              <a:xfrm>
                <a:off x="7112692" y="44320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edford" descr="Moss Adams Office Location" title="Medford"/>
              <p:cNvSpPr>
                <a:spLocks noChangeAspect="1"/>
              </p:cNvSpPr>
              <p:nvPr userDrawn="1"/>
            </p:nvSpPr>
            <p:spPr>
              <a:xfrm>
                <a:off x="6795319" y="13099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Eugene" descr="Moss Adams Office Location" title="Eugene"/>
              <p:cNvSpPr>
                <a:spLocks noChangeAspect="1"/>
              </p:cNvSpPr>
              <p:nvPr userDrawn="1"/>
            </p:nvSpPr>
            <p:spPr>
              <a:xfrm>
                <a:off x="6939758" y="7202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Phoenix" descr="Moss Adams Office Location" title="Phoenix"/>
              <p:cNvSpPr>
                <a:spLocks noChangeAspect="1"/>
              </p:cNvSpPr>
              <p:nvPr userDrawn="1"/>
            </p:nvSpPr>
            <p:spPr>
              <a:xfrm>
                <a:off x="8679249" y="447236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an Diego" descr="Moss Adams Office Location" title="San Diego"/>
              <p:cNvSpPr>
                <a:spLocks noChangeAspect="1"/>
              </p:cNvSpPr>
              <p:nvPr userDrawn="1"/>
            </p:nvSpPr>
            <p:spPr>
              <a:xfrm>
                <a:off x="7477953" y="450422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range County" descr="Moss Adams Office Location" title="Orange County"/>
              <p:cNvSpPr>
                <a:spLocks noChangeAspect="1"/>
              </p:cNvSpPr>
              <p:nvPr userDrawn="1"/>
            </p:nvSpPr>
            <p:spPr>
              <a:xfrm>
                <a:off x="7442752" y="425603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os Angeles" descr="Moss Adams Office Location" title="Los Angeles"/>
              <p:cNvSpPr>
                <a:spLocks noChangeAspect="1"/>
              </p:cNvSpPr>
              <p:nvPr userDrawn="1"/>
            </p:nvSpPr>
            <p:spPr>
              <a:xfrm>
                <a:off x="7358146" y="41007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Walnut Creek" descr="Moss Adams Office Location" title="Walnut Creek"/>
              <p:cNvSpPr>
                <a:spLocks noChangeAspect="1"/>
              </p:cNvSpPr>
              <p:nvPr userDrawn="1"/>
            </p:nvSpPr>
            <p:spPr>
              <a:xfrm>
                <a:off x="6694546" y="276871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tockton" descr="Moss Adams Office Location" title="Stockton"/>
              <p:cNvSpPr>
                <a:spLocks noChangeAspect="1"/>
              </p:cNvSpPr>
              <p:nvPr userDrawn="1"/>
            </p:nvSpPr>
            <p:spPr>
              <a:xfrm>
                <a:off x="6866095" y="277546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ilicon Valley" descr="Moss Adams Office Location" title="Silicon Valley"/>
              <p:cNvSpPr>
                <a:spLocks noChangeAspect="1"/>
              </p:cNvSpPr>
              <p:nvPr userDrawn="1"/>
            </p:nvSpPr>
            <p:spPr>
              <a:xfrm>
                <a:off x="6637919" y="290932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anta Rosa" descr="Moss Adams Office Location" title="Santa Rosa"/>
              <p:cNvSpPr>
                <a:spLocks noChangeAspect="1"/>
              </p:cNvSpPr>
              <p:nvPr userDrawn="1"/>
            </p:nvSpPr>
            <p:spPr>
              <a:xfrm>
                <a:off x="6518077" y="24736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an Francisco" descr="Moss Adams Office Location" title="San Francisco"/>
              <p:cNvSpPr>
                <a:spLocks noChangeAspect="1"/>
              </p:cNvSpPr>
              <p:nvPr userDrawn="1"/>
            </p:nvSpPr>
            <p:spPr>
              <a:xfrm>
                <a:off x="6566782" y="276182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acramento" descr="Moss Adams Office Location" title="Sacramento"/>
              <p:cNvSpPr>
                <a:spLocks noChangeAspect="1"/>
              </p:cNvSpPr>
              <p:nvPr userDrawn="1"/>
            </p:nvSpPr>
            <p:spPr>
              <a:xfrm>
                <a:off x="6862325" y="251884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Napa" descr="Moss Adams Office Location" title="Napa"/>
              <p:cNvSpPr>
                <a:spLocks noChangeAspect="1"/>
              </p:cNvSpPr>
              <p:nvPr userDrawn="1"/>
            </p:nvSpPr>
            <p:spPr>
              <a:xfrm>
                <a:off x="6639061" y="2576108"/>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sno" descr="Moss Adams Office Location" title="Fresno"/>
              <p:cNvSpPr>
                <a:spLocks noChangeAspect="1"/>
              </p:cNvSpPr>
              <p:nvPr userDrawn="1"/>
            </p:nvSpPr>
            <p:spPr>
              <a:xfrm>
                <a:off x="7161651" y="32466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Kansas City" descr="Moss Adams Office Location" title="Kansas City"/>
              <p:cNvSpPr>
                <a:spLocks noChangeAspect="1"/>
              </p:cNvSpPr>
              <p:nvPr userDrawn="1"/>
            </p:nvSpPr>
            <p:spPr>
              <a:xfrm>
                <a:off x="13025339" y="315439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Dallas" descr="Moss Adams Office Location" title="Dallas"/>
              <p:cNvSpPr>
                <a:spLocks noChangeAspect="1"/>
              </p:cNvSpPr>
              <p:nvPr userDrawn="1"/>
            </p:nvSpPr>
            <p:spPr>
              <a:xfrm>
                <a:off x="12655126" y="507538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lbuquerque" descr="Moss Adams Office Location" title="Albuquerque"/>
              <p:cNvSpPr>
                <a:spLocks noChangeAspect="1"/>
              </p:cNvSpPr>
              <p:nvPr userDrawn="1"/>
            </p:nvSpPr>
            <p:spPr>
              <a:xfrm>
                <a:off x="10117455" y="42388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cxnSp>
        <p:nvCxnSpPr>
          <p:cNvPr id="60"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Text Placeholder - Stat 1"/>
          <p:cNvSpPr>
            <a:spLocks noGrp="1"/>
          </p:cNvSpPr>
          <p:nvPr>
            <p:ph type="body" sz="quarter" idx="30" hasCustomPrompt="1"/>
          </p:nvPr>
        </p:nvSpPr>
        <p:spPr>
          <a:xfrm>
            <a:off x="4086780" y="3206935"/>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319042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 - State 2">
    <p:spTree>
      <p:nvGrpSpPr>
        <p:cNvPr id="1" name=""/>
        <p:cNvGrpSpPr/>
        <p:nvPr/>
      </p:nvGrpSpPr>
      <p:grpSpPr>
        <a:xfrm>
          <a:off x="0" y="0"/>
          <a:ext cx="0" cy="0"/>
          <a:chOff x="0" y="0"/>
          <a:chExt cx="0" cy="0"/>
        </a:xfrm>
      </p:grpSpPr>
      <p:sp>
        <p:nvSpPr>
          <p:cNvPr id="65" name="Picture Placeholder 10"/>
          <p:cNvSpPr>
            <a:spLocks noGrp="1" noChangeAspect="1"/>
          </p:cNvSpPr>
          <p:nvPr>
            <p:ph type="pic" sz="quarter" idx="35" hasCustomPrompt="1"/>
          </p:nvPr>
        </p:nvSpPr>
        <p:spPr>
          <a:xfrm>
            <a:off x="6626082" y="692335"/>
            <a:ext cx="2743200" cy="50292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MAP" hidden="1"/>
          <p:cNvGrpSpPr/>
          <p:nvPr userDrawn="1"/>
        </p:nvGrpSpPr>
        <p:grpSpPr>
          <a:xfrm>
            <a:off x="6427932" y="-497433"/>
            <a:ext cx="7107563" cy="7747213"/>
            <a:chOff x="6427932" y="-497433"/>
            <a:chExt cx="7107563" cy="7747213"/>
          </a:xfrm>
        </p:grpSpPr>
        <p:grpSp>
          <p:nvGrpSpPr>
            <p:cNvPr id="54" name="MAP - States (Shaded)"/>
            <p:cNvGrpSpPr/>
            <p:nvPr userDrawn="1"/>
          </p:nvGrpSpPr>
          <p:grpSpPr>
            <a:xfrm>
              <a:off x="6427932" y="-497433"/>
              <a:ext cx="7107563" cy="7747213"/>
              <a:chOff x="6054726" y="1828800"/>
              <a:chExt cx="3316287" cy="3614738"/>
            </a:xfrm>
            <a:pattFill prst="ltUpDiag">
              <a:fgClr>
                <a:schemeClr val="accent2"/>
              </a:fgClr>
              <a:bgClr>
                <a:schemeClr val="bg1"/>
              </a:bgClr>
            </a:pattFill>
          </p:grpSpPr>
          <p:sp>
            <p:nvSpPr>
              <p:cNvPr id="57"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MAP - MA Satellites"/>
            <p:cNvGrpSpPr/>
            <p:nvPr userDrawn="1"/>
          </p:nvGrpSpPr>
          <p:grpSpPr>
            <a:xfrm>
              <a:off x="7231783" y="-200928"/>
              <a:ext cx="710825" cy="4496550"/>
              <a:chOff x="7231783" y="-200928"/>
              <a:chExt cx="710825" cy="4496550"/>
            </a:xfrm>
          </p:grpSpPr>
          <p:sp>
            <p:nvSpPr>
              <p:cNvPr id="105" name="Woodland Hills, CA" descr="Moss Adams Satellite Location" title="Woodland Hills"/>
              <p:cNvSpPr>
                <a:spLocks noChangeAspect="1"/>
              </p:cNvSpPr>
              <p:nvPr/>
            </p:nvSpPr>
            <p:spPr>
              <a:xfrm>
                <a:off x="7231783" y="4050034"/>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hattan Beach, CA" descr="Moss Adams Satellite Location" title="Manhattan Beach"/>
              <p:cNvSpPr>
                <a:spLocks noChangeAspect="1"/>
              </p:cNvSpPr>
              <p:nvPr/>
            </p:nvSpPr>
            <p:spPr>
              <a:xfrm>
                <a:off x="7339015" y="420418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Wenatchee, WA" descr="Moss Adams Satellite Location" title="Wenatchee"/>
              <p:cNvSpPr>
                <a:spLocks noChangeAspect="1"/>
              </p:cNvSpPr>
              <p:nvPr/>
            </p:nvSpPr>
            <p:spPr>
              <a:xfrm>
                <a:off x="7760758" y="63720"/>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i-Cities, WA" descr="Moss Adams Satellite Location" title="Tri-Cities"/>
              <p:cNvSpPr>
                <a:spLocks noChangeAspect="1"/>
              </p:cNvSpPr>
              <p:nvPr/>
            </p:nvSpPr>
            <p:spPr>
              <a:xfrm>
                <a:off x="7851168" y="33929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saquah, WA" descr="Moss Adams Satellite Location" title="Issaquah"/>
              <p:cNvSpPr>
                <a:spLocks noChangeAspect="1"/>
              </p:cNvSpPr>
              <p:nvPr/>
            </p:nvSpPr>
            <p:spPr>
              <a:xfrm>
                <a:off x="7531572" y="-200928"/>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MAP - MA Locations"/>
            <p:cNvGrpSpPr/>
            <p:nvPr userDrawn="1"/>
          </p:nvGrpSpPr>
          <p:grpSpPr>
            <a:xfrm>
              <a:off x="6518077" y="-483961"/>
              <a:ext cx="6616990" cy="5669070"/>
              <a:chOff x="6518077" y="-483961"/>
              <a:chExt cx="6616990" cy="5669070"/>
            </a:xfrm>
          </p:grpSpPr>
          <p:sp>
            <p:nvSpPr>
              <p:cNvPr id="135" name="Yakima" descr="Moss Adams Office Location" title="Yakima"/>
              <p:cNvSpPr>
                <a:spLocks noChangeAspect="1"/>
              </p:cNvSpPr>
              <p:nvPr userDrawn="1"/>
            </p:nvSpPr>
            <p:spPr>
              <a:xfrm>
                <a:off x="7652540" y="23997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pokane" descr="Moss Adams Office Location" title="Spokane"/>
              <p:cNvSpPr>
                <a:spLocks noChangeAspect="1"/>
              </p:cNvSpPr>
              <p:nvPr userDrawn="1"/>
            </p:nvSpPr>
            <p:spPr>
              <a:xfrm>
                <a:off x="8291732" y="-8277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acoma" descr="Moss Adams Office Location" title="Tacoma"/>
              <p:cNvSpPr>
                <a:spLocks noChangeAspect="1"/>
              </p:cNvSpPr>
              <p:nvPr userDrawn="1"/>
            </p:nvSpPr>
            <p:spPr>
              <a:xfrm>
                <a:off x="7355900" y="-6008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eattle" descr="Moss Adams Office Location" title="Seattle"/>
              <p:cNvSpPr>
                <a:spLocks noChangeAspect="1"/>
              </p:cNvSpPr>
              <p:nvPr userDrawn="1"/>
            </p:nvSpPr>
            <p:spPr>
              <a:xfrm>
                <a:off x="7438526" y="-2220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Everett" descr="Moss Adams Office Location" title="Everett"/>
              <p:cNvSpPr>
                <a:spLocks noChangeAspect="1"/>
              </p:cNvSpPr>
              <p:nvPr userDrawn="1"/>
            </p:nvSpPr>
            <p:spPr>
              <a:xfrm>
                <a:off x="7478836" y="-3613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Bellingham" descr="Moss Adams Office Location" title="Bellingham"/>
              <p:cNvSpPr>
                <a:spLocks noChangeAspect="1"/>
              </p:cNvSpPr>
              <p:nvPr userDrawn="1"/>
            </p:nvSpPr>
            <p:spPr>
              <a:xfrm>
                <a:off x="7519141" y="-48396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Portland" descr="Moss Adams Office Location" title="Portland"/>
              <p:cNvSpPr>
                <a:spLocks noChangeAspect="1"/>
              </p:cNvSpPr>
              <p:nvPr userDrawn="1"/>
            </p:nvSpPr>
            <p:spPr>
              <a:xfrm>
                <a:off x="7112692" y="44320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edford" descr="Moss Adams Office Location" title="Medford"/>
              <p:cNvSpPr>
                <a:spLocks noChangeAspect="1"/>
              </p:cNvSpPr>
              <p:nvPr userDrawn="1"/>
            </p:nvSpPr>
            <p:spPr>
              <a:xfrm>
                <a:off x="6795319" y="13099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Eugene" descr="Moss Adams Office Location" title="Eugene"/>
              <p:cNvSpPr>
                <a:spLocks noChangeAspect="1"/>
              </p:cNvSpPr>
              <p:nvPr userDrawn="1"/>
            </p:nvSpPr>
            <p:spPr>
              <a:xfrm>
                <a:off x="6939758" y="7202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Phoenix" descr="Moss Adams Office Location" title="Phoenix"/>
              <p:cNvSpPr>
                <a:spLocks noChangeAspect="1"/>
              </p:cNvSpPr>
              <p:nvPr userDrawn="1"/>
            </p:nvSpPr>
            <p:spPr>
              <a:xfrm>
                <a:off x="8679249" y="447236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an Diego" descr="Moss Adams Office Location" title="San Diego"/>
              <p:cNvSpPr>
                <a:spLocks noChangeAspect="1"/>
              </p:cNvSpPr>
              <p:nvPr userDrawn="1"/>
            </p:nvSpPr>
            <p:spPr>
              <a:xfrm>
                <a:off x="7477953" y="450422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range County" descr="Moss Adams Office Location" title="Orange County"/>
              <p:cNvSpPr>
                <a:spLocks noChangeAspect="1"/>
              </p:cNvSpPr>
              <p:nvPr userDrawn="1"/>
            </p:nvSpPr>
            <p:spPr>
              <a:xfrm>
                <a:off x="7442752" y="425603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os Angeles" descr="Moss Adams Office Location" title="Los Angeles"/>
              <p:cNvSpPr>
                <a:spLocks noChangeAspect="1"/>
              </p:cNvSpPr>
              <p:nvPr userDrawn="1"/>
            </p:nvSpPr>
            <p:spPr>
              <a:xfrm>
                <a:off x="7358146" y="41007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Walnut Creek" descr="Moss Adams Office Location" title="Walnut Creek"/>
              <p:cNvSpPr>
                <a:spLocks noChangeAspect="1"/>
              </p:cNvSpPr>
              <p:nvPr userDrawn="1"/>
            </p:nvSpPr>
            <p:spPr>
              <a:xfrm>
                <a:off x="6694546" y="276871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tockton" descr="Moss Adams Office Location" title="Stockton"/>
              <p:cNvSpPr>
                <a:spLocks noChangeAspect="1"/>
              </p:cNvSpPr>
              <p:nvPr userDrawn="1"/>
            </p:nvSpPr>
            <p:spPr>
              <a:xfrm>
                <a:off x="6866095" y="277546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ilicon Valley" descr="Moss Adams Office Location" title="Silicon Valley"/>
              <p:cNvSpPr>
                <a:spLocks noChangeAspect="1"/>
              </p:cNvSpPr>
              <p:nvPr userDrawn="1"/>
            </p:nvSpPr>
            <p:spPr>
              <a:xfrm>
                <a:off x="6637919" y="290932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anta Rosa" descr="Moss Adams Office Location" title="Santa Rosa"/>
              <p:cNvSpPr>
                <a:spLocks noChangeAspect="1"/>
              </p:cNvSpPr>
              <p:nvPr userDrawn="1"/>
            </p:nvSpPr>
            <p:spPr>
              <a:xfrm>
                <a:off x="6518077" y="24736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an Francisco" descr="Moss Adams Office Location" title="San Francisco"/>
              <p:cNvSpPr>
                <a:spLocks noChangeAspect="1"/>
              </p:cNvSpPr>
              <p:nvPr userDrawn="1"/>
            </p:nvSpPr>
            <p:spPr>
              <a:xfrm>
                <a:off x="6566782" y="276182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acramento" descr="Moss Adams Office Location" title="Sacramento"/>
              <p:cNvSpPr>
                <a:spLocks noChangeAspect="1"/>
              </p:cNvSpPr>
              <p:nvPr userDrawn="1"/>
            </p:nvSpPr>
            <p:spPr>
              <a:xfrm>
                <a:off x="6862325" y="251884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Napa" descr="Moss Adams Office Location" title="Napa"/>
              <p:cNvSpPr>
                <a:spLocks noChangeAspect="1"/>
              </p:cNvSpPr>
              <p:nvPr userDrawn="1"/>
            </p:nvSpPr>
            <p:spPr>
              <a:xfrm>
                <a:off x="6639061" y="2576108"/>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sno" descr="Moss Adams Office Location" title="Fresno"/>
              <p:cNvSpPr>
                <a:spLocks noChangeAspect="1"/>
              </p:cNvSpPr>
              <p:nvPr userDrawn="1"/>
            </p:nvSpPr>
            <p:spPr>
              <a:xfrm>
                <a:off x="7161651" y="32466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Kansas City" descr="Moss Adams Office Location" title="Kansas City"/>
              <p:cNvSpPr>
                <a:spLocks noChangeAspect="1"/>
              </p:cNvSpPr>
              <p:nvPr userDrawn="1"/>
            </p:nvSpPr>
            <p:spPr>
              <a:xfrm>
                <a:off x="13025339" y="315439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Dallas" descr="Moss Adams Office Location" title="Dallas"/>
              <p:cNvSpPr>
                <a:spLocks noChangeAspect="1"/>
              </p:cNvSpPr>
              <p:nvPr userDrawn="1"/>
            </p:nvSpPr>
            <p:spPr>
              <a:xfrm>
                <a:off x="12655126" y="507538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lbuquerque" descr="Moss Adams Office Location" title="Albuquerque"/>
              <p:cNvSpPr>
                <a:spLocks noChangeAspect="1"/>
              </p:cNvSpPr>
              <p:nvPr userDrawn="1"/>
            </p:nvSpPr>
            <p:spPr>
              <a:xfrm>
                <a:off x="10117455" y="42388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grpSp>
        <p:nvGrpSpPr>
          <p:cNvPr id="77" name="StatConnectors"/>
          <p:cNvGrpSpPr/>
          <p:nvPr userDrawn="1"/>
        </p:nvGrpSpPr>
        <p:grpSpPr>
          <a:xfrm>
            <a:off x="1066799" y="2857500"/>
            <a:ext cx="4793743" cy="135459"/>
            <a:chOff x="4418608" y="3322766"/>
            <a:chExt cx="4793743" cy="135459"/>
          </a:xfrm>
        </p:grpSpPr>
        <p:cxnSp>
          <p:nvCxnSpPr>
            <p:cNvPr id="78" name="StatConnector - End"/>
            <p:cNvCxnSpPr/>
            <p:nvPr userDrawn="1"/>
          </p:nvCxnSpPr>
          <p:spPr>
            <a:xfrm flipH="1">
              <a:off x="857788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9" name="StatConnector 2"/>
            <p:cNvGrpSpPr/>
            <p:nvPr userDrawn="1"/>
          </p:nvGrpSpPr>
          <p:grpSpPr>
            <a:xfrm>
              <a:off x="6795326" y="3322766"/>
              <a:ext cx="1782561" cy="135459"/>
              <a:chOff x="4545252" y="3114947"/>
              <a:chExt cx="1294296" cy="135459"/>
            </a:xfrm>
          </p:grpSpPr>
          <p:cxnSp>
            <p:nvCxnSpPr>
              <p:cNvPr id="8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0" name="StatConnector 2"/>
            <p:cNvGrpSpPr/>
            <p:nvPr userDrawn="1"/>
          </p:nvGrpSpPr>
          <p:grpSpPr>
            <a:xfrm>
              <a:off x="5022936" y="3322766"/>
              <a:ext cx="1782561" cy="135459"/>
              <a:chOff x="4545252" y="3114947"/>
              <a:chExt cx="1294296" cy="135459"/>
            </a:xfrm>
          </p:grpSpPr>
          <p:cxnSp>
            <p:nvCxnSpPr>
              <p:cNvPr id="82"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81" name="StatConnector - End"/>
            <p:cNvCxnSpPr/>
            <p:nvPr userDrawn="1"/>
          </p:nvCxnSpPr>
          <p:spPr>
            <a:xfrm flipH="1">
              <a:off x="441860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6" name="Text Placeholder - Stat 2"/>
          <p:cNvSpPr>
            <a:spLocks noGrp="1"/>
          </p:cNvSpPr>
          <p:nvPr>
            <p:ph type="body" sz="quarter" idx="29" hasCustomPrompt="1"/>
          </p:nvPr>
        </p:nvSpPr>
        <p:spPr>
          <a:xfrm>
            <a:off x="361678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87" name="Text Placeholder - Stat 1"/>
          <p:cNvSpPr>
            <a:spLocks noGrp="1"/>
          </p:cNvSpPr>
          <p:nvPr>
            <p:ph type="body" sz="quarter" idx="30" hasCustomPrompt="1"/>
          </p:nvPr>
        </p:nvSpPr>
        <p:spPr>
          <a:xfrm>
            <a:off x="184439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226486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P - State 3">
    <p:spTree>
      <p:nvGrpSpPr>
        <p:cNvPr id="1" name=""/>
        <p:cNvGrpSpPr/>
        <p:nvPr/>
      </p:nvGrpSpPr>
      <p:grpSpPr>
        <a:xfrm>
          <a:off x="0" y="0"/>
          <a:ext cx="0" cy="0"/>
          <a:chOff x="0" y="0"/>
          <a:chExt cx="0" cy="0"/>
        </a:xfrm>
      </p:grpSpPr>
      <p:sp>
        <p:nvSpPr>
          <p:cNvPr id="65" name="Picture Placeholder 10"/>
          <p:cNvSpPr>
            <a:spLocks noGrp="1" noChangeAspect="1"/>
          </p:cNvSpPr>
          <p:nvPr>
            <p:ph type="pic" sz="quarter" idx="35" hasCustomPrompt="1"/>
          </p:nvPr>
        </p:nvSpPr>
        <p:spPr>
          <a:xfrm>
            <a:off x="6626082" y="692335"/>
            <a:ext cx="2743200" cy="50292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MAP" hidden="1"/>
          <p:cNvGrpSpPr/>
          <p:nvPr userDrawn="1"/>
        </p:nvGrpSpPr>
        <p:grpSpPr>
          <a:xfrm>
            <a:off x="6427932" y="-497433"/>
            <a:ext cx="7107563" cy="7747213"/>
            <a:chOff x="6427932" y="-497433"/>
            <a:chExt cx="7107563" cy="7747213"/>
          </a:xfrm>
        </p:grpSpPr>
        <p:grpSp>
          <p:nvGrpSpPr>
            <p:cNvPr id="54" name="MAP - States (Shaded)"/>
            <p:cNvGrpSpPr/>
            <p:nvPr userDrawn="1"/>
          </p:nvGrpSpPr>
          <p:grpSpPr>
            <a:xfrm>
              <a:off x="6427932" y="-497433"/>
              <a:ext cx="7107563" cy="7747213"/>
              <a:chOff x="6054726" y="1828800"/>
              <a:chExt cx="3316287" cy="3614738"/>
            </a:xfrm>
            <a:pattFill prst="ltUpDiag">
              <a:fgClr>
                <a:schemeClr val="accent2"/>
              </a:fgClr>
              <a:bgClr>
                <a:schemeClr val="bg1"/>
              </a:bgClr>
            </a:pattFill>
          </p:grpSpPr>
          <p:sp>
            <p:nvSpPr>
              <p:cNvPr id="57"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MAP - MA Satellites"/>
            <p:cNvGrpSpPr/>
            <p:nvPr userDrawn="1"/>
          </p:nvGrpSpPr>
          <p:grpSpPr>
            <a:xfrm>
              <a:off x="7231783" y="-200928"/>
              <a:ext cx="710825" cy="4496550"/>
              <a:chOff x="7231783" y="-200928"/>
              <a:chExt cx="710825" cy="4496550"/>
            </a:xfrm>
          </p:grpSpPr>
          <p:sp>
            <p:nvSpPr>
              <p:cNvPr id="105" name="Woodland Hills, CA" descr="Moss Adams Satellite Location" title="Woodland Hills"/>
              <p:cNvSpPr>
                <a:spLocks noChangeAspect="1"/>
              </p:cNvSpPr>
              <p:nvPr/>
            </p:nvSpPr>
            <p:spPr>
              <a:xfrm>
                <a:off x="7231783" y="4050034"/>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hattan Beach, CA" descr="Moss Adams Satellite Location" title="Manhattan Beach"/>
              <p:cNvSpPr>
                <a:spLocks noChangeAspect="1"/>
              </p:cNvSpPr>
              <p:nvPr/>
            </p:nvSpPr>
            <p:spPr>
              <a:xfrm>
                <a:off x="7339015" y="420418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Wenatchee, WA" descr="Moss Adams Satellite Location" title="Wenatchee"/>
              <p:cNvSpPr>
                <a:spLocks noChangeAspect="1"/>
              </p:cNvSpPr>
              <p:nvPr/>
            </p:nvSpPr>
            <p:spPr>
              <a:xfrm>
                <a:off x="7760758" y="63720"/>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i-Cities, WA" descr="Moss Adams Satellite Location" title="Tri-Cities"/>
              <p:cNvSpPr>
                <a:spLocks noChangeAspect="1"/>
              </p:cNvSpPr>
              <p:nvPr/>
            </p:nvSpPr>
            <p:spPr>
              <a:xfrm>
                <a:off x="7851168" y="33929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saquah, WA" descr="Moss Adams Satellite Location" title="Issaquah"/>
              <p:cNvSpPr>
                <a:spLocks noChangeAspect="1"/>
              </p:cNvSpPr>
              <p:nvPr/>
            </p:nvSpPr>
            <p:spPr>
              <a:xfrm>
                <a:off x="7531572" y="-200928"/>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MAP - MA Locations"/>
            <p:cNvGrpSpPr/>
            <p:nvPr userDrawn="1"/>
          </p:nvGrpSpPr>
          <p:grpSpPr>
            <a:xfrm>
              <a:off x="6518077" y="-483961"/>
              <a:ext cx="6616990" cy="5669070"/>
              <a:chOff x="6518077" y="-483961"/>
              <a:chExt cx="6616990" cy="5669070"/>
            </a:xfrm>
          </p:grpSpPr>
          <p:sp>
            <p:nvSpPr>
              <p:cNvPr id="135" name="Yakima" descr="Moss Adams Office Location" title="Yakima"/>
              <p:cNvSpPr>
                <a:spLocks noChangeAspect="1"/>
              </p:cNvSpPr>
              <p:nvPr userDrawn="1"/>
            </p:nvSpPr>
            <p:spPr>
              <a:xfrm>
                <a:off x="7652540" y="23997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pokane" descr="Moss Adams Office Location" title="Spokane"/>
              <p:cNvSpPr>
                <a:spLocks noChangeAspect="1"/>
              </p:cNvSpPr>
              <p:nvPr userDrawn="1"/>
            </p:nvSpPr>
            <p:spPr>
              <a:xfrm>
                <a:off x="8291732" y="-8277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acoma" descr="Moss Adams Office Location" title="Tacoma"/>
              <p:cNvSpPr>
                <a:spLocks noChangeAspect="1"/>
              </p:cNvSpPr>
              <p:nvPr userDrawn="1"/>
            </p:nvSpPr>
            <p:spPr>
              <a:xfrm>
                <a:off x="7355900" y="-6008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eattle" descr="Moss Adams Office Location" title="Seattle"/>
              <p:cNvSpPr>
                <a:spLocks noChangeAspect="1"/>
              </p:cNvSpPr>
              <p:nvPr userDrawn="1"/>
            </p:nvSpPr>
            <p:spPr>
              <a:xfrm>
                <a:off x="7438526" y="-2220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Everett" descr="Moss Adams Office Location" title="Everett"/>
              <p:cNvSpPr>
                <a:spLocks noChangeAspect="1"/>
              </p:cNvSpPr>
              <p:nvPr userDrawn="1"/>
            </p:nvSpPr>
            <p:spPr>
              <a:xfrm>
                <a:off x="7478836" y="-3613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Bellingham" descr="Moss Adams Office Location" title="Bellingham"/>
              <p:cNvSpPr>
                <a:spLocks noChangeAspect="1"/>
              </p:cNvSpPr>
              <p:nvPr userDrawn="1"/>
            </p:nvSpPr>
            <p:spPr>
              <a:xfrm>
                <a:off x="7519141" y="-48396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Portland" descr="Moss Adams Office Location" title="Portland"/>
              <p:cNvSpPr>
                <a:spLocks noChangeAspect="1"/>
              </p:cNvSpPr>
              <p:nvPr userDrawn="1"/>
            </p:nvSpPr>
            <p:spPr>
              <a:xfrm>
                <a:off x="7112692" y="44320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edford" descr="Moss Adams Office Location" title="Medford"/>
              <p:cNvSpPr>
                <a:spLocks noChangeAspect="1"/>
              </p:cNvSpPr>
              <p:nvPr userDrawn="1"/>
            </p:nvSpPr>
            <p:spPr>
              <a:xfrm>
                <a:off x="6795319" y="13099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Eugene" descr="Moss Adams Office Location" title="Eugene"/>
              <p:cNvSpPr>
                <a:spLocks noChangeAspect="1"/>
              </p:cNvSpPr>
              <p:nvPr userDrawn="1"/>
            </p:nvSpPr>
            <p:spPr>
              <a:xfrm>
                <a:off x="6939758" y="7202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Phoenix" descr="Moss Adams Office Location" title="Phoenix"/>
              <p:cNvSpPr>
                <a:spLocks noChangeAspect="1"/>
              </p:cNvSpPr>
              <p:nvPr userDrawn="1"/>
            </p:nvSpPr>
            <p:spPr>
              <a:xfrm>
                <a:off x="8679249" y="447236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an Diego" descr="Moss Adams Office Location" title="San Diego"/>
              <p:cNvSpPr>
                <a:spLocks noChangeAspect="1"/>
              </p:cNvSpPr>
              <p:nvPr userDrawn="1"/>
            </p:nvSpPr>
            <p:spPr>
              <a:xfrm>
                <a:off x="7477953" y="450422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range County" descr="Moss Adams Office Location" title="Orange County"/>
              <p:cNvSpPr>
                <a:spLocks noChangeAspect="1"/>
              </p:cNvSpPr>
              <p:nvPr userDrawn="1"/>
            </p:nvSpPr>
            <p:spPr>
              <a:xfrm>
                <a:off x="7442752" y="425603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os Angeles" descr="Moss Adams Office Location" title="Los Angeles"/>
              <p:cNvSpPr>
                <a:spLocks noChangeAspect="1"/>
              </p:cNvSpPr>
              <p:nvPr userDrawn="1"/>
            </p:nvSpPr>
            <p:spPr>
              <a:xfrm>
                <a:off x="7358146" y="41007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Walnut Creek" descr="Moss Adams Office Location" title="Walnut Creek"/>
              <p:cNvSpPr>
                <a:spLocks noChangeAspect="1"/>
              </p:cNvSpPr>
              <p:nvPr userDrawn="1"/>
            </p:nvSpPr>
            <p:spPr>
              <a:xfrm>
                <a:off x="6694546" y="276871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tockton" descr="Moss Adams Office Location" title="Stockton"/>
              <p:cNvSpPr>
                <a:spLocks noChangeAspect="1"/>
              </p:cNvSpPr>
              <p:nvPr userDrawn="1"/>
            </p:nvSpPr>
            <p:spPr>
              <a:xfrm>
                <a:off x="6866095" y="277546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ilicon Valley" descr="Moss Adams Office Location" title="Silicon Valley"/>
              <p:cNvSpPr>
                <a:spLocks noChangeAspect="1"/>
              </p:cNvSpPr>
              <p:nvPr userDrawn="1"/>
            </p:nvSpPr>
            <p:spPr>
              <a:xfrm>
                <a:off x="6637919" y="290932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anta Rosa" descr="Moss Adams Office Location" title="Santa Rosa"/>
              <p:cNvSpPr>
                <a:spLocks noChangeAspect="1"/>
              </p:cNvSpPr>
              <p:nvPr userDrawn="1"/>
            </p:nvSpPr>
            <p:spPr>
              <a:xfrm>
                <a:off x="6518077" y="24736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an Francisco" descr="Moss Adams Office Location" title="San Francisco"/>
              <p:cNvSpPr>
                <a:spLocks noChangeAspect="1"/>
              </p:cNvSpPr>
              <p:nvPr userDrawn="1"/>
            </p:nvSpPr>
            <p:spPr>
              <a:xfrm>
                <a:off x="6566782" y="276182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acramento" descr="Moss Adams Office Location" title="Sacramento"/>
              <p:cNvSpPr>
                <a:spLocks noChangeAspect="1"/>
              </p:cNvSpPr>
              <p:nvPr userDrawn="1"/>
            </p:nvSpPr>
            <p:spPr>
              <a:xfrm>
                <a:off x="6862325" y="251884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Napa" descr="Moss Adams Office Location" title="Napa"/>
              <p:cNvSpPr>
                <a:spLocks noChangeAspect="1"/>
              </p:cNvSpPr>
              <p:nvPr userDrawn="1"/>
            </p:nvSpPr>
            <p:spPr>
              <a:xfrm>
                <a:off x="6639061" y="2576108"/>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sno" descr="Moss Adams Office Location" title="Fresno"/>
              <p:cNvSpPr>
                <a:spLocks noChangeAspect="1"/>
              </p:cNvSpPr>
              <p:nvPr userDrawn="1"/>
            </p:nvSpPr>
            <p:spPr>
              <a:xfrm>
                <a:off x="7161651" y="32466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Kansas City" descr="Moss Adams Office Location" title="Kansas City"/>
              <p:cNvSpPr>
                <a:spLocks noChangeAspect="1"/>
              </p:cNvSpPr>
              <p:nvPr userDrawn="1"/>
            </p:nvSpPr>
            <p:spPr>
              <a:xfrm>
                <a:off x="13025339" y="315439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Dallas" descr="Moss Adams Office Location" title="Dallas"/>
              <p:cNvSpPr>
                <a:spLocks noChangeAspect="1"/>
              </p:cNvSpPr>
              <p:nvPr userDrawn="1"/>
            </p:nvSpPr>
            <p:spPr>
              <a:xfrm>
                <a:off x="12655126" y="507538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lbuquerque" descr="Moss Adams Office Location" title="Albuquerque"/>
              <p:cNvSpPr>
                <a:spLocks noChangeAspect="1"/>
              </p:cNvSpPr>
              <p:nvPr userDrawn="1"/>
            </p:nvSpPr>
            <p:spPr>
              <a:xfrm>
                <a:off x="10117455" y="42388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sp>
        <p:nvSpPr>
          <p:cNvPr id="53" name="Text Placeholder - Stat 3"/>
          <p:cNvSpPr>
            <a:spLocks noGrp="1"/>
          </p:cNvSpPr>
          <p:nvPr>
            <p:ph type="body" sz="quarter" idx="30" hasCustomPrompt="1"/>
          </p:nvPr>
        </p:nvSpPr>
        <p:spPr>
          <a:xfrm>
            <a:off x="4075161"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5" name="Text Placeholder - Stat 2"/>
          <p:cNvSpPr>
            <a:spLocks noGrp="1"/>
          </p:cNvSpPr>
          <p:nvPr>
            <p:ph type="body" sz="quarter" idx="29" hasCustomPrompt="1"/>
          </p:nvPr>
        </p:nvSpPr>
        <p:spPr>
          <a:xfrm>
            <a:off x="2784198"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6" name="Text Placeholder - Stat 1"/>
          <p:cNvSpPr>
            <a:spLocks noGrp="1"/>
          </p:cNvSpPr>
          <p:nvPr>
            <p:ph type="body" sz="quarter" idx="28" hasCustomPrompt="1"/>
          </p:nvPr>
        </p:nvSpPr>
        <p:spPr>
          <a:xfrm>
            <a:off x="1493235"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58" name="Stat Connector"/>
          <p:cNvGrpSpPr/>
          <p:nvPr userDrawn="1"/>
        </p:nvGrpSpPr>
        <p:grpSpPr>
          <a:xfrm>
            <a:off x="1066799" y="2857500"/>
            <a:ext cx="4537896" cy="135459"/>
            <a:chOff x="4217324" y="3114947"/>
            <a:chExt cx="4537896" cy="135459"/>
          </a:xfrm>
        </p:grpSpPr>
        <p:cxnSp>
          <p:nvCxnSpPr>
            <p:cNvPr id="60" name="StatConnector - End"/>
            <p:cNvCxnSpPr/>
            <p:nvPr/>
          </p:nvCxnSpPr>
          <p:spPr>
            <a:xfrm flipH="1">
              <a:off x="8423957"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2" name="StatConnector 3"/>
            <p:cNvGrpSpPr/>
            <p:nvPr userDrawn="1"/>
          </p:nvGrpSpPr>
          <p:grpSpPr>
            <a:xfrm>
              <a:off x="7132996" y="3114947"/>
              <a:ext cx="1294296" cy="135459"/>
              <a:chOff x="4545252" y="3114947"/>
              <a:chExt cx="1294296" cy="135459"/>
            </a:xfrm>
          </p:grpSpPr>
          <p:cxnSp>
            <p:nvCxnSpPr>
              <p:cNvPr id="75"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3" name="StatConnector 2"/>
            <p:cNvGrpSpPr/>
            <p:nvPr userDrawn="1"/>
          </p:nvGrpSpPr>
          <p:grpSpPr>
            <a:xfrm>
              <a:off x="5836215" y="3114947"/>
              <a:ext cx="1294296" cy="135459"/>
              <a:chOff x="4545252" y="3114947"/>
              <a:chExt cx="1294296" cy="135459"/>
            </a:xfrm>
          </p:grpSpPr>
          <p:cxnSp>
            <p:nvCxnSpPr>
              <p:cNvPr id="73"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6" name="StatConnector 1"/>
            <p:cNvGrpSpPr/>
            <p:nvPr userDrawn="1"/>
          </p:nvGrpSpPr>
          <p:grpSpPr>
            <a:xfrm>
              <a:off x="4545252" y="3114947"/>
              <a:ext cx="1294296" cy="135459"/>
              <a:chOff x="4545252" y="3114947"/>
              <a:chExt cx="1294296" cy="135459"/>
            </a:xfrm>
          </p:grpSpPr>
          <p:cxnSp>
            <p:nvCxnSpPr>
              <p:cNvPr id="69"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67" name="StatConnector - Start"/>
            <p:cNvCxnSpPr/>
            <p:nvPr userDrawn="1"/>
          </p:nvCxnSpPr>
          <p:spPr>
            <a:xfrm flipH="1">
              <a:off x="4217324"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91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B - Region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1066799" y="1828800"/>
            <a:ext cx="2667001" cy="2885439"/>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stStyle>
          <a:p>
            <a:pPr lvl="0"/>
            <a:r>
              <a:rPr lang="en-US" dirty="0"/>
              <a:t>List header</a:t>
            </a:r>
          </a:p>
          <a:p>
            <a:pPr lvl="1"/>
            <a:r>
              <a:rPr lang="en-US" dirty="0"/>
              <a:t>List item</a:t>
            </a:r>
          </a:p>
        </p:txBody>
      </p:sp>
      <p:sp>
        <p:nvSpPr>
          <p:cNvPr id="98" name="Title Placeholder - Top"/>
          <p:cNvSpPr>
            <a:spLocks noGrp="1"/>
          </p:cNvSpPr>
          <p:nvPr>
            <p:ph type="title" hasCustomPrompt="1"/>
          </p:nvPr>
        </p:nvSpPr>
        <p:spPr>
          <a:xfrm>
            <a:off x="1066802" y="457200"/>
            <a:ext cx="8305798" cy="685801"/>
          </a:xfrm>
        </p:spPr>
        <p:txBody>
          <a:bodyPr/>
          <a:lstStyle>
            <a:lvl1pPr>
              <a:defRPr/>
            </a:lvl1pPr>
          </a:lstStyle>
          <a:p>
            <a:r>
              <a:rPr lang="en-US" dirty="0"/>
              <a:t>Click to add Region/State</a:t>
            </a:r>
          </a:p>
        </p:txBody>
      </p:sp>
      <p:cxnSp>
        <p:nvCxnSpPr>
          <p:cNvPr id="20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 Stat 3"/>
          <p:cNvSpPr>
            <a:spLocks noGrp="1"/>
          </p:cNvSpPr>
          <p:nvPr>
            <p:ph type="body" sz="quarter" idx="30" hasCustomPrompt="1"/>
          </p:nvPr>
        </p:nvSpPr>
        <p:spPr>
          <a:xfrm>
            <a:off x="4075161" y="501377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28" name="Text Placeholder - Stat 2"/>
          <p:cNvSpPr>
            <a:spLocks noGrp="1"/>
          </p:cNvSpPr>
          <p:nvPr>
            <p:ph type="body" sz="quarter" idx="29" hasCustomPrompt="1"/>
          </p:nvPr>
        </p:nvSpPr>
        <p:spPr>
          <a:xfrm>
            <a:off x="2784198" y="501377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29" name="Text Placeholder - Stat 1"/>
          <p:cNvSpPr>
            <a:spLocks noGrp="1"/>
          </p:cNvSpPr>
          <p:nvPr>
            <p:ph type="body" sz="quarter" idx="28" hasCustomPrompt="1"/>
          </p:nvPr>
        </p:nvSpPr>
        <p:spPr>
          <a:xfrm>
            <a:off x="1493235" y="501377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30" name="Stat Connector"/>
          <p:cNvGrpSpPr/>
          <p:nvPr userDrawn="1"/>
        </p:nvGrpSpPr>
        <p:grpSpPr>
          <a:xfrm>
            <a:off x="1066799" y="4781810"/>
            <a:ext cx="4537896" cy="135459"/>
            <a:chOff x="4217324" y="3114947"/>
            <a:chExt cx="4537896" cy="135459"/>
          </a:xfrm>
        </p:grpSpPr>
        <p:cxnSp>
          <p:nvCxnSpPr>
            <p:cNvPr id="31" name="StatConnector - End"/>
            <p:cNvCxnSpPr/>
            <p:nvPr/>
          </p:nvCxnSpPr>
          <p:spPr>
            <a:xfrm flipH="1">
              <a:off x="8423957"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2" name="StatConnector 3"/>
            <p:cNvGrpSpPr/>
            <p:nvPr userDrawn="1"/>
          </p:nvGrpSpPr>
          <p:grpSpPr>
            <a:xfrm>
              <a:off x="7132996" y="3114947"/>
              <a:ext cx="1294296" cy="135459"/>
              <a:chOff x="4545252" y="3114947"/>
              <a:chExt cx="1294296" cy="135459"/>
            </a:xfrm>
          </p:grpSpPr>
          <p:cxnSp>
            <p:nvCxnSpPr>
              <p:cNvPr id="40"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StatConnector 2"/>
            <p:cNvGrpSpPr/>
            <p:nvPr userDrawn="1"/>
          </p:nvGrpSpPr>
          <p:grpSpPr>
            <a:xfrm>
              <a:off x="5836215" y="3114947"/>
              <a:ext cx="1294296" cy="135459"/>
              <a:chOff x="4545252" y="3114947"/>
              <a:chExt cx="1294296" cy="135459"/>
            </a:xfrm>
          </p:grpSpPr>
          <p:cxnSp>
            <p:nvCxnSpPr>
              <p:cNvPr id="38"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 name="StatConnector 1"/>
            <p:cNvGrpSpPr/>
            <p:nvPr userDrawn="1"/>
          </p:nvGrpSpPr>
          <p:grpSpPr>
            <a:xfrm>
              <a:off x="4545252" y="3114947"/>
              <a:ext cx="1294296" cy="13545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5" name="StatConnector - Start"/>
            <p:cNvCxnSpPr/>
            <p:nvPr userDrawn="1"/>
          </p:nvCxnSpPr>
          <p:spPr>
            <a:xfrm flipH="1">
              <a:off x="4217324"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92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B - Region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1066799" y="1828800"/>
            <a:ext cx="2667001" cy="2885439"/>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stStyle>
          <a:p>
            <a:pPr lvl="0"/>
            <a:r>
              <a:rPr lang="en-US" dirty="0"/>
              <a:t>List header</a:t>
            </a:r>
          </a:p>
          <a:p>
            <a:pPr lvl="1"/>
            <a:r>
              <a:rPr lang="en-US" dirty="0"/>
              <a:t>List item</a:t>
            </a:r>
          </a:p>
        </p:txBody>
      </p:sp>
      <p:sp>
        <p:nvSpPr>
          <p:cNvPr id="98" name="Title Placeholder - Top"/>
          <p:cNvSpPr>
            <a:spLocks noGrp="1"/>
          </p:cNvSpPr>
          <p:nvPr>
            <p:ph type="title" hasCustomPrompt="1"/>
          </p:nvPr>
        </p:nvSpPr>
        <p:spPr>
          <a:xfrm>
            <a:off x="1066802" y="457200"/>
            <a:ext cx="8305798" cy="685801"/>
          </a:xfrm>
        </p:spPr>
        <p:txBody>
          <a:bodyPr/>
          <a:lstStyle>
            <a:lvl1pPr>
              <a:defRPr/>
            </a:lvl1pPr>
          </a:lstStyle>
          <a:p>
            <a:r>
              <a:rPr lang="en-US" dirty="0"/>
              <a:t>Click to add Region/State</a:t>
            </a:r>
          </a:p>
        </p:txBody>
      </p:sp>
      <p:cxnSp>
        <p:nvCxnSpPr>
          <p:cNvPr id="20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9" name="StatConnectors"/>
          <p:cNvGrpSpPr/>
          <p:nvPr userDrawn="1"/>
        </p:nvGrpSpPr>
        <p:grpSpPr>
          <a:xfrm>
            <a:off x="1066799" y="4781480"/>
            <a:ext cx="4793743" cy="135459"/>
            <a:chOff x="4418608" y="3322766"/>
            <a:chExt cx="4793743" cy="135459"/>
          </a:xfrm>
        </p:grpSpPr>
        <p:cxnSp>
          <p:nvCxnSpPr>
            <p:cNvPr id="50" name="StatConnector - End"/>
            <p:cNvCxnSpPr/>
            <p:nvPr userDrawn="1"/>
          </p:nvCxnSpPr>
          <p:spPr>
            <a:xfrm flipH="1">
              <a:off x="857788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1" name="StatConnector 2"/>
            <p:cNvGrpSpPr/>
            <p:nvPr userDrawn="1"/>
          </p:nvGrpSpPr>
          <p:grpSpPr>
            <a:xfrm>
              <a:off x="6795326" y="3322766"/>
              <a:ext cx="1782561" cy="135459"/>
              <a:chOff x="4545252" y="3114947"/>
              <a:chExt cx="1294296" cy="135459"/>
            </a:xfrm>
          </p:grpSpPr>
          <p:cxnSp>
            <p:nvCxnSpPr>
              <p:cNvPr id="5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StatConnector 2"/>
            <p:cNvGrpSpPr/>
            <p:nvPr userDrawn="1"/>
          </p:nvGrpSpPr>
          <p:grpSpPr>
            <a:xfrm>
              <a:off x="5022936" y="3322766"/>
              <a:ext cx="1782561" cy="135459"/>
              <a:chOff x="4545252" y="3114947"/>
              <a:chExt cx="1294296" cy="135459"/>
            </a:xfrm>
          </p:grpSpPr>
          <p:cxnSp>
            <p:nvCxnSpPr>
              <p:cNvPr id="5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3" name="StatConnector - End"/>
            <p:cNvCxnSpPr/>
            <p:nvPr userDrawn="1"/>
          </p:nvCxnSpPr>
          <p:spPr>
            <a:xfrm flipH="1">
              <a:off x="441860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8" name="Text Placeholder - Stat 2"/>
          <p:cNvSpPr>
            <a:spLocks noGrp="1"/>
          </p:cNvSpPr>
          <p:nvPr>
            <p:ph type="body" sz="quarter" idx="31" hasCustomPrompt="1"/>
          </p:nvPr>
        </p:nvSpPr>
        <p:spPr>
          <a:xfrm>
            <a:off x="3616787" y="501344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9" name="Text Placeholder - Stat 1"/>
          <p:cNvSpPr>
            <a:spLocks noGrp="1"/>
          </p:cNvSpPr>
          <p:nvPr>
            <p:ph type="body" sz="quarter" idx="32" hasCustomPrompt="1"/>
          </p:nvPr>
        </p:nvSpPr>
        <p:spPr>
          <a:xfrm>
            <a:off x="1844397" y="501344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240975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86" name="TextBox"/>
          <p:cNvSpPr txBox="1"/>
          <p:nvPr/>
        </p:nvSpPr>
        <p:spPr>
          <a:xfrm>
            <a:off x="7396163" y="3563329"/>
            <a:ext cx="1976437"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Arial" panose="020B0604020202020204" pitchFamily="34" charset="0"/>
              <a:cs typeface="Arial" panose="020B0604020202020204" pitchFamily="34" charset="0"/>
            </a:endParaRPr>
          </a:p>
        </p:txBody>
      </p:sp>
      <p:sp>
        <p:nvSpPr>
          <p:cNvPr id="88" name="TextBox"/>
          <p:cNvSpPr txBox="1"/>
          <p:nvPr/>
        </p:nvSpPr>
        <p:spPr>
          <a:xfrm>
            <a:off x="5287109" y="3563329"/>
            <a:ext cx="1975335"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Arial" panose="020B0604020202020204" pitchFamily="34" charset="0"/>
              <a:cs typeface="Arial" panose="020B0604020202020204" pitchFamily="34" charset="0"/>
            </a:endParaRPr>
          </a:p>
        </p:txBody>
      </p:sp>
      <p:sp>
        <p:nvSpPr>
          <p:cNvPr id="87" name="TextBox"/>
          <p:cNvSpPr txBox="1"/>
          <p:nvPr/>
        </p:nvSpPr>
        <p:spPr>
          <a:xfrm>
            <a:off x="3177140" y="3563329"/>
            <a:ext cx="1975335"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mn-lt"/>
              <a:cs typeface="Arial" panose="020B0604020202020204" pitchFamily="34" charset="0"/>
            </a:endParaRPr>
          </a:p>
        </p:txBody>
      </p:sp>
      <p:sp>
        <p:nvSpPr>
          <p:cNvPr id="85" name="TextBox"/>
          <p:cNvSpPr txBox="1"/>
          <p:nvPr/>
        </p:nvSpPr>
        <p:spPr>
          <a:xfrm>
            <a:off x="1066799" y="3563329"/>
            <a:ext cx="1975335"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Arial" panose="020B0604020202020204" pitchFamily="34" charset="0"/>
              <a:cs typeface="Arial" panose="020B0604020202020204" pitchFamily="34" charset="0"/>
            </a:endParaRPr>
          </a:p>
        </p:txBody>
      </p:sp>
      <p:sp>
        <p:nvSpPr>
          <p:cNvPr id="43" name="Rectangle"/>
          <p:cNvSpPr/>
          <p:nvPr/>
        </p:nvSpPr>
        <p:spPr>
          <a:xfrm>
            <a:off x="7397265"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69" name="Rectangle"/>
          <p:cNvSpPr/>
          <p:nvPr/>
        </p:nvSpPr>
        <p:spPr>
          <a:xfrm>
            <a:off x="5287109"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55" name="Rectangle"/>
          <p:cNvSpPr/>
          <p:nvPr/>
        </p:nvSpPr>
        <p:spPr>
          <a:xfrm>
            <a:off x="3177140"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5" name="Rectangle"/>
          <p:cNvSpPr/>
          <p:nvPr/>
        </p:nvSpPr>
        <p:spPr>
          <a:xfrm>
            <a:off x="1066799"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33" name="Text Placeholder - Event Overview"/>
          <p:cNvSpPr>
            <a:spLocks noGrp="1"/>
          </p:cNvSpPr>
          <p:nvPr>
            <p:ph type="body" sz="quarter" idx="31" hasCustomPrompt="1"/>
          </p:nvPr>
        </p:nvSpPr>
        <p:spPr>
          <a:xfrm>
            <a:off x="7391556" y="3678238"/>
            <a:ext cx="1976437" cy="569912"/>
          </a:xfrm>
        </p:spPr>
        <p:txBody>
          <a:bodyPr lIns="182880" rIns="137160"/>
          <a:lstStyle>
            <a:lvl1pPr>
              <a:spcAft>
                <a:spcPts val="300"/>
              </a:spcAft>
              <a:defRPr sz="1050"/>
            </a:lvl1pPr>
            <a:lvl3pPr>
              <a:lnSpc>
                <a:spcPct val="100000"/>
              </a:lnSpc>
              <a:defRPr sz="750" baseline="0"/>
            </a:lvl3pPr>
          </a:lstStyle>
          <a:p>
            <a:pPr lvl="0"/>
            <a:r>
              <a:rPr lang="en-US" dirty="0"/>
              <a:t>Events</a:t>
            </a:r>
          </a:p>
          <a:p>
            <a:pPr lvl="2"/>
            <a:r>
              <a:rPr lang="en-US" dirty="0"/>
              <a:t>Third level</a:t>
            </a:r>
          </a:p>
        </p:txBody>
      </p:sp>
      <p:sp>
        <p:nvSpPr>
          <p:cNvPr id="28" name="Text Placeholder - Reports/Guides Overview"/>
          <p:cNvSpPr>
            <a:spLocks noGrp="1"/>
          </p:cNvSpPr>
          <p:nvPr>
            <p:ph type="body" sz="quarter" idx="30" hasCustomPrompt="1"/>
          </p:nvPr>
        </p:nvSpPr>
        <p:spPr>
          <a:xfrm>
            <a:off x="5283797" y="3678238"/>
            <a:ext cx="1976437" cy="569912"/>
          </a:xfrm>
        </p:spPr>
        <p:txBody>
          <a:bodyPr lIns="182880" rIns="137160"/>
          <a:lstStyle>
            <a:lvl1pPr>
              <a:spcAft>
                <a:spcPts val="300"/>
              </a:spcAft>
              <a:defRPr sz="1050"/>
            </a:lvl1pPr>
            <a:lvl3pPr>
              <a:lnSpc>
                <a:spcPct val="100000"/>
              </a:lnSpc>
              <a:defRPr sz="750"/>
            </a:lvl3pPr>
          </a:lstStyle>
          <a:p>
            <a:pPr lvl="0"/>
            <a:r>
              <a:rPr lang="en-US" dirty="0"/>
              <a:t>Reports &amp; Guides</a:t>
            </a:r>
          </a:p>
          <a:p>
            <a:pPr lvl="2"/>
            <a:r>
              <a:rPr lang="en-US" dirty="0"/>
              <a:t>Third level</a:t>
            </a:r>
          </a:p>
        </p:txBody>
      </p:sp>
      <p:sp>
        <p:nvSpPr>
          <p:cNvPr id="27" name="Text Placeholder - Webcasts Overview"/>
          <p:cNvSpPr>
            <a:spLocks noGrp="1"/>
          </p:cNvSpPr>
          <p:nvPr>
            <p:ph type="body" sz="quarter" idx="29" hasCustomPrompt="1"/>
          </p:nvPr>
        </p:nvSpPr>
        <p:spPr>
          <a:xfrm>
            <a:off x="3174747" y="3678238"/>
            <a:ext cx="1976437" cy="569912"/>
          </a:xfrm>
        </p:spPr>
        <p:txBody>
          <a:bodyPr lIns="182880" rIns="137160"/>
          <a:lstStyle>
            <a:lvl1pPr>
              <a:spcAft>
                <a:spcPts val="300"/>
              </a:spcAft>
              <a:defRPr sz="1050"/>
            </a:lvl1pPr>
            <a:lvl3pPr>
              <a:lnSpc>
                <a:spcPct val="100000"/>
              </a:lnSpc>
              <a:defRPr sz="750"/>
            </a:lvl3pPr>
          </a:lstStyle>
          <a:p>
            <a:pPr lvl="0"/>
            <a:r>
              <a:rPr lang="en-US" dirty="0"/>
              <a:t>Webcasts</a:t>
            </a:r>
          </a:p>
          <a:p>
            <a:pPr lvl="2"/>
            <a:r>
              <a:rPr lang="en-US" dirty="0"/>
              <a:t>Third level</a:t>
            </a:r>
          </a:p>
        </p:txBody>
      </p:sp>
      <p:sp>
        <p:nvSpPr>
          <p:cNvPr id="7" name="Text Placeholder - Article Overview"/>
          <p:cNvSpPr>
            <a:spLocks noGrp="1"/>
          </p:cNvSpPr>
          <p:nvPr>
            <p:ph type="body" sz="quarter" idx="28" hasCustomPrompt="1"/>
          </p:nvPr>
        </p:nvSpPr>
        <p:spPr>
          <a:xfrm>
            <a:off x="1064591" y="3678238"/>
            <a:ext cx="1976437" cy="569912"/>
          </a:xfrm>
        </p:spPr>
        <p:txBody>
          <a:bodyPr lIns="182880" rIns="137160"/>
          <a:lstStyle>
            <a:lvl1pPr>
              <a:spcAft>
                <a:spcPts val="300"/>
              </a:spcAft>
              <a:defRPr sz="1050"/>
            </a:lvl1pPr>
            <a:lvl3pPr>
              <a:lnSpc>
                <a:spcPct val="100000"/>
              </a:lnSpc>
              <a:defRPr sz="750"/>
            </a:lvl3pPr>
          </a:lstStyle>
          <a:p>
            <a:pPr lvl="0"/>
            <a:r>
              <a:rPr lang="en-US" dirty="0"/>
              <a:t>Articles &amp; Alerts</a:t>
            </a:r>
          </a:p>
          <a:p>
            <a:pPr lvl="2"/>
            <a:r>
              <a:rPr lang="en-US" dirty="0"/>
              <a:t>Third level</a:t>
            </a:r>
          </a:p>
        </p:txBody>
      </p:sp>
      <p:sp>
        <p:nvSpPr>
          <p:cNvPr id="26" name="Text Placeholder 89"/>
          <p:cNvSpPr>
            <a:spLocks noGrp="1"/>
          </p:cNvSpPr>
          <p:nvPr>
            <p:ph type="body" sz="quarter" idx="25" hasCustomPrompt="1"/>
          </p:nvPr>
        </p:nvSpPr>
        <p:spPr>
          <a:xfrm>
            <a:off x="7542698"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Event(s)</a:t>
            </a:r>
          </a:p>
          <a:p>
            <a:pPr lvl="1"/>
            <a:r>
              <a:rPr lang="en-US" dirty="0"/>
              <a:t>Second level – description</a:t>
            </a:r>
          </a:p>
          <a:p>
            <a:pPr lvl="2"/>
            <a:r>
              <a:rPr lang="en-US" dirty="0"/>
              <a:t>Bullets</a:t>
            </a:r>
          </a:p>
        </p:txBody>
      </p:sp>
      <p:sp>
        <p:nvSpPr>
          <p:cNvPr id="25" name="Text Placeholder 89"/>
          <p:cNvSpPr>
            <a:spLocks noGrp="1"/>
          </p:cNvSpPr>
          <p:nvPr>
            <p:ph type="body" sz="quarter" idx="24" hasCustomPrompt="1"/>
          </p:nvPr>
        </p:nvSpPr>
        <p:spPr>
          <a:xfrm>
            <a:off x="5433644"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Report(s)/Guide(s)</a:t>
            </a:r>
          </a:p>
          <a:p>
            <a:pPr lvl="1"/>
            <a:r>
              <a:rPr lang="en-US" dirty="0"/>
              <a:t>Second level – description</a:t>
            </a:r>
          </a:p>
          <a:p>
            <a:pPr lvl="2"/>
            <a:r>
              <a:rPr lang="en-US" dirty="0"/>
              <a:t>Bullets</a:t>
            </a:r>
          </a:p>
        </p:txBody>
      </p:sp>
      <p:sp>
        <p:nvSpPr>
          <p:cNvPr id="24" name="Text Placeholder 89"/>
          <p:cNvSpPr>
            <a:spLocks noGrp="1"/>
          </p:cNvSpPr>
          <p:nvPr>
            <p:ph type="body" sz="quarter" idx="23" hasCustomPrompt="1"/>
          </p:nvPr>
        </p:nvSpPr>
        <p:spPr>
          <a:xfrm>
            <a:off x="3324590"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Webcast(s)</a:t>
            </a:r>
          </a:p>
          <a:p>
            <a:pPr lvl="1"/>
            <a:r>
              <a:rPr lang="en-US" dirty="0"/>
              <a:t>Second level – description</a:t>
            </a:r>
          </a:p>
          <a:p>
            <a:pPr lvl="2"/>
            <a:r>
              <a:rPr lang="en-US" dirty="0"/>
              <a:t>Bullets</a:t>
            </a:r>
          </a:p>
        </p:txBody>
      </p:sp>
      <p:sp>
        <p:nvSpPr>
          <p:cNvPr id="92" name="Text Placeholder 89"/>
          <p:cNvSpPr>
            <a:spLocks noGrp="1"/>
          </p:cNvSpPr>
          <p:nvPr>
            <p:ph type="body" sz="quarter" idx="22" hasCustomPrompt="1"/>
          </p:nvPr>
        </p:nvSpPr>
        <p:spPr>
          <a:xfrm>
            <a:off x="1213884"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Article(s)</a:t>
            </a:r>
          </a:p>
          <a:p>
            <a:pPr lvl="1"/>
            <a:r>
              <a:rPr lang="en-US" dirty="0"/>
              <a:t>Second level – description</a:t>
            </a:r>
          </a:p>
          <a:p>
            <a:pPr lvl="2"/>
            <a:r>
              <a:rPr lang="en-US" dirty="0"/>
              <a:t>Bullets</a:t>
            </a:r>
          </a:p>
        </p:txBody>
      </p:sp>
      <p:sp>
        <p:nvSpPr>
          <p:cNvPr id="9" name="Text Placeholder 6"/>
          <p:cNvSpPr>
            <a:spLocks noGrp="1"/>
          </p:cNvSpPr>
          <p:nvPr>
            <p:ph type="body" sz="quarter" idx="14"/>
          </p:nvPr>
        </p:nvSpPr>
        <p:spPr>
          <a:xfrm>
            <a:off x="1066799" y="1828801"/>
            <a:ext cx="8305800" cy="603735"/>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39"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3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3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2095501" cy="41148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3886201" y="1828800"/>
            <a:ext cx="5486400"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8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at We Heard You Say">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27" name="Text Placeholder-ProcessTitle 1"/>
          <p:cNvSpPr>
            <a:spLocks noGrp="1"/>
          </p:cNvSpPr>
          <p:nvPr>
            <p:ph type="body" sz="quarter" idx="37" hasCustomPrompt="1"/>
          </p:nvPr>
        </p:nvSpPr>
        <p:spPr>
          <a:xfrm>
            <a:off x="1066800" y="2150999"/>
            <a:ext cx="2667000" cy="640081"/>
          </a:xfrm>
          <a:solidFill>
            <a:schemeClr val="accent1"/>
          </a:solidFill>
        </p:spPr>
        <p:txBody>
          <a:bodyPr lIns="182880" rIns="182880" anchor="ctr"/>
          <a:lstStyle>
            <a:lvl1pPr>
              <a:lnSpc>
                <a:spcPct val="100000"/>
              </a:lnSpc>
              <a:spcBef>
                <a:spcPts val="0"/>
              </a:spcBef>
              <a:spcAft>
                <a:spcPts val="0"/>
              </a:spcAft>
              <a:defRPr sz="950" spc="19" baseline="0">
                <a:solidFill>
                  <a:schemeClr val="bg1"/>
                </a:solidFill>
                <a:latin typeface="+mj-lt"/>
              </a:defRPr>
            </a:lvl1pPr>
            <a:lvl2pPr>
              <a:lnSpc>
                <a:spcPts val="1600"/>
              </a:lnSpc>
              <a:spcBef>
                <a:spcPts val="300"/>
              </a:spcBef>
              <a:defRPr sz="1200" b="0" cap="none" spc="19" baseline="0">
                <a:solidFill>
                  <a:schemeClr val="bg1"/>
                </a:solidFill>
                <a:latin typeface="+mj-lt"/>
              </a:defRPr>
            </a:lvl2pPr>
          </a:lstStyle>
          <a:p>
            <a:pPr lvl="0"/>
            <a:r>
              <a:rPr lang="en-US" dirty="0"/>
              <a:t>Click to add pain point</a:t>
            </a:r>
          </a:p>
        </p:txBody>
      </p:sp>
      <p:sp>
        <p:nvSpPr>
          <p:cNvPr id="25" name="Title Placeholder - Top"/>
          <p:cNvSpPr>
            <a:spLocks noGrp="1"/>
          </p:cNvSpPr>
          <p:nvPr>
            <p:ph type="title" hasCustomPrompt="1"/>
          </p:nvPr>
        </p:nvSpPr>
        <p:spPr>
          <a:xfrm>
            <a:off x="1066802" y="457200"/>
            <a:ext cx="8305798" cy="685801"/>
          </a:xfrm>
        </p:spPr>
        <p:txBody>
          <a:bodyPr/>
          <a:lstStyle>
            <a:lvl1pPr>
              <a:defRPr baseline="0"/>
            </a:lvl1pPr>
          </a:lstStyle>
          <a:p>
            <a:r>
              <a:rPr lang="en-US" dirty="0"/>
              <a:t>What We Heard You Say</a:t>
            </a:r>
          </a:p>
        </p:txBody>
      </p:sp>
      <p:cxnSp>
        <p:nvCxnSpPr>
          <p:cNvPr id="16"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Content Placeholder - Right"/>
          <p:cNvSpPr>
            <a:spLocks noGrp="1"/>
          </p:cNvSpPr>
          <p:nvPr>
            <p:ph sz="quarter" idx="50" hasCustomPrompt="1"/>
          </p:nvPr>
        </p:nvSpPr>
        <p:spPr>
          <a:xfrm>
            <a:off x="1066799" y="2791078"/>
            <a:ext cx="2667001" cy="3152521"/>
          </a:xfrm>
        </p:spPr>
        <p:txBody>
          <a:bodyPr lIns="182880" tIns="182880" rIns="182880"/>
          <a:lstStyle>
            <a:lvl1pPr>
              <a:lnSpc>
                <a:spcPct val="100000"/>
              </a:lnSpc>
              <a:spcAft>
                <a:spcPts val="600"/>
              </a:spcAft>
              <a:defRPr baseline="0"/>
            </a:lvl1pPr>
            <a:lvl2pPr>
              <a:defRPr sz="800">
                <a:solidFill>
                  <a:schemeClr val="accent2"/>
                </a:solidFill>
              </a:defRPr>
            </a:lvl2pPr>
            <a:lvl3pPr>
              <a:spcBef>
                <a:spcPts val="600"/>
              </a:spcBef>
              <a:spcAft>
                <a:spcPts val="0"/>
              </a:spcAft>
              <a:defRPr/>
            </a:lvl3pPr>
            <a:lvl4pPr marL="182880">
              <a:spcBef>
                <a:spcPts val="400"/>
              </a:spcBef>
              <a:spcAft>
                <a:spcPts val="0"/>
              </a:spcAft>
              <a:defRPr sz="850"/>
            </a:lvl4pPr>
          </a:lstStyle>
          <a:p>
            <a:pPr lvl="1"/>
            <a:r>
              <a:rPr lang="en-US" dirty="0"/>
              <a:t>Click to Add Solution</a:t>
            </a:r>
          </a:p>
          <a:p>
            <a:pPr lvl="2"/>
            <a:r>
              <a:rPr lang="en-US" dirty="0"/>
              <a:t>Third level</a:t>
            </a:r>
          </a:p>
          <a:p>
            <a:pPr lvl="3"/>
            <a:r>
              <a:rPr lang="en-US" dirty="0"/>
              <a:t>Fourth level</a:t>
            </a:r>
          </a:p>
        </p:txBody>
      </p:sp>
      <p:sp>
        <p:nvSpPr>
          <p:cNvPr id="33" name="Text Placeholder-ProcessTitle 1"/>
          <p:cNvSpPr>
            <a:spLocks noGrp="1"/>
          </p:cNvSpPr>
          <p:nvPr>
            <p:ph type="body" sz="quarter" idx="51" hasCustomPrompt="1"/>
          </p:nvPr>
        </p:nvSpPr>
        <p:spPr>
          <a:xfrm>
            <a:off x="3886200" y="2150999"/>
            <a:ext cx="2666999" cy="640081"/>
          </a:xfrm>
          <a:solidFill>
            <a:schemeClr val="accent1"/>
          </a:solidFill>
          <a:ln>
            <a:noFill/>
          </a:ln>
        </p:spPr>
        <p:txBody>
          <a:bodyPr lIns="182880" rIns="182880" anchor="ctr"/>
          <a:lstStyle>
            <a:lvl1pPr>
              <a:lnSpc>
                <a:spcPct val="100000"/>
              </a:lnSpc>
              <a:spcBef>
                <a:spcPts val="0"/>
              </a:spcBef>
              <a:spcAft>
                <a:spcPts val="0"/>
              </a:spcAft>
              <a:defRPr sz="950" spc="19" baseline="0">
                <a:solidFill>
                  <a:schemeClr val="bg1"/>
                </a:solidFill>
                <a:latin typeface="+mj-lt"/>
              </a:defRPr>
            </a:lvl1pPr>
            <a:lvl2pPr>
              <a:lnSpc>
                <a:spcPts val="1600"/>
              </a:lnSpc>
              <a:spcBef>
                <a:spcPts val="300"/>
              </a:spcBef>
              <a:defRPr sz="1200" b="0" cap="none" spc="19" baseline="0">
                <a:solidFill>
                  <a:schemeClr val="bg1"/>
                </a:solidFill>
                <a:latin typeface="+mj-lt"/>
              </a:defRPr>
            </a:lvl2pPr>
          </a:lstStyle>
          <a:p>
            <a:pPr lvl="0"/>
            <a:r>
              <a:rPr lang="en-US" dirty="0"/>
              <a:t>Click to add pain point</a:t>
            </a:r>
          </a:p>
        </p:txBody>
      </p:sp>
      <p:sp>
        <p:nvSpPr>
          <p:cNvPr id="35" name="Text Placeholder-ProcessTitle 1"/>
          <p:cNvSpPr>
            <a:spLocks noGrp="1"/>
          </p:cNvSpPr>
          <p:nvPr>
            <p:ph type="body" sz="quarter" idx="53" hasCustomPrompt="1"/>
          </p:nvPr>
        </p:nvSpPr>
        <p:spPr>
          <a:xfrm>
            <a:off x="6705600" y="2150999"/>
            <a:ext cx="2667000" cy="640081"/>
          </a:xfrm>
          <a:solidFill>
            <a:schemeClr val="accent1"/>
          </a:solidFill>
          <a:ln>
            <a:noFill/>
          </a:ln>
        </p:spPr>
        <p:txBody>
          <a:bodyPr lIns="182880" rIns="182880" anchor="ctr"/>
          <a:lstStyle>
            <a:lvl1pPr>
              <a:lnSpc>
                <a:spcPct val="100000"/>
              </a:lnSpc>
              <a:spcBef>
                <a:spcPts val="0"/>
              </a:spcBef>
              <a:spcAft>
                <a:spcPts val="0"/>
              </a:spcAft>
              <a:defRPr sz="950" spc="19" baseline="0">
                <a:solidFill>
                  <a:schemeClr val="bg1"/>
                </a:solidFill>
                <a:latin typeface="+mj-lt"/>
              </a:defRPr>
            </a:lvl1pPr>
            <a:lvl2pPr>
              <a:lnSpc>
                <a:spcPts val="1600"/>
              </a:lnSpc>
              <a:spcBef>
                <a:spcPts val="300"/>
              </a:spcBef>
              <a:defRPr sz="1200" b="0" cap="none" spc="19" baseline="0">
                <a:solidFill>
                  <a:schemeClr val="bg1"/>
                </a:solidFill>
                <a:latin typeface="+mj-lt"/>
              </a:defRPr>
            </a:lvl2pPr>
          </a:lstStyle>
          <a:p>
            <a:pPr lvl="0"/>
            <a:r>
              <a:rPr lang="en-US" dirty="0"/>
              <a:t>Click to add pain point</a:t>
            </a:r>
          </a:p>
        </p:txBody>
      </p:sp>
      <p:sp>
        <p:nvSpPr>
          <p:cNvPr id="36" name="Content Placeholder - Right"/>
          <p:cNvSpPr>
            <a:spLocks noGrp="1"/>
          </p:cNvSpPr>
          <p:nvPr>
            <p:ph sz="quarter" idx="54" hasCustomPrompt="1"/>
          </p:nvPr>
        </p:nvSpPr>
        <p:spPr>
          <a:xfrm>
            <a:off x="3886200" y="2791078"/>
            <a:ext cx="2667000" cy="3152521"/>
          </a:xfrm>
        </p:spPr>
        <p:txBody>
          <a:bodyPr lIns="182880" tIns="182880" rIns="182880"/>
          <a:lstStyle>
            <a:lvl1pPr>
              <a:lnSpc>
                <a:spcPct val="100000"/>
              </a:lnSpc>
              <a:spcAft>
                <a:spcPts val="600"/>
              </a:spcAft>
              <a:defRPr baseline="0"/>
            </a:lvl1pPr>
            <a:lvl2pPr>
              <a:defRPr sz="800">
                <a:solidFill>
                  <a:schemeClr val="accent2"/>
                </a:solidFill>
              </a:defRPr>
            </a:lvl2pPr>
            <a:lvl3pPr>
              <a:spcBef>
                <a:spcPts val="600"/>
              </a:spcBef>
              <a:spcAft>
                <a:spcPts val="0"/>
              </a:spcAft>
              <a:defRPr/>
            </a:lvl3pPr>
            <a:lvl4pPr marL="182880">
              <a:spcBef>
                <a:spcPts val="400"/>
              </a:spcBef>
              <a:spcAft>
                <a:spcPts val="0"/>
              </a:spcAft>
              <a:defRPr sz="850"/>
            </a:lvl4pPr>
          </a:lstStyle>
          <a:p>
            <a:pPr lvl="1"/>
            <a:r>
              <a:rPr lang="en-US" dirty="0"/>
              <a:t>Click to Add Solution</a:t>
            </a:r>
          </a:p>
          <a:p>
            <a:pPr lvl="2"/>
            <a:r>
              <a:rPr lang="en-US" dirty="0"/>
              <a:t>Third level</a:t>
            </a:r>
          </a:p>
          <a:p>
            <a:pPr lvl="3"/>
            <a:r>
              <a:rPr lang="en-US" dirty="0"/>
              <a:t>Fourth level</a:t>
            </a:r>
          </a:p>
        </p:txBody>
      </p:sp>
      <p:sp>
        <p:nvSpPr>
          <p:cNvPr id="37" name="Content Placeholder - Right"/>
          <p:cNvSpPr>
            <a:spLocks noGrp="1"/>
          </p:cNvSpPr>
          <p:nvPr>
            <p:ph sz="quarter" idx="55" hasCustomPrompt="1"/>
          </p:nvPr>
        </p:nvSpPr>
        <p:spPr>
          <a:xfrm>
            <a:off x="6705599" y="2791078"/>
            <a:ext cx="2667001" cy="3152521"/>
          </a:xfrm>
        </p:spPr>
        <p:txBody>
          <a:bodyPr lIns="182880" tIns="182880" rIns="182880"/>
          <a:lstStyle>
            <a:lvl1pPr>
              <a:lnSpc>
                <a:spcPct val="100000"/>
              </a:lnSpc>
              <a:spcAft>
                <a:spcPts val="600"/>
              </a:spcAft>
              <a:defRPr baseline="0"/>
            </a:lvl1pPr>
            <a:lvl2pPr>
              <a:defRPr sz="800">
                <a:solidFill>
                  <a:schemeClr val="accent2"/>
                </a:solidFill>
              </a:defRPr>
            </a:lvl2pPr>
            <a:lvl3pPr>
              <a:spcBef>
                <a:spcPts val="600"/>
              </a:spcBef>
              <a:spcAft>
                <a:spcPts val="0"/>
              </a:spcAft>
              <a:defRPr/>
            </a:lvl3pPr>
            <a:lvl4pPr marL="182880">
              <a:spcBef>
                <a:spcPts val="400"/>
              </a:spcBef>
              <a:spcAft>
                <a:spcPts val="0"/>
              </a:spcAft>
              <a:defRPr sz="850"/>
            </a:lvl4pPr>
          </a:lstStyle>
          <a:p>
            <a:pPr lvl="1"/>
            <a:r>
              <a:rPr lang="en-US" dirty="0"/>
              <a:t>Click to Add Solution</a:t>
            </a:r>
          </a:p>
          <a:p>
            <a:pPr lvl="2"/>
            <a:r>
              <a:rPr lang="en-US" dirty="0"/>
              <a:t>Third level</a:t>
            </a:r>
          </a:p>
          <a:p>
            <a:pPr lvl="3"/>
            <a:r>
              <a:rPr lang="en-US" dirty="0"/>
              <a:t>Fourth level</a:t>
            </a:r>
          </a:p>
        </p:txBody>
      </p:sp>
    </p:spTree>
    <p:extLst>
      <p:ext uri="{BB962C8B-B14F-4D97-AF65-F5344CB8AC3E}">
        <p14:creationId xmlns:p14="http://schemas.microsoft.com/office/powerpoint/2010/main" val="3762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PHIC - Audit Approach">
    <p:bg>
      <p:bgPr>
        <a:solidFill>
          <a:schemeClr val="bg1">
            <a:alpha val="8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grpSp>
        <p:nvGrpSpPr>
          <p:cNvPr id="2" name="Group 1"/>
          <p:cNvGrpSpPr/>
          <p:nvPr userDrawn="1"/>
        </p:nvGrpSpPr>
        <p:grpSpPr>
          <a:xfrm>
            <a:off x="1066800" y="2541589"/>
            <a:ext cx="8493369" cy="2003424"/>
            <a:chOff x="1066800" y="2541589"/>
            <a:chExt cx="8507412" cy="2003424"/>
          </a:xfrm>
        </p:grpSpPr>
        <p:sp>
          <p:nvSpPr>
            <p:cNvPr id="11" name="Freeform 5"/>
            <p:cNvSpPr>
              <a:spLocks/>
            </p:cNvSpPr>
            <p:nvPr/>
          </p:nvSpPr>
          <p:spPr bwMode="auto">
            <a:xfrm>
              <a:off x="3138488"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2" name="Freeform 6"/>
            <p:cNvSpPr>
              <a:spLocks/>
            </p:cNvSpPr>
            <p:nvPr/>
          </p:nvSpPr>
          <p:spPr bwMode="auto">
            <a:xfrm>
              <a:off x="3138489"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3" name="Freeform 7"/>
            <p:cNvSpPr>
              <a:spLocks/>
            </p:cNvSpPr>
            <p:nvPr/>
          </p:nvSpPr>
          <p:spPr bwMode="auto">
            <a:xfrm>
              <a:off x="5208589" y="2541589"/>
              <a:ext cx="2295525" cy="1431925"/>
            </a:xfrm>
            <a:custGeom>
              <a:avLst/>
              <a:gdLst>
                <a:gd name="T0" fmla="*/ 0 w 1446"/>
                <a:gd name="T1" fmla="*/ 0 h 902"/>
                <a:gd name="T2" fmla="*/ 170 w 1446"/>
                <a:gd name="T3" fmla="*/ 631 h 902"/>
                <a:gd name="T4" fmla="*/ 100 w 1446"/>
                <a:gd name="T5" fmla="*/ 902 h 902"/>
                <a:gd name="T6" fmla="*/ 1369 w 1446"/>
                <a:gd name="T7" fmla="*/ 902 h 902"/>
                <a:gd name="T8" fmla="*/ 1446 w 1446"/>
                <a:gd name="T9" fmla="*/ 631 h 902"/>
                <a:gd name="T10" fmla="*/ 1269 w 1446"/>
                <a:gd name="T11" fmla="*/ 0 h 902"/>
                <a:gd name="T12" fmla="*/ 0 w 1446"/>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6" h="902">
                  <a:moveTo>
                    <a:pt x="0" y="0"/>
                  </a:moveTo>
                  <a:lnTo>
                    <a:pt x="170" y="631"/>
                  </a:lnTo>
                  <a:lnTo>
                    <a:pt x="10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9" y="3973513"/>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userDrawn="1"/>
          </p:nvSpPr>
          <p:spPr bwMode="auto">
            <a:xfrm>
              <a:off x="7280276"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6" name="Freeform 10"/>
            <p:cNvSpPr>
              <a:spLocks/>
            </p:cNvSpPr>
            <p:nvPr/>
          </p:nvSpPr>
          <p:spPr bwMode="auto">
            <a:xfrm>
              <a:off x="7280275"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7" name="Freeform 11"/>
            <p:cNvSpPr>
              <a:spLocks/>
            </p:cNvSpPr>
            <p:nvPr/>
          </p:nvSpPr>
          <p:spPr bwMode="auto">
            <a:xfrm>
              <a:off x="1066802" y="2541589"/>
              <a:ext cx="2295525" cy="1431925"/>
            </a:xfrm>
            <a:custGeom>
              <a:avLst/>
              <a:gdLst>
                <a:gd name="T0" fmla="*/ 0 w 1446"/>
                <a:gd name="T1" fmla="*/ 0 h 902"/>
                <a:gd name="T2" fmla="*/ 0 w 1446"/>
                <a:gd name="T3" fmla="*/ 902 h 902"/>
                <a:gd name="T4" fmla="*/ 1369 w 1446"/>
                <a:gd name="T5" fmla="*/ 902 h 902"/>
                <a:gd name="T6" fmla="*/ 1446 w 1446"/>
                <a:gd name="T7" fmla="*/ 631 h 902"/>
                <a:gd name="T8" fmla="*/ 1269 w 1446"/>
                <a:gd name="T9" fmla="*/ 0 h 902"/>
                <a:gd name="T10" fmla="*/ 0 w 1446"/>
                <a:gd name="T11" fmla="*/ 0 h 902"/>
              </a:gdLst>
              <a:ahLst/>
              <a:cxnLst>
                <a:cxn ang="0">
                  <a:pos x="T0" y="T1"/>
                </a:cxn>
                <a:cxn ang="0">
                  <a:pos x="T2" y="T3"/>
                </a:cxn>
                <a:cxn ang="0">
                  <a:pos x="T4" y="T5"/>
                </a:cxn>
                <a:cxn ang="0">
                  <a:pos x="T6" y="T7"/>
                </a:cxn>
                <a:cxn ang="0">
                  <a:pos x="T8" y="T9"/>
                </a:cxn>
                <a:cxn ang="0">
                  <a:pos x="T10" y="T11"/>
                </a:cxn>
              </a:cxnLst>
              <a:rect l="0" t="0" r="r" b="b"/>
              <a:pathLst>
                <a:path w="1446" h="902">
                  <a:moveTo>
                    <a:pt x="0" y="0"/>
                  </a:moveTo>
                  <a:lnTo>
                    <a:pt x="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973513"/>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grpSp>
      <p:sp>
        <p:nvSpPr>
          <p:cNvPr id="24" name="Text Area - ApproachTitle 4"/>
          <p:cNvSpPr>
            <a:spLocks noGrp="1"/>
          </p:cNvSpPr>
          <p:nvPr>
            <p:ph type="body" sz="quarter" idx="20" hasCustomPrompt="1"/>
          </p:nvPr>
        </p:nvSpPr>
        <p:spPr>
          <a:xfrm>
            <a:off x="7277100" y="2259790"/>
            <a:ext cx="2010453" cy="281797"/>
          </a:xfrm>
        </p:spPr>
        <p:txBody>
          <a:bodyPr/>
          <a:lstStyle>
            <a:lvl1pPr>
              <a:lnSpc>
                <a:spcPts val="1301"/>
              </a:lnSpc>
              <a:spcBef>
                <a:spcPts val="0"/>
              </a:spcBef>
              <a:spcAft>
                <a:spcPts val="600"/>
              </a:spcAft>
              <a:defRPr sz="1200" baseline="0">
                <a:latin typeface="+mj-lt"/>
              </a:defRPr>
            </a:lvl1pPr>
          </a:lstStyle>
          <a:p>
            <a:pPr lvl="0"/>
            <a:r>
              <a:rPr lang="en-US" dirty="0"/>
              <a:t>Click to add title</a:t>
            </a:r>
          </a:p>
        </p:txBody>
      </p:sp>
      <p:sp>
        <p:nvSpPr>
          <p:cNvPr id="23" name="Text Area - ApproachTitle 3"/>
          <p:cNvSpPr>
            <a:spLocks noGrp="1"/>
          </p:cNvSpPr>
          <p:nvPr>
            <p:ph type="body" sz="quarter" idx="19" hasCustomPrompt="1"/>
          </p:nvPr>
        </p:nvSpPr>
        <p:spPr>
          <a:xfrm>
            <a:off x="5230287" y="2259790"/>
            <a:ext cx="1992195" cy="281797"/>
          </a:xfrm>
        </p:spPr>
        <p:txBody>
          <a:bodyPr/>
          <a:lstStyle>
            <a:lvl1pPr>
              <a:lnSpc>
                <a:spcPts val="1301"/>
              </a:lnSpc>
              <a:spcBef>
                <a:spcPts val="0"/>
              </a:spcBef>
              <a:spcAft>
                <a:spcPts val="600"/>
              </a:spcAft>
              <a:defRPr sz="1200">
                <a:latin typeface="+mj-lt"/>
              </a:defRPr>
            </a:lvl1pPr>
          </a:lstStyle>
          <a:p>
            <a:pPr lvl="0"/>
            <a:r>
              <a:rPr lang="en-US" dirty="0"/>
              <a:t>Click to add title</a:t>
            </a:r>
          </a:p>
        </p:txBody>
      </p:sp>
      <p:sp>
        <p:nvSpPr>
          <p:cNvPr id="22" name="Text Area - ApproachTitle 2"/>
          <p:cNvSpPr>
            <a:spLocks noGrp="1"/>
          </p:cNvSpPr>
          <p:nvPr>
            <p:ph type="body" sz="quarter" idx="18" hasCustomPrompt="1"/>
          </p:nvPr>
        </p:nvSpPr>
        <p:spPr>
          <a:xfrm>
            <a:off x="3172628" y="2259790"/>
            <a:ext cx="1966827" cy="281797"/>
          </a:xfrm>
        </p:spPr>
        <p:txBody>
          <a:bodyPr/>
          <a:lstStyle>
            <a:lvl1pPr>
              <a:lnSpc>
                <a:spcPts val="1301"/>
              </a:lnSpc>
              <a:spcBef>
                <a:spcPts val="0"/>
              </a:spcBef>
              <a:spcAft>
                <a:spcPts val="600"/>
              </a:spcAft>
              <a:defRPr sz="1200">
                <a:latin typeface="+mj-lt"/>
              </a:defRPr>
            </a:lvl1pPr>
          </a:lstStyle>
          <a:p>
            <a:pPr lvl="0"/>
            <a:r>
              <a:rPr lang="en-US" dirty="0"/>
              <a:t>Click to add title</a:t>
            </a:r>
          </a:p>
        </p:txBody>
      </p:sp>
      <p:sp>
        <p:nvSpPr>
          <p:cNvPr id="21" name="Text Area - ApproachTitle 1"/>
          <p:cNvSpPr>
            <a:spLocks noGrp="1"/>
          </p:cNvSpPr>
          <p:nvPr>
            <p:ph type="body" sz="quarter" idx="17" hasCustomPrompt="1"/>
          </p:nvPr>
        </p:nvSpPr>
        <p:spPr>
          <a:xfrm>
            <a:off x="1066800" y="2259790"/>
            <a:ext cx="2002556" cy="281797"/>
          </a:xfrm>
        </p:spPr>
        <p:txBody>
          <a:bodyPr/>
          <a:lstStyle>
            <a:lvl1pPr>
              <a:lnSpc>
                <a:spcPts val="1301"/>
              </a:lnSpc>
              <a:spcBef>
                <a:spcPts val="0"/>
              </a:spcBef>
              <a:spcAft>
                <a:spcPts val="600"/>
              </a:spcAft>
              <a:defRPr sz="1200">
                <a:latin typeface="+mj-lt"/>
              </a:defRPr>
            </a:lvl1pPr>
          </a:lstStyle>
          <a:p>
            <a:pPr lvl="0"/>
            <a:r>
              <a:rPr lang="en-US" dirty="0"/>
              <a:t>Click to add title</a:t>
            </a:r>
          </a:p>
        </p:txBody>
      </p:sp>
      <p:sp>
        <p:nvSpPr>
          <p:cNvPr id="19" name="Text Placeholder 6"/>
          <p:cNvSpPr>
            <a:spLocks noGrp="1"/>
          </p:cNvSpPr>
          <p:nvPr>
            <p:ph type="body" sz="quarter" idx="15"/>
          </p:nvPr>
        </p:nvSpPr>
        <p:spPr>
          <a:xfrm>
            <a:off x="1228907" y="3973513"/>
            <a:ext cx="1840448"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27" name="Text Placeholder 6"/>
          <p:cNvSpPr>
            <a:spLocks noGrp="1"/>
          </p:cNvSpPr>
          <p:nvPr>
            <p:ph type="body" sz="quarter" idx="22"/>
          </p:nvPr>
        </p:nvSpPr>
        <p:spPr>
          <a:xfrm>
            <a:off x="3535354" y="3973513"/>
            <a:ext cx="1604102"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28" name="Text Area - ApproachBody 2"/>
          <p:cNvSpPr>
            <a:spLocks noGrp="1"/>
          </p:cNvSpPr>
          <p:nvPr>
            <p:ph type="body" sz="quarter" idx="23"/>
          </p:nvPr>
        </p:nvSpPr>
        <p:spPr>
          <a:xfrm>
            <a:off x="3535354" y="2743204"/>
            <a:ext cx="1604102"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Arial" panose="020B0604020202020204" pitchFamily="34" charset="0"/>
              </a:defRPr>
            </a:lvl2pPr>
          </a:lstStyle>
          <a:p>
            <a:pPr lvl="0"/>
            <a:r>
              <a:rPr lang="en-US"/>
              <a:t>Edit Master text styles</a:t>
            </a:r>
          </a:p>
          <a:p>
            <a:pPr lvl="1"/>
            <a:r>
              <a:rPr lang="en-US"/>
              <a:t>Second level</a:t>
            </a:r>
          </a:p>
        </p:txBody>
      </p:sp>
      <p:sp>
        <p:nvSpPr>
          <p:cNvPr id="25" name="Text Area - ApproachBody 1"/>
          <p:cNvSpPr>
            <a:spLocks noGrp="1"/>
          </p:cNvSpPr>
          <p:nvPr>
            <p:ph type="body" sz="quarter" idx="21"/>
          </p:nvPr>
        </p:nvSpPr>
        <p:spPr>
          <a:xfrm>
            <a:off x="1228907" y="2743204"/>
            <a:ext cx="1840448"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mn-lt"/>
              </a:defRPr>
            </a:lvl2pPr>
          </a:lstStyle>
          <a:p>
            <a:pPr lvl="0"/>
            <a:r>
              <a:rPr lang="en-US"/>
              <a:t>Edit Master text styles</a:t>
            </a:r>
          </a:p>
          <a:p>
            <a:pPr lvl="1"/>
            <a:r>
              <a:rPr lang="en-US"/>
              <a:t>Second level</a:t>
            </a:r>
          </a:p>
        </p:txBody>
      </p:sp>
      <p:sp>
        <p:nvSpPr>
          <p:cNvPr id="29" name="Text Placeholder 6"/>
          <p:cNvSpPr>
            <a:spLocks noGrp="1"/>
          </p:cNvSpPr>
          <p:nvPr>
            <p:ph type="body" sz="quarter" idx="24"/>
          </p:nvPr>
        </p:nvSpPr>
        <p:spPr>
          <a:xfrm>
            <a:off x="5605454" y="3973513"/>
            <a:ext cx="1604102"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30" name="Text Area - ApproachBody 3"/>
          <p:cNvSpPr>
            <a:spLocks noGrp="1"/>
          </p:cNvSpPr>
          <p:nvPr>
            <p:ph type="body" sz="quarter" idx="25"/>
          </p:nvPr>
        </p:nvSpPr>
        <p:spPr>
          <a:xfrm>
            <a:off x="5605454" y="2743204"/>
            <a:ext cx="1604102"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mn-lt"/>
              </a:defRPr>
            </a:lvl2pPr>
          </a:lstStyle>
          <a:p>
            <a:pPr lvl="0"/>
            <a:r>
              <a:rPr lang="en-US"/>
              <a:t>Edit Master text styles</a:t>
            </a:r>
          </a:p>
          <a:p>
            <a:pPr lvl="1"/>
            <a:r>
              <a:rPr lang="en-US"/>
              <a:t>Second level</a:t>
            </a:r>
          </a:p>
        </p:txBody>
      </p:sp>
      <p:sp>
        <p:nvSpPr>
          <p:cNvPr id="31" name="Text Placeholder 6"/>
          <p:cNvSpPr>
            <a:spLocks noGrp="1"/>
          </p:cNvSpPr>
          <p:nvPr>
            <p:ph type="body" sz="quarter" idx="26"/>
          </p:nvPr>
        </p:nvSpPr>
        <p:spPr>
          <a:xfrm>
            <a:off x="7683451" y="3973513"/>
            <a:ext cx="1604102"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32" name="Text Placeholder 6"/>
          <p:cNvSpPr>
            <a:spLocks noGrp="1"/>
          </p:cNvSpPr>
          <p:nvPr>
            <p:ph type="body" sz="quarter" idx="27"/>
          </p:nvPr>
        </p:nvSpPr>
        <p:spPr>
          <a:xfrm>
            <a:off x="7683451" y="2743204"/>
            <a:ext cx="1604102"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mn-lt"/>
              </a:defRPr>
            </a:lvl2pPr>
          </a:lstStyle>
          <a:p>
            <a:pPr lvl="0"/>
            <a:r>
              <a:rPr lang="en-US"/>
              <a:t>Edit Master text styles</a:t>
            </a:r>
          </a:p>
          <a:p>
            <a:pPr lvl="1"/>
            <a:r>
              <a:rPr lang="en-US"/>
              <a:t>Second level</a:t>
            </a:r>
          </a:p>
        </p:txBody>
      </p:sp>
      <p:sp>
        <p:nvSpPr>
          <p:cNvPr id="33" name="Text Box - Callout"/>
          <p:cNvSpPr>
            <a:spLocks noGrp="1"/>
          </p:cNvSpPr>
          <p:nvPr>
            <p:ph type="body" sz="quarter" idx="28"/>
          </p:nvPr>
        </p:nvSpPr>
        <p:spPr>
          <a:xfrm>
            <a:off x="4138179" y="4823227"/>
            <a:ext cx="2722734" cy="497572"/>
          </a:xfrm>
          <a:ln>
            <a:solidFill>
              <a:schemeClr val="accent2"/>
            </a:solidFill>
          </a:ln>
        </p:spPr>
        <p:txBody>
          <a:bodyPr wrap="square" lIns="91440" tIns="91440" rIns="91440" bIns="91440">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a:t>Edit Master text styles</a:t>
            </a:r>
          </a:p>
          <a:p>
            <a:pPr lvl="1"/>
            <a:r>
              <a:rPr lang="en-US"/>
              <a:t>Second level</a:t>
            </a:r>
          </a:p>
        </p:txBody>
      </p:sp>
      <p:sp>
        <p:nvSpPr>
          <p:cNvPr id="42" name="Title Area - Top"/>
          <p:cNvSpPr>
            <a:spLocks noGrp="1"/>
          </p:cNvSpPr>
          <p:nvPr>
            <p:ph type="title"/>
          </p:nvPr>
        </p:nvSpPr>
        <p:spPr>
          <a:xfrm>
            <a:off x="1066802" y="457200"/>
            <a:ext cx="8305798" cy="685801"/>
          </a:xfrm>
        </p:spPr>
        <p:txBody>
          <a:bodyPr/>
          <a:lstStyle/>
          <a:p>
            <a:r>
              <a:rPr lang="en-US" dirty="0"/>
              <a:t>Click to edit Master title style</a:t>
            </a:r>
          </a:p>
        </p:txBody>
      </p:sp>
      <p:cxnSp>
        <p:nvCxnSpPr>
          <p:cNvPr id="43" name="Elbow Connector 42"/>
          <p:cNvCxnSpPr/>
          <p:nvPr userDrawn="1"/>
        </p:nvCxnSpPr>
        <p:spPr>
          <a:xfrm>
            <a:off x="3535354" y="4551720"/>
            <a:ext cx="592545" cy="567892"/>
          </a:xfrm>
          <a:prstGeom prst="bentConnector3">
            <a:avLst>
              <a:gd name="adj1" fmla="val 660"/>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8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quence, callouts 4 (FirstYearRoad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grpSp>
        <p:nvGrpSpPr>
          <p:cNvPr id="5" name="Group 4"/>
          <p:cNvGrpSpPr/>
          <p:nvPr/>
        </p:nvGrpSpPr>
        <p:grpSpPr>
          <a:xfrm>
            <a:off x="1066801" y="3484285"/>
            <a:ext cx="8386764" cy="571500"/>
            <a:chOff x="1066800" y="3484284"/>
            <a:chExt cx="8386763" cy="571500"/>
          </a:xfrm>
        </p:grpSpPr>
        <p:sp>
          <p:nvSpPr>
            <p:cNvPr id="11" name="Freeform 5"/>
            <p:cNvSpPr>
              <a:spLocks/>
            </p:cNvSpPr>
            <p:nvPr/>
          </p:nvSpPr>
          <p:spPr bwMode="auto">
            <a:xfrm>
              <a:off x="3138488"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8" y="3484284"/>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7280275"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484284"/>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grpSp>
      <p:sp>
        <p:nvSpPr>
          <p:cNvPr id="31" name="Text Placeholder 6"/>
          <p:cNvSpPr>
            <a:spLocks noGrp="1"/>
          </p:cNvSpPr>
          <p:nvPr>
            <p:ph type="body" sz="quarter" idx="26"/>
          </p:nvPr>
        </p:nvSpPr>
        <p:spPr>
          <a:xfrm>
            <a:off x="7851028"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38" name="Text Placeholder 6"/>
          <p:cNvSpPr>
            <a:spLocks noGrp="1"/>
          </p:cNvSpPr>
          <p:nvPr>
            <p:ph type="body" sz="quarter" idx="32" hasCustomPrompt="1"/>
          </p:nvPr>
        </p:nvSpPr>
        <p:spPr>
          <a:xfrm>
            <a:off x="7451010"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39" name="Text Placeholder 6"/>
          <p:cNvSpPr>
            <a:spLocks noGrp="1"/>
          </p:cNvSpPr>
          <p:nvPr>
            <p:ph type="body" sz="quarter" idx="33"/>
          </p:nvPr>
        </p:nvSpPr>
        <p:spPr>
          <a:xfrm>
            <a:off x="577777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0" name="Text Placeholder 6"/>
          <p:cNvSpPr>
            <a:spLocks noGrp="1"/>
          </p:cNvSpPr>
          <p:nvPr>
            <p:ph type="body" sz="quarter" idx="34" hasCustomPrompt="1"/>
          </p:nvPr>
        </p:nvSpPr>
        <p:spPr>
          <a:xfrm>
            <a:off x="537775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1" name="Text Placeholder 6"/>
          <p:cNvSpPr>
            <a:spLocks noGrp="1"/>
          </p:cNvSpPr>
          <p:nvPr>
            <p:ph type="body" sz="quarter" idx="35"/>
          </p:nvPr>
        </p:nvSpPr>
        <p:spPr>
          <a:xfrm>
            <a:off x="3706653"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2" name="Text Placeholder 6"/>
          <p:cNvSpPr>
            <a:spLocks noGrp="1"/>
          </p:cNvSpPr>
          <p:nvPr>
            <p:ph type="body" sz="quarter" idx="36" hasCustomPrompt="1"/>
          </p:nvPr>
        </p:nvSpPr>
        <p:spPr>
          <a:xfrm>
            <a:off x="3306634"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3" name="Text Placeholder 6"/>
          <p:cNvSpPr>
            <a:spLocks noGrp="1"/>
          </p:cNvSpPr>
          <p:nvPr>
            <p:ph type="body" sz="quarter" idx="37"/>
          </p:nvPr>
        </p:nvSpPr>
        <p:spPr>
          <a:xfrm>
            <a:off x="155982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4" name="Text Placeholder 6"/>
          <p:cNvSpPr>
            <a:spLocks noGrp="1"/>
          </p:cNvSpPr>
          <p:nvPr>
            <p:ph type="body" sz="quarter" idx="38" hasCustomPrompt="1"/>
          </p:nvPr>
        </p:nvSpPr>
        <p:spPr>
          <a:xfrm>
            <a:off x="115980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7" name="Text Placeholder 6"/>
          <p:cNvSpPr>
            <a:spLocks noGrp="1"/>
          </p:cNvSpPr>
          <p:nvPr>
            <p:ph type="body" sz="quarter" idx="41" hasCustomPrompt="1"/>
          </p:nvPr>
        </p:nvSpPr>
        <p:spPr>
          <a:xfrm>
            <a:off x="1559822" y="2582735"/>
            <a:ext cx="1671101" cy="628377"/>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item(s)</a:t>
            </a:r>
          </a:p>
          <a:p>
            <a:pPr lvl="1"/>
            <a:r>
              <a:rPr lang="en-US" dirty="0"/>
              <a:t>bullet</a:t>
            </a:r>
          </a:p>
        </p:txBody>
      </p:sp>
      <p:sp>
        <p:nvSpPr>
          <p:cNvPr id="51" name="Text Placeholder 6"/>
          <p:cNvSpPr>
            <a:spLocks noGrp="1"/>
          </p:cNvSpPr>
          <p:nvPr>
            <p:ph type="body" sz="quarter" idx="45" hasCustomPrompt="1"/>
          </p:nvPr>
        </p:nvSpPr>
        <p:spPr>
          <a:xfrm>
            <a:off x="3707721" y="2582734"/>
            <a:ext cx="1671101" cy="628377"/>
          </a:xfrm>
          <a:ln>
            <a:solidFill>
              <a:schemeClr val="accent2"/>
            </a:solidFill>
          </a:ln>
        </p:spPr>
        <p:txBody>
          <a:bodyPr wrap="square" lIns="91440" tIns="91440" rIns="91440" bIns="91440" anchor="b">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engagement item(s)</a:t>
            </a:r>
          </a:p>
          <a:p>
            <a:pPr lvl="1"/>
            <a:r>
              <a:rPr lang="en-US" dirty="0"/>
              <a:t>bullet</a:t>
            </a:r>
          </a:p>
        </p:txBody>
      </p:sp>
      <p:sp>
        <p:nvSpPr>
          <p:cNvPr id="52" name="Text Placeholder 6"/>
          <p:cNvSpPr>
            <a:spLocks noGrp="1"/>
          </p:cNvSpPr>
          <p:nvPr>
            <p:ph type="body" sz="quarter" idx="46" hasCustomPrompt="1"/>
          </p:nvPr>
        </p:nvSpPr>
        <p:spPr>
          <a:xfrm>
            <a:off x="5777772" y="2582734"/>
            <a:ext cx="1671101" cy="628377"/>
          </a:xfrm>
          <a:ln>
            <a:solidFill>
              <a:schemeClr val="accent2"/>
            </a:solidFill>
          </a:ln>
        </p:spPr>
        <p:txBody>
          <a:bodyPr wrap="square" lIns="91440" tIns="91440" rIns="91440" bIns="91440" anchor="b">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engagement item(s)</a:t>
            </a:r>
          </a:p>
          <a:p>
            <a:pPr lvl="1"/>
            <a:r>
              <a:rPr lang="en-US" dirty="0"/>
              <a:t>bullet</a:t>
            </a:r>
          </a:p>
        </p:txBody>
      </p:sp>
      <p:sp>
        <p:nvSpPr>
          <p:cNvPr id="53" name="Text Placeholder 6"/>
          <p:cNvSpPr>
            <a:spLocks noGrp="1"/>
          </p:cNvSpPr>
          <p:nvPr>
            <p:ph type="body" sz="quarter" idx="47" hasCustomPrompt="1"/>
          </p:nvPr>
        </p:nvSpPr>
        <p:spPr>
          <a:xfrm>
            <a:off x="7847824" y="2582734"/>
            <a:ext cx="1671101" cy="628377"/>
          </a:xfrm>
          <a:ln>
            <a:solidFill>
              <a:schemeClr val="accent2"/>
            </a:solidFill>
          </a:ln>
        </p:spPr>
        <p:txBody>
          <a:bodyPr wrap="square" lIns="91440" tIns="91440" rIns="91440" bIns="91440" anchor="b">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engagement item(s)</a:t>
            </a:r>
          </a:p>
          <a:p>
            <a:pPr lvl="1"/>
            <a:r>
              <a:rPr lang="en-US" dirty="0"/>
              <a:t>bullet</a:t>
            </a:r>
          </a:p>
        </p:txBody>
      </p:sp>
      <p:sp>
        <p:nvSpPr>
          <p:cNvPr id="54" name="Text Placeholder 6"/>
          <p:cNvSpPr>
            <a:spLocks noGrp="1"/>
          </p:cNvSpPr>
          <p:nvPr>
            <p:ph type="body" sz="quarter" idx="48" hasCustomPrompt="1"/>
          </p:nvPr>
        </p:nvSpPr>
        <p:spPr>
          <a:xfrm>
            <a:off x="1559822"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55" name="Text Placeholder 6"/>
          <p:cNvSpPr>
            <a:spLocks noGrp="1"/>
          </p:cNvSpPr>
          <p:nvPr>
            <p:ph type="body" sz="quarter" idx="49" hasCustomPrompt="1"/>
          </p:nvPr>
        </p:nvSpPr>
        <p:spPr>
          <a:xfrm>
            <a:off x="3707720"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56" name="Text Placeholder 6"/>
          <p:cNvSpPr>
            <a:spLocks noGrp="1"/>
          </p:cNvSpPr>
          <p:nvPr>
            <p:ph type="body" sz="quarter" idx="50" hasCustomPrompt="1"/>
          </p:nvPr>
        </p:nvSpPr>
        <p:spPr>
          <a:xfrm>
            <a:off x="5777772"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57" name="Text Placeholder 6"/>
          <p:cNvSpPr>
            <a:spLocks noGrp="1"/>
          </p:cNvSpPr>
          <p:nvPr>
            <p:ph type="body" sz="quarter" idx="51" hasCustomPrompt="1"/>
          </p:nvPr>
        </p:nvSpPr>
        <p:spPr>
          <a:xfrm>
            <a:off x="7847822"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34"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7"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8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138488"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9" y="3484285"/>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6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7280276"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4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484285"/>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31" name="Text Placeholder 6"/>
          <p:cNvSpPr>
            <a:spLocks noGrp="1"/>
          </p:cNvSpPr>
          <p:nvPr>
            <p:ph type="body" sz="quarter" idx="26"/>
          </p:nvPr>
        </p:nvSpPr>
        <p:spPr>
          <a:xfrm>
            <a:off x="7851028"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38" name="Text Placeholder 6"/>
          <p:cNvSpPr>
            <a:spLocks noGrp="1"/>
          </p:cNvSpPr>
          <p:nvPr>
            <p:ph type="body" sz="quarter" idx="32" hasCustomPrompt="1"/>
          </p:nvPr>
        </p:nvSpPr>
        <p:spPr>
          <a:xfrm>
            <a:off x="7451010"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39" name="Text Placeholder 6"/>
          <p:cNvSpPr>
            <a:spLocks noGrp="1"/>
          </p:cNvSpPr>
          <p:nvPr>
            <p:ph type="body" sz="quarter" idx="33"/>
          </p:nvPr>
        </p:nvSpPr>
        <p:spPr>
          <a:xfrm>
            <a:off x="577777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dirty="0"/>
              <a:t>Edit Master text styles</a:t>
            </a:r>
          </a:p>
        </p:txBody>
      </p:sp>
      <p:sp>
        <p:nvSpPr>
          <p:cNvPr id="40" name="Text Placeholder 6"/>
          <p:cNvSpPr>
            <a:spLocks noGrp="1"/>
          </p:cNvSpPr>
          <p:nvPr>
            <p:ph type="body" sz="quarter" idx="34" hasCustomPrompt="1"/>
          </p:nvPr>
        </p:nvSpPr>
        <p:spPr>
          <a:xfrm>
            <a:off x="537775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1" name="Text Placeholder 6"/>
          <p:cNvSpPr>
            <a:spLocks noGrp="1"/>
          </p:cNvSpPr>
          <p:nvPr>
            <p:ph type="body" sz="quarter" idx="35"/>
          </p:nvPr>
        </p:nvSpPr>
        <p:spPr>
          <a:xfrm>
            <a:off x="3706653"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2" name="Text Placeholder 6"/>
          <p:cNvSpPr>
            <a:spLocks noGrp="1"/>
          </p:cNvSpPr>
          <p:nvPr>
            <p:ph type="body" sz="quarter" idx="36" hasCustomPrompt="1"/>
          </p:nvPr>
        </p:nvSpPr>
        <p:spPr>
          <a:xfrm>
            <a:off x="3306634"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3" name="Text Placeholder 6"/>
          <p:cNvSpPr>
            <a:spLocks noGrp="1"/>
          </p:cNvSpPr>
          <p:nvPr>
            <p:ph type="body" sz="quarter" idx="37"/>
          </p:nvPr>
        </p:nvSpPr>
        <p:spPr>
          <a:xfrm>
            <a:off x="155982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dirty="0"/>
              <a:t>Edit Master text styles</a:t>
            </a:r>
          </a:p>
        </p:txBody>
      </p:sp>
      <p:sp>
        <p:nvSpPr>
          <p:cNvPr id="44" name="Text Placeholder 6"/>
          <p:cNvSpPr>
            <a:spLocks noGrp="1"/>
          </p:cNvSpPr>
          <p:nvPr>
            <p:ph type="body" sz="quarter" idx="38" hasCustomPrompt="1"/>
          </p:nvPr>
        </p:nvSpPr>
        <p:spPr>
          <a:xfrm>
            <a:off x="115980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7" name="Text Placeholder 6"/>
          <p:cNvSpPr>
            <a:spLocks noGrp="1"/>
          </p:cNvSpPr>
          <p:nvPr>
            <p:ph type="body" sz="quarter" idx="41" hasCustomPrompt="1"/>
          </p:nvPr>
        </p:nvSpPr>
        <p:spPr>
          <a:xfrm>
            <a:off x="155982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1" name="Text Placeholder 6"/>
          <p:cNvSpPr>
            <a:spLocks noGrp="1"/>
          </p:cNvSpPr>
          <p:nvPr>
            <p:ph type="body" sz="quarter" idx="45" hasCustomPrompt="1"/>
          </p:nvPr>
        </p:nvSpPr>
        <p:spPr>
          <a:xfrm>
            <a:off x="3707721"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2" name="Text Placeholder 6"/>
          <p:cNvSpPr>
            <a:spLocks noGrp="1"/>
          </p:cNvSpPr>
          <p:nvPr>
            <p:ph type="body" sz="quarter" idx="46" hasCustomPrompt="1"/>
          </p:nvPr>
        </p:nvSpPr>
        <p:spPr>
          <a:xfrm>
            <a:off x="577777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3" name="Text Placeholder 6"/>
          <p:cNvSpPr>
            <a:spLocks noGrp="1"/>
          </p:cNvSpPr>
          <p:nvPr>
            <p:ph type="body" sz="quarter" idx="47" hasCustomPrompt="1"/>
          </p:nvPr>
        </p:nvSpPr>
        <p:spPr>
          <a:xfrm>
            <a:off x="7847824"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4" name="Text Placeholder 6"/>
          <p:cNvSpPr>
            <a:spLocks noGrp="1"/>
          </p:cNvSpPr>
          <p:nvPr>
            <p:ph type="body" sz="quarter" idx="48" hasCustomPrompt="1"/>
          </p:nvPr>
        </p:nvSpPr>
        <p:spPr>
          <a:xfrm>
            <a:off x="1559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5" name="Text Placeholder 6"/>
          <p:cNvSpPr>
            <a:spLocks noGrp="1"/>
          </p:cNvSpPr>
          <p:nvPr>
            <p:ph type="body" sz="quarter" idx="49" hasCustomPrompt="1"/>
          </p:nvPr>
        </p:nvSpPr>
        <p:spPr>
          <a:xfrm>
            <a:off x="3707720"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6" name="Text Placeholder 6"/>
          <p:cNvSpPr>
            <a:spLocks noGrp="1"/>
          </p:cNvSpPr>
          <p:nvPr>
            <p:ph type="body" sz="quarter" idx="50" hasCustomPrompt="1"/>
          </p:nvPr>
        </p:nvSpPr>
        <p:spPr>
          <a:xfrm>
            <a:off x="577777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7" name="Text Placeholder 6"/>
          <p:cNvSpPr>
            <a:spLocks noGrp="1"/>
          </p:cNvSpPr>
          <p:nvPr>
            <p:ph type="body" sz="quarter" idx="51" hasCustomPrompt="1"/>
          </p:nvPr>
        </p:nvSpPr>
        <p:spPr>
          <a:xfrm>
            <a:off x="7847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32"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33"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138488"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9" y="3484285"/>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7280276"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484285"/>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47" name="Text Placeholder 6"/>
          <p:cNvSpPr>
            <a:spLocks noGrp="1"/>
          </p:cNvSpPr>
          <p:nvPr>
            <p:ph type="body" sz="quarter" idx="41" hasCustomPrompt="1"/>
          </p:nvPr>
        </p:nvSpPr>
        <p:spPr>
          <a:xfrm>
            <a:off x="155982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1" name="Text Placeholder 6"/>
          <p:cNvSpPr>
            <a:spLocks noGrp="1"/>
          </p:cNvSpPr>
          <p:nvPr>
            <p:ph type="body" sz="quarter" idx="45" hasCustomPrompt="1"/>
          </p:nvPr>
        </p:nvSpPr>
        <p:spPr>
          <a:xfrm>
            <a:off x="3707721"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2" name="Text Placeholder 6"/>
          <p:cNvSpPr>
            <a:spLocks noGrp="1"/>
          </p:cNvSpPr>
          <p:nvPr>
            <p:ph type="body" sz="quarter" idx="46" hasCustomPrompt="1"/>
          </p:nvPr>
        </p:nvSpPr>
        <p:spPr>
          <a:xfrm>
            <a:off x="577777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3" name="Text Placeholder 6"/>
          <p:cNvSpPr>
            <a:spLocks noGrp="1"/>
          </p:cNvSpPr>
          <p:nvPr>
            <p:ph type="body" sz="quarter" idx="47" hasCustomPrompt="1"/>
          </p:nvPr>
        </p:nvSpPr>
        <p:spPr>
          <a:xfrm>
            <a:off x="7847824"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4" name="Text Placeholder 6"/>
          <p:cNvSpPr>
            <a:spLocks noGrp="1"/>
          </p:cNvSpPr>
          <p:nvPr>
            <p:ph type="body" sz="quarter" idx="48" hasCustomPrompt="1"/>
          </p:nvPr>
        </p:nvSpPr>
        <p:spPr>
          <a:xfrm>
            <a:off x="1559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5" name="Text Placeholder 6"/>
          <p:cNvSpPr>
            <a:spLocks noGrp="1"/>
          </p:cNvSpPr>
          <p:nvPr>
            <p:ph type="body" sz="quarter" idx="49" hasCustomPrompt="1"/>
          </p:nvPr>
        </p:nvSpPr>
        <p:spPr>
          <a:xfrm>
            <a:off x="3707720"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6" name="Text Placeholder 6"/>
          <p:cNvSpPr>
            <a:spLocks noGrp="1"/>
          </p:cNvSpPr>
          <p:nvPr>
            <p:ph type="body" sz="quarter" idx="50" hasCustomPrompt="1"/>
          </p:nvPr>
        </p:nvSpPr>
        <p:spPr>
          <a:xfrm>
            <a:off x="577777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7" name="Text Placeholder 6"/>
          <p:cNvSpPr>
            <a:spLocks noGrp="1"/>
          </p:cNvSpPr>
          <p:nvPr>
            <p:ph type="body" sz="quarter" idx="51" hasCustomPrompt="1"/>
          </p:nvPr>
        </p:nvSpPr>
        <p:spPr>
          <a:xfrm>
            <a:off x="7847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27" name="Text Placeholder 6"/>
          <p:cNvSpPr>
            <a:spLocks noGrp="1"/>
          </p:cNvSpPr>
          <p:nvPr>
            <p:ph type="body" sz="quarter" idx="52" hasCustomPrompt="1"/>
          </p:nvPr>
        </p:nvSpPr>
        <p:spPr>
          <a:xfrm>
            <a:off x="1225377" y="3484285"/>
            <a:ext cx="1856135"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9" name="Text Placeholder 6"/>
          <p:cNvSpPr>
            <a:spLocks noGrp="1"/>
          </p:cNvSpPr>
          <p:nvPr>
            <p:ph type="body" sz="quarter" idx="53" hasCustomPrompt="1"/>
          </p:nvPr>
        </p:nvSpPr>
        <p:spPr>
          <a:xfrm>
            <a:off x="3398665" y="3484285"/>
            <a:ext cx="1753742"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30" name="Text Placeholder 6"/>
          <p:cNvSpPr>
            <a:spLocks noGrp="1"/>
          </p:cNvSpPr>
          <p:nvPr>
            <p:ph type="body" sz="quarter" idx="54" hasCustomPrompt="1"/>
          </p:nvPr>
        </p:nvSpPr>
        <p:spPr>
          <a:xfrm>
            <a:off x="5470352" y="3484285"/>
            <a:ext cx="1753742"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32" name="Text Placeholder 6"/>
          <p:cNvSpPr>
            <a:spLocks noGrp="1"/>
          </p:cNvSpPr>
          <p:nvPr>
            <p:ph type="body" sz="quarter" idx="55" hasCustomPrompt="1"/>
          </p:nvPr>
        </p:nvSpPr>
        <p:spPr>
          <a:xfrm>
            <a:off x="7540452" y="3484285"/>
            <a:ext cx="1753742"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8"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2"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13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773376"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6479952"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799" y="3484285"/>
            <a:ext cx="285454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52" name="Text Placeholder 6"/>
          <p:cNvSpPr>
            <a:spLocks noGrp="1"/>
          </p:cNvSpPr>
          <p:nvPr>
            <p:ph type="body" sz="quarter" idx="46" hasCustomPrompt="1"/>
          </p:nvPr>
        </p:nvSpPr>
        <p:spPr>
          <a:xfrm>
            <a:off x="1597542"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4" name="Text Placeholder 6"/>
          <p:cNvSpPr>
            <a:spLocks noGrp="1"/>
          </p:cNvSpPr>
          <p:nvPr>
            <p:ph type="body" sz="quarter" idx="48" hasCustomPrompt="1"/>
          </p:nvPr>
        </p:nvSpPr>
        <p:spPr>
          <a:xfrm>
            <a:off x="1597542"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48" name="Text Placeholder 6"/>
          <p:cNvSpPr>
            <a:spLocks noGrp="1"/>
          </p:cNvSpPr>
          <p:nvPr>
            <p:ph type="body" sz="quarter" idx="37"/>
          </p:nvPr>
        </p:nvSpPr>
        <p:spPr>
          <a:xfrm>
            <a:off x="1559820" y="3484285"/>
            <a:ext cx="2021200"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dirty="0"/>
              <a:t>Edit Master text styles</a:t>
            </a:r>
          </a:p>
        </p:txBody>
      </p:sp>
      <p:sp>
        <p:nvSpPr>
          <p:cNvPr id="49" name="Text Placeholder 6"/>
          <p:cNvSpPr>
            <a:spLocks noGrp="1"/>
          </p:cNvSpPr>
          <p:nvPr>
            <p:ph type="body" sz="quarter" idx="38" hasCustomPrompt="1"/>
          </p:nvPr>
        </p:nvSpPr>
        <p:spPr>
          <a:xfrm>
            <a:off x="115980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50" name="Text Placeholder 6"/>
          <p:cNvSpPr>
            <a:spLocks noGrp="1"/>
          </p:cNvSpPr>
          <p:nvPr>
            <p:ph type="body" sz="quarter" idx="49" hasCustomPrompt="1"/>
          </p:nvPr>
        </p:nvSpPr>
        <p:spPr>
          <a:xfrm>
            <a:off x="4427780"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8" name="Text Placeholder 6"/>
          <p:cNvSpPr>
            <a:spLocks noGrp="1"/>
          </p:cNvSpPr>
          <p:nvPr>
            <p:ph type="body" sz="quarter" idx="50" hasCustomPrompt="1"/>
          </p:nvPr>
        </p:nvSpPr>
        <p:spPr>
          <a:xfrm>
            <a:off x="4427780"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59" name="Text Placeholder 6"/>
          <p:cNvSpPr>
            <a:spLocks noGrp="1"/>
          </p:cNvSpPr>
          <p:nvPr>
            <p:ph type="body" sz="quarter" idx="51"/>
          </p:nvPr>
        </p:nvSpPr>
        <p:spPr>
          <a:xfrm>
            <a:off x="4390058" y="3484285"/>
            <a:ext cx="2021200"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60" name="Text Placeholder 6"/>
          <p:cNvSpPr>
            <a:spLocks noGrp="1"/>
          </p:cNvSpPr>
          <p:nvPr>
            <p:ph type="body" sz="quarter" idx="52" hasCustomPrompt="1"/>
          </p:nvPr>
        </p:nvSpPr>
        <p:spPr>
          <a:xfrm>
            <a:off x="3990041"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61" name="Text Placeholder 6"/>
          <p:cNvSpPr>
            <a:spLocks noGrp="1"/>
          </p:cNvSpPr>
          <p:nvPr>
            <p:ph type="body" sz="quarter" idx="53" hasCustomPrompt="1"/>
          </p:nvPr>
        </p:nvSpPr>
        <p:spPr>
          <a:xfrm>
            <a:off x="7134357"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62" name="Text Placeholder 6"/>
          <p:cNvSpPr>
            <a:spLocks noGrp="1"/>
          </p:cNvSpPr>
          <p:nvPr>
            <p:ph type="body" sz="quarter" idx="54" hasCustomPrompt="1"/>
          </p:nvPr>
        </p:nvSpPr>
        <p:spPr>
          <a:xfrm>
            <a:off x="7134357"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63" name="Text Placeholder 6"/>
          <p:cNvSpPr>
            <a:spLocks noGrp="1"/>
          </p:cNvSpPr>
          <p:nvPr>
            <p:ph type="body" sz="quarter" idx="55"/>
          </p:nvPr>
        </p:nvSpPr>
        <p:spPr>
          <a:xfrm>
            <a:off x="7096636" y="3484285"/>
            <a:ext cx="2021200"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64" name="Text Placeholder 6"/>
          <p:cNvSpPr>
            <a:spLocks noGrp="1"/>
          </p:cNvSpPr>
          <p:nvPr>
            <p:ph type="body" sz="quarter" idx="56" hasCustomPrompt="1"/>
          </p:nvPr>
        </p:nvSpPr>
        <p:spPr>
          <a:xfrm>
            <a:off x="6696618"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2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0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773376"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6479952"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799" y="3484285"/>
            <a:ext cx="285454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52" name="Text Placeholder 6"/>
          <p:cNvSpPr>
            <a:spLocks noGrp="1"/>
          </p:cNvSpPr>
          <p:nvPr>
            <p:ph type="body" sz="quarter" idx="46" hasCustomPrompt="1"/>
          </p:nvPr>
        </p:nvSpPr>
        <p:spPr>
          <a:xfrm>
            <a:off x="1603038"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4" name="Text Placeholder 6"/>
          <p:cNvSpPr>
            <a:spLocks noGrp="1"/>
          </p:cNvSpPr>
          <p:nvPr>
            <p:ph type="body" sz="quarter" idx="48" hasCustomPrompt="1"/>
          </p:nvPr>
        </p:nvSpPr>
        <p:spPr>
          <a:xfrm>
            <a:off x="1603038"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50" name="Text Placeholder 6"/>
          <p:cNvSpPr>
            <a:spLocks noGrp="1"/>
          </p:cNvSpPr>
          <p:nvPr>
            <p:ph type="body" sz="quarter" idx="49" hasCustomPrompt="1"/>
          </p:nvPr>
        </p:nvSpPr>
        <p:spPr>
          <a:xfrm>
            <a:off x="4433276"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8" name="Text Placeholder 6"/>
          <p:cNvSpPr>
            <a:spLocks noGrp="1"/>
          </p:cNvSpPr>
          <p:nvPr>
            <p:ph type="body" sz="quarter" idx="50" hasCustomPrompt="1"/>
          </p:nvPr>
        </p:nvSpPr>
        <p:spPr>
          <a:xfrm>
            <a:off x="4433276"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61" name="Text Placeholder 6"/>
          <p:cNvSpPr>
            <a:spLocks noGrp="1"/>
          </p:cNvSpPr>
          <p:nvPr>
            <p:ph type="body" sz="quarter" idx="53" hasCustomPrompt="1"/>
          </p:nvPr>
        </p:nvSpPr>
        <p:spPr>
          <a:xfrm>
            <a:off x="7139853"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62" name="Text Placeholder 6"/>
          <p:cNvSpPr>
            <a:spLocks noGrp="1"/>
          </p:cNvSpPr>
          <p:nvPr>
            <p:ph type="body" sz="quarter" idx="54" hasCustomPrompt="1"/>
          </p:nvPr>
        </p:nvSpPr>
        <p:spPr>
          <a:xfrm>
            <a:off x="7139853"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22" name="Text Placeholder 6"/>
          <p:cNvSpPr>
            <a:spLocks noGrp="1"/>
          </p:cNvSpPr>
          <p:nvPr>
            <p:ph type="body" sz="quarter" idx="57" hasCustomPrompt="1"/>
          </p:nvPr>
        </p:nvSpPr>
        <p:spPr>
          <a:xfrm>
            <a:off x="1225377" y="3484285"/>
            <a:ext cx="2279824"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3" name="Text Placeholder 6"/>
          <p:cNvSpPr>
            <a:spLocks noGrp="1"/>
          </p:cNvSpPr>
          <p:nvPr>
            <p:ph type="body" sz="quarter" idx="58" hasCustomPrompt="1"/>
          </p:nvPr>
        </p:nvSpPr>
        <p:spPr>
          <a:xfrm>
            <a:off x="4107844" y="3484285"/>
            <a:ext cx="2279824"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5" name="Text Placeholder 6"/>
          <p:cNvSpPr>
            <a:spLocks noGrp="1"/>
          </p:cNvSpPr>
          <p:nvPr>
            <p:ph type="body" sz="quarter" idx="59" hasCustomPrompt="1"/>
          </p:nvPr>
        </p:nvSpPr>
        <p:spPr>
          <a:xfrm>
            <a:off x="6843508" y="3484285"/>
            <a:ext cx="2279824"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4"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2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RE - Part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8" name="Title 1"/>
          <p:cNvSpPr txBox="1">
            <a:spLocks/>
          </p:cNvSpPr>
          <p:nvPr/>
        </p:nvSpPr>
        <p:spPr>
          <a:xfrm>
            <a:off x="1066802" y="685801"/>
            <a:ext cx="2133598"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rPr>
              <a:t>Realizing </a:t>
            </a:r>
            <a:r>
              <a:rPr lang="en-US" sz="2399" dirty="0">
                <a:solidFill>
                  <a:schemeClr val="tx2"/>
                </a:solidFill>
                <a:latin typeface="+mj-lt"/>
              </a:rPr>
              <a:t>Potential</a:t>
            </a:r>
          </a:p>
        </p:txBody>
      </p:sp>
      <p:sp>
        <p:nvSpPr>
          <p:cNvPr id="9" name="TextBox 8"/>
          <p:cNvSpPr txBox="1"/>
          <p:nvPr/>
        </p:nvSpPr>
        <p:spPr>
          <a:xfrm>
            <a:off x="1066802" y="3200400"/>
            <a:ext cx="2133598" cy="2743200"/>
          </a:xfrm>
          <a:prstGeom prst="rect">
            <a:avLst/>
          </a:prstGeom>
          <a:noFill/>
        </p:spPr>
        <p:txBody>
          <a:bodyPr wrap="square" lIns="0" tIns="0" rIns="0" bIns="0" rtlCol="0">
            <a:noAutofit/>
          </a:bodyPr>
          <a:lstStyle/>
          <a:p>
            <a:pPr marL="0" marR="0" lvl="0" indent="0" algn="l" defTabSz="782254" rtl="0" eaLnBrk="1" fontAlgn="auto" latinLnBrk="0" hangingPunct="1">
              <a:lnSpc>
                <a:spcPts val="1301"/>
              </a:lnSpc>
              <a:spcBef>
                <a:spcPts val="0"/>
              </a:spcBef>
              <a:spcAft>
                <a:spcPts val="600"/>
              </a:spcAft>
              <a:buClrTx/>
              <a:buSzTx/>
              <a:buFont typeface="Arial" panose="020B0604020202020204" pitchFamily="34" charset="0"/>
              <a:buNone/>
              <a:tabLst/>
              <a:defRPr/>
            </a:pPr>
            <a:r>
              <a:rPr kumimoji="0" lang="en-US" sz="899"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At Moss Adams, we bring more West to business. More than a geographic focus, this concept of West embodies our spirit of optimism, openness, and enterprise. With a rare blend of inspiration and technical excellence, we empower our clients to discover and claim the future.</a:t>
            </a:r>
          </a:p>
        </p:txBody>
      </p:sp>
      <p:sp>
        <p:nvSpPr>
          <p:cNvPr id="10" name="Picture Placeholder - Intro Part A"/>
          <p:cNvSpPr>
            <a:spLocks noGrp="1"/>
          </p:cNvSpPr>
          <p:nvPr>
            <p:ph type="pic" sz="quarter" idx="12" hasCustomPrompt="1"/>
          </p:nvPr>
        </p:nvSpPr>
        <p:spPr>
          <a:xfrm>
            <a:off x="4343400" y="457200"/>
            <a:ext cx="5029200" cy="5486401"/>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a:t>Click the picture icon to insert an </a:t>
            </a:r>
            <a:br>
              <a:rPr lang="en-US" dirty="0"/>
            </a:br>
            <a:r>
              <a:rPr lang="en-US" dirty="0"/>
              <a:t>“Intro-Part A” image.</a:t>
            </a:r>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90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RE - Part 2">
    <p:spTree>
      <p:nvGrpSpPr>
        <p:cNvPr id="1" name=""/>
        <p:cNvGrpSpPr/>
        <p:nvPr/>
      </p:nvGrpSpPr>
      <p:grpSpPr>
        <a:xfrm>
          <a:off x="0" y="0"/>
          <a:ext cx="0" cy="0"/>
          <a:chOff x="0" y="0"/>
          <a:chExt cx="0" cy="0"/>
        </a:xfrm>
      </p:grpSpPr>
      <p:sp>
        <p:nvSpPr>
          <p:cNvPr id="10" name="Picture Placeholder - Intro Part A"/>
          <p:cNvSpPr>
            <a:spLocks noGrp="1"/>
          </p:cNvSpPr>
          <p:nvPr>
            <p:ph type="pic" sz="quarter" idx="12" hasCustomPrompt="1"/>
          </p:nvPr>
        </p:nvSpPr>
        <p:spPr>
          <a:xfrm>
            <a:off x="4343400" y="457200"/>
            <a:ext cx="5029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a:t>Click the picture icon to insert an </a:t>
            </a:r>
            <a:br>
              <a:rPr lang="en-US" dirty="0"/>
            </a:br>
            <a:r>
              <a:rPr lang="en-US" dirty="0"/>
              <a:t>“Intro-Part B” image.</a:t>
            </a:r>
          </a:p>
        </p:txBody>
      </p:sp>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8" name="Title 1"/>
          <p:cNvSpPr txBox="1">
            <a:spLocks/>
          </p:cNvSpPr>
          <p:nvPr/>
        </p:nvSpPr>
        <p:spPr>
          <a:xfrm>
            <a:off x="1066802" y="685801"/>
            <a:ext cx="2133598"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rPr>
              <a:t>Personally </a:t>
            </a:r>
            <a:r>
              <a:rPr lang="en-US" sz="2399" dirty="0">
                <a:solidFill>
                  <a:schemeClr val="tx2"/>
                </a:solidFill>
                <a:latin typeface="+mj-lt"/>
              </a:rPr>
              <a:t>Invested</a:t>
            </a:r>
          </a:p>
        </p:txBody>
      </p:sp>
      <p:sp>
        <p:nvSpPr>
          <p:cNvPr id="9" name="TextBox 8"/>
          <p:cNvSpPr txBox="1"/>
          <p:nvPr/>
        </p:nvSpPr>
        <p:spPr>
          <a:xfrm>
            <a:off x="1066802" y="3200400"/>
            <a:ext cx="2133598" cy="2743200"/>
          </a:xfrm>
          <a:prstGeom prst="rect">
            <a:avLst/>
          </a:prstGeom>
          <a:noFill/>
        </p:spPr>
        <p:txBody>
          <a:bodyPr wrap="square" lIns="0" tIns="0" rIns="0" bIns="0" rtlCol="0">
            <a:noAutofit/>
          </a:bodyPr>
          <a:lstStyle/>
          <a:p>
            <a:pPr marL="0" marR="0" lvl="0" indent="0" algn="l" defTabSz="782254" rtl="0" eaLnBrk="1" fontAlgn="auto" latinLnBrk="0" hangingPunct="1">
              <a:lnSpc>
                <a:spcPts val="1301"/>
              </a:lnSpc>
              <a:spcBef>
                <a:spcPts val="0"/>
              </a:spcBef>
              <a:spcAft>
                <a:spcPts val="600"/>
              </a:spcAft>
              <a:buClrTx/>
              <a:buSzTx/>
              <a:buFont typeface="Arial" panose="020B0604020202020204" pitchFamily="34" charset="0"/>
              <a:buNone/>
              <a:tabLst/>
              <a:defRPr/>
            </a:pPr>
            <a:r>
              <a:rPr kumimoji="0" lang="en-US" sz="899"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Moss Adams is a fully integrated professional services firm dedicated to personally assisting clients with growing, managing, and protecting prosperity. With more than 2,600 professionals across over 20 locations in the West and beyond, we work with many of the world’s most innovative companies and leaders.</a:t>
            </a:r>
          </a:p>
        </p:txBody>
      </p:sp>
      <p:cxnSp>
        <p:nvCxnSpPr>
          <p:cNvPr id="37"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RE - Part 3">
    <p:spTree>
      <p:nvGrpSpPr>
        <p:cNvPr id="1" name=""/>
        <p:cNvGrpSpPr/>
        <p:nvPr/>
      </p:nvGrpSpPr>
      <p:grpSpPr>
        <a:xfrm>
          <a:off x="0" y="0"/>
          <a:ext cx="0" cy="0"/>
          <a:chOff x="0" y="0"/>
          <a:chExt cx="0" cy="0"/>
        </a:xfrm>
      </p:grpSpPr>
      <p:sp>
        <p:nvSpPr>
          <p:cNvPr id="11" name="Picture Placeholder - Intro Part A"/>
          <p:cNvSpPr>
            <a:spLocks noGrp="1"/>
          </p:cNvSpPr>
          <p:nvPr>
            <p:ph type="pic" sz="quarter" idx="12" hasCustomPrompt="1"/>
          </p:nvPr>
        </p:nvSpPr>
        <p:spPr>
          <a:xfrm>
            <a:off x="4343400" y="457200"/>
            <a:ext cx="5029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a:t>Click the picture icon to insert an </a:t>
            </a:r>
            <a:br>
              <a:rPr lang="en-US" dirty="0"/>
            </a:br>
            <a:r>
              <a:rPr lang="en-US" dirty="0"/>
              <a:t>“Intro-Part C” image.</a:t>
            </a:r>
          </a:p>
        </p:txBody>
      </p:sp>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Box 8"/>
          <p:cNvSpPr txBox="1"/>
          <p:nvPr/>
        </p:nvSpPr>
        <p:spPr>
          <a:xfrm>
            <a:off x="1066802" y="3200400"/>
            <a:ext cx="2133598" cy="2743200"/>
          </a:xfrm>
          <a:prstGeom prst="rect">
            <a:avLst/>
          </a:prstGeom>
          <a:noFill/>
        </p:spPr>
        <p:txBody>
          <a:bodyPr wrap="square" lIns="0" tIns="0" rIns="0" bIns="0" rtlCol="0">
            <a:noAutofit/>
          </a:bodyPr>
          <a:lstStyle/>
          <a:p>
            <a:pPr marL="0" marR="0" lvl="0" indent="0" algn="l" defTabSz="782254" rtl="0" eaLnBrk="1" fontAlgn="auto" latinLnBrk="0" hangingPunct="1">
              <a:lnSpc>
                <a:spcPts val="1300"/>
              </a:lnSpc>
              <a:spcBef>
                <a:spcPts val="0"/>
              </a:spcBef>
              <a:spcAft>
                <a:spcPts val="60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With an abiding sense of responsibility for our clients, our colleagues, and the future, we’re committed to delivering the highest level of professional integrity. Blending pragmatism with optimism, we help middle-market companies and individuals embrace emerging opportunity.</a:t>
            </a:r>
          </a:p>
        </p:txBody>
      </p:sp>
      <p:sp>
        <p:nvSpPr>
          <p:cNvPr id="24" name="Title 1"/>
          <p:cNvSpPr txBox="1">
            <a:spLocks/>
          </p:cNvSpPr>
          <p:nvPr userDrawn="1"/>
        </p:nvSpPr>
        <p:spPr>
          <a:xfrm>
            <a:off x="1066802" y="685801"/>
            <a:ext cx="2133598"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rPr>
              <a:t>Attuned to </a:t>
            </a:r>
            <a:r>
              <a:rPr lang="en-US" sz="2399" dirty="0">
                <a:solidFill>
                  <a:schemeClr val="tx2"/>
                </a:solidFill>
                <a:latin typeface="+mj-lt"/>
              </a:rPr>
              <a:t>Opportunity</a:t>
            </a:r>
          </a:p>
        </p:txBody>
      </p:sp>
      <p:cxnSp>
        <p:nvCxnSpPr>
          <p:cNvPr id="36"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71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7277100" y="1828800"/>
            <a:ext cx="2095500" cy="41148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1066799" y="1828800"/>
            <a:ext cx="5486399"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6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RE - Services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3886201" y="914400"/>
            <a:ext cx="5486400" cy="5029200"/>
          </a:xfrm>
        </p:spPr>
        <p:txBody>
          <a:bodyPr numCol="3" spcCol="365760"/>
          <a:lstStyle>
            <a:lvl1pPr>
              <a:lnSpc>
                <a:spcPct val="100000"/>
              </a:lnSpc>
              <a:spcBef>
                <a:spcPts val="1800"/>
              </a:spcBef>
              <a:spcAft>
                <a:spcPts val="0"/>
              </a:spcAft>
              <a:defRPr sz="1200" b="0" baseline="0"/>
            </a:lvl1pPr>
            <a:lvl2pPr>
              <a:spcBef>
                <a:spcPts val="800"/>
              </a:spcBef>
              <a:spcAft>
                <a:spcPts val="200"/>
              </a:spcAft>
              <a:defRPr sz="850" u="none" baseline="0">
                <a:solidFill>
                  <a:schemeClr val="tx2"/>
                </a:solidFill>
                <a:latin typeface="Arial Narrow" panose="020B0606020202030204" pitchFamily="34" charset="0"/>
              </a:defRPr>
            </a:lvl2pPr>
            <a:lvl3pPr>
              <a:lnSpc>
                <a:spcPct val="100000"/>
              </a:lnSpc>
              <a:spcAft>
                <a:spcPts val="400"/>
              </a:spcAft>
              <a:defRPr sz="800" baseline="0"/>
            </a:lvl3pPr>
            <a:lvl4pPr marL="182871" indent="-91436">
              <a:lnSpc>
                <a:spcPct val="100000"/>
              </a:lnSpc>
              <a:spcAft>
                <a:spcPts val="201"/>
              </a:spcAft>
              <a:defRPr sz="800" i="1"/>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1066799" y="3200400"/>
            <a:ext cx="2095499"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5"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68624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RE Stats - Firmw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1602" y="1449989"/>
            <a:ext cx="3929240" cy="3929240"/>
          </a:xfrm>
          <a:prstGeom prst="rect">
            <a:avLst/>
          </a:prstGeom>
          <a:noFill/>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8535" y="1494043"/>
            <a:ext cx="3980635" cy="3980635"/>
          </a:xfrm>
          <a:prstGeom prst="rect">
            <a:avLst/>
          </a:prstGeom>
          <a:noFill/>
        </p:spPr>
      </p:pic>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5" name="Straight Connector 4"/>
          <p:cNvCxnSpPr/>
          <p:nvPr/>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75522" y="5522179"/>
            <a:ext cx="2223500" cy="419625"/>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sp>
        <p:nvSpPr>
          <p:cNvPr id="28" name="TextBox 27"/>
          <p:cNvSpPr txBox="1"/>
          <p:nvPr/>
        </p:nvSpPr>
        <p:spPr>
          <a:xfrm>
            <a:off x="6941815" y="5518249"/>
            <a:ext cx="2360018" cy="419625"/>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sp>
        <p:nvSpPr>
          <p:cNvPr id="33" name="Title 1"/>
          <p:cNvSpPr txBox="1">
            <a:spLocks/>
          </p:cNvSpPr>
          <p:nvPr/>
        </p:nvSpPr>
        <p:spPr>
          <a:xfrm>
            <a:off x="5219701" y="685802"/>
            <a:ext cx="2057400" cy="4571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latin typeface="+mj-lt"/>
              </a:rPr>
              <a:t>Reach</a:t>
            </a:r>
          </a:p>
        </p:txBody>
      </p:sp>
      <p:cxnSp>
        <p:nvCxnSpPr>
          <p:cNvPr id="35" name="Straight Connector 34"/>
          <p:cNvCxnSpPr/>
          <p:nvPr/>
        </p:nvCxnSpPr>
        <p:spPr>
          <a:xfrm>
            <a:off x="5230620" y="1485900"/>
            <a:ext cx="1885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a:xfrm>
            <a:off x="1066801" y="693252"/>
            <a:ext cx="2095499" cy="4571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latin typeface="+mj-lt"/>
              </a:rPr>
              <a:t>Expertise</a:t>
            </a:r>
          </a:p>
        </p:txBody>
      </p:sp>
      <p:sp>
        <p:nvSpPr>
          <p:cNvPr id="7" name="TextBox 6"/>
          <p:cNvSpPr txBox="1"/>
          <p:nvPr/>
        </p:nvSpPr>
        <p:spPr>
          <a:xfrm>
            <a:off x="2775522" y="2064655"/>
            <a:ext cx="148264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104</a:t>
            </a:r>
          </a:p>
          <a:p>
            <a:pPr marL="0" indent="0">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years</a:t>
            </a:r>
            <a:r>
              <a:rPr lang="en-US" sz="700" spc="50" baseline="0" dirty="0">
                <a:solidFill>
                  <a:srgbClr val="0E3837"/>
                </a:solidFill>
                <a:latin typeface="Arial" panose="020B0604020202020204" pitchFamily="34" charset="0"/>
                <a:cs typeface="Arial" panose="020B0604020202020204" pitchFamily="34" charset="0"/>
              </a:rPr>
              <a:t> in </a:t>
            </a:r>
            <a:br>
              <a:rPr lang="en-US" sz="700" spc="50" baseline="0" dirty="0">
                <a:solidFill>
                  <a:srgbClr val="0E3837"/>
                </a:solidFill>
                <a:latin typeface="Arial" panose="020B0604020202020204" pitchFamily="34" charset="0"/>
                <a:cs typeface="Arial" panose="020B0604020202020204" pitchFamily="34" charset="0"/>
              </a:rPr>
            </a:br>
            <a:r>
              <a:rPr lang="en-US" sz="700" spc="50" baseline="0" dirty="0">
                <a:solidFill>
                  <a:srgbClr val="0E3837"/>
                </a:solidFill>
                <a:latin typeface="Arial" panose="020B0604020202020204" pitchFamily="34" charset="0"/>
                <a:cs typeface="Arial" panose="020B0604020202020204" pitchFamily="34" charset="0"/>
              </a:rPr>
              <a:t>business</a:t>
            </a:r>
            <a:endParaRPr lang="en-US" sz="700" spc="50" dirty="0">
              <a:solidFill>
                <a:srgbClr val="0E3837"/>
              </a:solidFill>
              <a:latin typeface="Arial" panose="020B0604020202020204" pitchFamily="34" charset="0"/>
              <a:cs typeface="Arial" panose="020B0604020202020204" pitchFamily="34" charset="0"/>
            </a:endParaRPr>
          </a:p>
        </p:txBody>
      </p:sp>
      <p:sp>
        <p:nvSpPr>
          <p:cNvPr id="38" name="TextBox 37"/>
          <p:cNvSpPr txBox="1"/>
          <p:nvPr/>
        </p:nvSpPr>
        <p:spPr>
          <a:xfrm>
            <a:off x="2775522" y="3025977"/>
            <a:ext cx="148264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2,600+</a:t>
            </a:r>
          </a:p>
          <a:p>
            <a:pPr marL="0" indent="0">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professionals</a:t>
            </a:r>
          </a:p>
        </p:txBody>
      </p:sp>
      <p:sp>
        <p:nvSpPr>
          <p:cNvPr id="39" name="TextBox 38"/>
          <p:cNvSpPr txBox="1"/>
          <p:nvPr/>
        </p:nvSpPr>
        <p:spPr>
          <a:xfrm>
            <a:off x="2775522" y="3974224"/>
            <a:ext cx="148264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30+</a:t>
            </a:r>
          </a:p>
          <a:p>
            <a:pPr marL="0" indent="0">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industries </a:t>
            </a:r>
            <a:br>
              <a:rPr lang="en-US" sz="700" spc="50" dirty="0">
                <a:solidFill>
                  <a:srgbClr val="0E3837"/>
                </a:solidFill>
                <a:latin typeface="Arial" panose="020B0604020202020204" pitchFamily="34" charset="0"/>
                <a:cs typeface="Arial" panose="020B0604020202020204" pitchFamily="34" charset="0"/>
              </a:rPr>
            </a:br>
            <a:r>
              <a:rPr lang="en-US" sz="700" spc="50" dirty="0">
                <a:solidFill>
                  <a:srgbClr val="0E3837"/>
                </a:solidFill>
                <a:latin typeface="Arial" panose="020B0604020202020204" pitchFamily="34" charset="0"/>
                <a:cs typeface="Arial" panose="020B0604020202020204" pitchFamily="34" charset="0"/>
              </a:rPr>
              <a:t>served</a:t>
            </a:r>
          </a:p>
        </p:txBody>
      </p:sp>
      <p:sp>
        <p:nvSpPr>
          <p:cNvPr id="40" name="TextBox 39"/>
          <p:cNvSpPr txBox="1"/>
          <p:nvPr/>
        </p:nvSpPr>
        <p:spPr>
          <a:xfrm>
            <a:off x="5779064" y="3671706"/>
            <a:ext cx="1020857"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24</a:t>
            </a:r>
          </a:p>
          <a:p>
            <a:pPr marL="0" indent="0" algn="ctr">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locations </a:t>
            </a:r>
            <a:br>
              <a:rPr lang="en-US" sz="700" spc="50" dirty="0">
                <a:solidFill>
                  <a:srgbClr val="0E3837"/>
                </a:solidFill>
                <a:latin typeface="Arial" panose="020B0604020202020204" pitchFamily="34" charset="0"/>
                <a:cs typeface="Arial" panose="020B0604020202020204" pitchFamily="34" charset="0"/>
              </a:rPr>
            </a:br>
            <a:r>
              <a:rPr lang="en-US" sz="700" spc="50" dirty="0">
                <a:solidFill>
                  <a:srgbClr val="0E3837"/>
                </a:solidFill>
                <a:latin typeface="Arial" panose="020B0604020202020204" pitchFamily="34" charset="0"/>
                <a:cs typeface="Arial" panose="020B0604020202020204" pitchFamily="34" charset="0"/>
              </a:rPr>
              <a:t>west of the Mississippi</a:t>
            </a:r>
          </a:p>
        </p:txBody>
      </p:sp>
      <p:sp>
        <p:nvSpPr>
          <p:cNvPr id="41" name="TextBox 40"/>
          <p:cNvSpPr txBox="1"/>
          <p:nvPr/>
        </p:nvSpPr>
        <p:spPr>
          <a:xfrm>
            <a:off x="6927682" y="3671706"/>
            <a:ext cx="1020857"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100+</a:t>
            </a:r>
          </a:p>
          <a:p>
            <a:pPr marL="0" indent="0" algn="ctr">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countries served</a:t>
            </a:r>
            <a:br>
              <a:rPr lang="en-US" sz="700" spc="50" dirty="0">
                <a:solidFill>
                  <a:srgbClr val="0E3837"/>
                </a:solidFill>
                <a:latin typeface="Arial" panose="020B0604020202020204" pitchFamily="34" charset="0"/>
                <a:cs typeface="Arial" panose="020B0604020202020204" pitchFamily="34" charset="0"/>
              </a:rPr>
            </a:br>
            <a:r>
              <a:rPr lang="en-US" sz="600" i="1" spc="50" dirty="0">
                <a:solidFill>
                  <a:srgbClr val="0E3837"/>
                </a:solidFill>
                <a:latin typeface="Arial" panose="020B0604020202020204" pitchFamily="34" charset="0"/>
                <a:cs typeface="Arial" panose="020B0604020202020204" pitchFamily="34" charset="0"/>
              </a:rPr>
              <a:t>through Praxity, ASIBL</a:t>
            </a:r>
          </a:p>
        </p:txBody>
      </p:sp>
      <p:sp>
        <p:nvSpPr>
          <p:cNvPr id="42" name="TextBox 41"/>
          <p:cNvSpPr txBox="1"/>
          <p:nvPr/>
        </p:nvSpPr>
        <p:spPr>
          <a:xfrm>
            <a:off x="8080146" y="3671706"/>
            <a:ext cx="1020857"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$527M</a:t>
            </a:r>
          </a:p>
          <a:p>
            <a:pPr marL="0" indent="0" algn="ctr">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in revenue </a:t>
            </a:r>
            <a:br>
              <a:rPr lang="en-US" sz="700" spc="50" dirty="0">
                <a:solidFill>
                  <a:srgbClr val="0E3837"/>
                </a:solidFill>
                <a:latin typeface="Arial" panose="020B0604020202020204" pitchFamily="34" charset="0"/>
                <a:cs typeface="Arial" panose="020B0604020202020204" pitchFamily="34" charset="0"/>
              </a:rPr>
            </a:br>
            <a:r>
              <a:rPr lang="en-US" sz="700" spc="50" dirty="0">
                <a:solidFill>
                  <a:srgbClr val="0E3837"/>
                </a:solidFill>
                <a:latin typeface="Arial" panose="020B0604020202020204" pitchFamily="34" charset="0"/>
                <a:cs typeface="Arial" panose="020B0604020202020204" pitchFamily="34" charset="0"/>
              </a:rPr>
              <a:t>earned</a:t>
            </a:r>
          </a:p>
        </p:txBody>
      </p:sp>
      <p:grpSp>
        <p:nvGrpSpPr>
          <p:cNvPr id="2" name="Group 1"/>
          <p:cNvGrpSpPr/>
          <p:nvPr userDrawn="1"/>
        </p:nvGrpSpPr>
        <p:grpSpPr>
          <a:xfrm>
            <a:off x="5558367" y="2727870"/>
            <a:ext cx="3759485" cy="577738"/>
            <a:chOff x="5558367" y="2727870"/>
            <a:chExt cx="3759485" cy="577738"/>
          </a:xfrm>
        </p:grpSpPr>
        <p:sp>
          <p:nvSpPr>
            <p:cNvPr id="49" name="Freeform 97"/>
            <p:cNvSpPr>
              <a:spLocks noChangeAspect="1"/>
            </p:cNvSpPr>
            <p:nvPr/>
          </p:nvSpPr>
          <p:spPr bwMode="auto">
            <a:xfrm>
              <a:off x="5558367" y="2727870"/>
              <a:ext cx="444817" cy="57773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98"/>
            <p:cNvSpPr>
              <a:spLocks noChangeAspect="1" noChangeArrowheads="1"/>
            </p:cNvSpPr>
            <p:nvPr/>
          </p:nvSpPr>
          <p:spPr bwMode="auto">
            <a:xfrm>
              <a:off x="6909214" y="2727870"/>
              <a:ext cx="75357" cy="5777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9"/>
            <p:cNvSpPr>
              <a:spLocks noChangeAspect="1" noEditPoints="1"/>
            </p:cNvSpPr>
            <p:nvPr/>
          </p:nvSpPr>
          <p:spPr bwMode="auto">
            <a:xfrm>
              <a:off x="7890601" y="2727870"/>
              <a:ext cx="285730" cy="57773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00"/>
            <p:cNvSpPr>
              <a:spLocks noChangeAspect="1"/>
            </p:cNvSpPr>
            <p:nvPr/>
          </p:nvSpPr>
          <p:spPr bwMode="auto">
            <a:xfrm>
              <a:off x="9082361" y="2727870"/>
              <a:ext cx="235491" cy="57773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p:cNvGrpSpPr>
            <a:grpSpLocks noChangeAspect="1"/>
          </p:cNvGrpSpPr>
          <p:nvPr userDrawn="1"/>
        </p:nvGrpSpPr>
        <p:grpSpPr>
          <a:xfrm>
            <a:off x="2002804" y="1880632"/>
            <a:ext cx="293056" cy="3290596"/>
            <a:chOff x="8970963" y="438150"/>
            <a:chExt cx="444500" cy="4991101"/>
          </a:xfrm>
          <a:solidFill>
            <a:schemeClr val="accent2"/>
          </a:solidFill>
        </p:grpSpPr>
        <p:sp>
          <p:nvSpPr>
            <p:cNvPr id="54" name="Freeform 5"/>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8"/>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p:cNvGrpSpPr/>
          <p:nvPr userDrawn="1"/>
        </p:nvGrpSpPr>
        <p:grpSpPr>
          <a:xfrm>
            <a:off x="2494004" y="1527535"/>
            <a:ext cx="119592" cy="3874994"/>
            <a:chOff x="6353832" y="944699"/>
            <a:chExt cx="135459" cy="4389120"/>
          </a:xfrm>
        </p:grpSpPr>
        <p:cxnSp>
          <p:nvCxnSpPr>
            <p:cNvPr id="65" name="Straight Connector 64"/>
            <p:cNvCxnSpPr/>
            <p:nvPr/>
          </p:nvCxnSpPr>
          <p:spPr>
            <a:xfrm>
              <a:off x="6353832" y="944699"/>
              <a:ext cx="0" cy="43891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353832" y="2056788"/>
              <a:ext cx="135459" cy="2164943"/>
              <a:chOff x="6353832" y="2088834"/>
              <a:chExt cx="135459" cy="2164943"/>
            </a:xfrm>
          </p:grpSpPr>
          <p:cxnSp>
            <p:nvCxnSpPr>
              <p:cNvPr id="67" name="Straight Connector 66"/>
              <p:cNvCxnSpPr/>
              <p:nvPr/>
            </p:nvCxnSpPr>
            <p:spPr>
              <a:xfrm>
                <a:off x="6353832" y="2088834"/>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353832" y="317130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353832" y="42537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p:nvPr userDrawn="1"/>
        </p:nvGrpSpPr>
        <p:grpSpPr>
          <a:xfrm rot="5400000">
            <a:off x="7369875" y="1576657"/>
            <a:ext cx="135460" cy="3931920"/>
            <a:chOff x="6353832" y="944699"/>
            <a:chExt cx="135460" cy="4389120"/>
          </a:xfrm>
        </p:grpSpPr>
        <p:cxnSp>
          <p:nvCxnSpPr>
            <p:cNvPr id="77" name="Straight Connector 76"/>
            <p:cNvCxnSpPr/>
            <p:nvPr userDrawn="1"/>
          </p:nvCxnSpPr>
          <p:spPr>
            <a:xfrm>
              <a:off x="6353832" y="944699"/>
              <a:ext cx="0" cy="43891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6353832" y="1856070"/>
              <a:ext cx="135460" cy="2575500"/>
              <a:chOff x="6353832" y="1888116"/>
              <a:chExt cx="135460" cy="2575500"/>
            </a:xfrm>
          </p:grpSpPr>
          <p:cxnSp>
            <p:nvCxnSpPr>
              <p:cNvPr id="79" name="Straight Connector 78"/>
              <p:cNvCxnSpPr/>
              <p:nvPr/>
            </p:nvCxnSpPr>
            <p:spPr>
              <a:xfrm>
                <a:off x="6353833" y="188811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353832" y="317130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353833" y="446361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0476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RE - All locations">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 Left, 2 (Locations)"/>
          <p:cNvSpPr>
            <a:spLocks noGrp="1"/>
          </p:cNvSpPr>
          <p:nvPr>
            <p:ph type="body" sz="quarter" idx="14" hasCustomPrompt="1"/>
          </p:nvPr>
        </p:nvSpPr>
        <p:spPr>
          <a:xfrm>
            <a:off x="1066799" y="1828800"/>
            <a:ext cx="2672637" cy="4114800"/>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vl3pPr marL="0" indent="0">
              <a:lnSpc>
                <a:spcPts val="1200"/>
              </a:lnSpc>
              <a:spcAft>
                <a:spcPts val="0"/>
              </a:spcAft>
              <a:buFont typeface="Arial" panose="020B0604020202020204" pitchFamily="34" charset="0"/>
              <a:buNone/>
              <a:defRPr sz="800" i="1" spc="50" baseline="0">
                <a:solidFill>
                  <a:schemeClr val="accent6">
                    <a:lumMod val="75000"/>
                  </a:schemeClr>
                </a:solidFill>
              </a:defRPr>
            </a:lvl3pPr>
          </a:lstStyle>
          <a:p>
            <a:pPr lvl="0"/>
            <a:r>
              <a:rPr lang="en-US" dirty="0"/>
              <a:t>List header</a:t>
            </a:r>
          </a:p>
          <a:p>
            <a:pPr lvl="1"/>
            <a:r>
              <a:rPr lang="en-US" dirty="0"/>
              <a:t>List item</a:t>
            </a:r>
          </a:p>
          <a:p>
            <a:pPr lvl="2"/>
            <a:r>
              <a:rPr lang="en-US" dirty="0"/>
              <a:t>List item (sub)</a:t>
            </a:r>
          </a:p>
        </p:txBody>
      </p:sp>
      <p:sp>
        <p:nvSpPr>
          <p:cNvPr id="180" name="Title Placeholder - Top"/>
          <p:cNvSpPr>
            <a:spLocks noGrp="1"/>
          </p:cNvSpPr>
          <p:nvPr>
            <p:ph type="title"/>
          </p:nvPr>
        </p:nvSpPr>
        <p:spPr>
          <a:xfrm>
            <a:off x="1066802" y="457200"/>
            <a:ext cx="8305798" cy="685801"/>
          </a:xfrm>
        </p:spPr>
        <p:txBody>
          <a:bodyPr/>
          <a:lstStyle/>
          <a:p>
            <a:r>
              <a:rPr lang="en-US" dirty="0"/>
              <a:t>Click to edit Master title style</a:t>
            </a:r>
          </a:p>
        </p:txBody>
      </p:sp>
      <p:grpSp>
        <p:nvGrpSpPr>
          <p:cNvPr id="60" name="STAT" hidden="1"/>
          <p:cNvGrpSpPr/>
          <p:nvPr userDrawn="1"/>
        </p:nvGrpSpPr>
        <p:grpSpPr>
          <a:xfrm>
            <a:off x="7174766" y="5141264"/>
            <a:ext cx="1199061" cy="920750"/>
            <a:chOff x="7174766" y="5141264"/>
            <a:chExt cx="1199061" cy="920750"/>
          </a:xfrm>
        </p:grpSpPr>
        <p:sp>
          <p:nvSpPr>
            <p:cNvPr id="61" name="Text - Stat (left)"/>
            <p:cNvSpPr txBox="1">
              <a:spLocks/>
            </p:cNvSpPr>
            <p:nvPr/>
          </p:nvSpPr>
          <p:spPr>
            <a:xfrm>
              <a:off x="7370197" y="5141264"/>
              <a:ext cx="1003630" cy="920750"/>
            </a:xfrm>
            <a:prstGeom prst="rect">
              <a:avLst/>
            </a:prstGeom>
          </p:spPr>
          <p:txBody>
            <a:bodyPr anchor="t"/>
            <a:lstStyle>
              <a:lvl1pPr marL="0" indent="0" algn="l" defTabSz="782254" rtl="0" eaLnBrk="1" latinLnBrk="0" hangingPunct="1">
                <a:lnSpc>
                  <a:spcPct val="100000"/>
                </a:lnSpc>
                <a:spcBef>
                  <a:spcPts val="600"/>
                </a:spcBef>
                <a:spcAft>
                  <a:spcPts val="0"/>
                </a:spcAft>
                <a:buFont typeface="Arial" panose="020B0604020202020204" pitchFamily="34" charset="0"/>
                <a:buNone/>
                <a:defRPr sz="1999" kern="1200" spc="5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ct val="100000"/>
                </a:lnSpc>
                <a:spcBef>
                  <a:spcPts val="201"/>
                </a:spcBef>
                <a:buFontTx/>
                <a:buNone/>
                <a:defRPr sz="700" b="0" i="0" kern="1200" cap="none"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r>
                <a:rPr lang="en-US" dirty="0"/>
                <a:t>24</a:t>
              </a:r>
            </a:p>
            <a:p>
              <a:pPr lvl="1"/>
              <a:r>
                <a:rPr lang="en-US" dirty="0"/>
                <a:t>locations west of the Mississippi</a:t>
              </a:r>
            </a:p>
          </p:txBody>
        </p:sp>
        <p:sp>
          <p:nvSpPr>
            <p:cNvPr id="62" name="WestyArrow" title="Arrow"/>
            <p:cNvSpPr>
              <a:spLocks noChangeAspect="1"/>
            </p:cNvSpPr>
            <p:nvPr/>
          </p:nvSpPr>
          <p:spPr bwMode="auto">
            <a:xfrm>
              <a:off x="7174766" y="5298201"/>
              <a:ext cx="165100" cy="139700"/>
            </a:xfrm>
            <a:custGeom>
              <a:avLst/>
              <a:gdLst>
                <a:gd name="T0" fmla="*/ 0 w 104"/>
                <a:gd name="T1" fmla="*/ 44 h 88"/>
                <a:gd name="T2" fmla="*/ 104 w 104"/>
                <a:gd name="T3" fmla="*/ 88 h 88"/>
                <a:gd name="T4" fmla="*/ 87 w 104"/>
                <a:gd name="T5" fmla="*/ 44 h 88"/>
                <a:gd name="T6" fmla="*/ 104 w 104"/>
                <a:gd name="T7" fmla="*/ 0 h 88"/>
                <a:gd name="T8" fmla="*/ 0 w 104"/>
                <a:gd name="T9" fmla="*/ 44 h 88"/>
              </a:gdLst>
              <a:ahLst/>
              <a:cxnLst>
                <a:cxn ang="0">
                  <a:pos x="T0" y="T1"/>
                </a:cxn>
                <a:cxn ang="0">
                  <a:pos x="T2" y="T3"/>
                </a:cxn>
                <a:cxn ang="0">
                  <a:pos x="T4" y="T5"/>
                </a:cxn>
                <a:cxn ang="0">
                  <a:pos x="T6" y="T7"/>
                </a:cxn>
                <a:cxn ang="0">
                  <a:pos x="T8" y="T9"/>
                </a:cxn>
              </a:cxnLst>
              <a:rect l="0" t="0" r="r" b="b"/>
              <a:pathLst>
                <a:path w="104" h="88">
                  <a:moveTo>
                    <a:pt x="0" y="44"/>
                  </a:moveTo>
                  <a:lnTo>
                    <a:pt x="104" y="88"/>
                  </a:lnTo>
                  <a:lnTo>
                    <a:pt x="87" y="44"/>
                  </a:lnTo>
                  <a:lnTo>
                    <a:pt x="104" y="0"/>
                  </a:lnTo>
                  <a:lnTo>
                    <a:pt x="0" y="4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63" name="KEY 2" hidden="1"/>
          <p:cNvGraphicFramePr>
            <a:graphicFrameLocks noGrp="1"/>
          </p:cNvGraphicFramePr>
          <p:nvPr userDrawn="1">
            <p:extLst>
              <p:ext uri="{D42A27DB-BD31-4B8C-83A1-F6EECF244321}">
                <p14:modId xmlns:p14="http://schemas.microsoft.com/office/powerpoint/2010/main" val="1035925113"/>
              </p:ext>
            </p:extLst>
          </p:nvPr>
        </p:nvGraphicFramePr>
        <p:xfrm>
          <a:off x="3656355" y="4823460"/>
          <a:ext cx="1511072" cy="1120140"/>
        </p:xfrm>
        <a:graphic>
          <a:graphicData uri="http://schemas.openxmlformats.org/drawingml/2006/table">
            <a:tbl>
              <a:tblPr firstRow="1" bandRow="1">
                <a:tableStyleId>{5C22544A-7EE6-4342-B048-85BDC9FD1C3A}</a:tableStyleId>
              </a:tblPr>
              <a:tblGrid>
                <a:gridCol w="220539">
                  <a:extLst>
                    <a:ext uri="{9D8B030D-6E8A-4147-A177-3AD203B41FA5}">
                      <a16:colId xmlns="" xmlns:a16="http://schemas.microsoft.com/office/drawing/2014/main" val="2403585831"/>
                    </a:ext>
                  </a:extLst>
                </a:gridCol>
                <a:gridCol w="1290533">
                  <a:extLst>
                    <a:ext uri="{9D8B030D-6E8A-4147-A177-3AD203B41FA5}">
                      <a16:colId xmlns="" xmlns:a16="http://schemas.microsoft.com/office/drawing/2014/main" val="3720472663"/>
                    </a:ext>
                  </a:extLst>
                </a:gridCol>
              </a:tblGrid>
              <a:tr h="182880">
                <a:tc>
                  <a:txBody>
                    <a:bodyPr/>
                    <a:lstStyle/>
                    <a:p>
                      <a:pPr algn="ctr">
                        <a:lnSpc>
                          <a:spcPts val="1400"/>
                        </a:lnSpc>
                      </a:pPr>
                      <a:r>
                        <a:rPr lang="en-US" sz="1400" baseline="0" dirty="0">
                          <a:ln w="6350">
                            <a:solidFill>
                              <a:schemeClr val="bg1"/>
                            </a:solidFill>
                          </a:ln>
                          <a:solidFill>
                            <a:schemeClr val="tx2"/>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a:solidFill>
                            <a:schemeClr val="tx2">
                              <a:lumMod val="50000"/>
                            </a:schemeClr>
                          </a:solidFill>
                        </a:rPr>
                        <a:t>Moss Adams Location</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4170870657"/>
                  </a:ext>
                </a:extLst>
              </a:tr>
              <a:tr h="182880">
                <a:tc>
                  <a:txBody>
                    <a:bodyPr/>
                    <a:lstStyle/>
                    <a:p>
                      <a:pPr algn="ctr">
                        <a:lnSpc>
                          <a:spcPts val="1300"/>
                        </a:lnSpc>
                      </a:pPr>
                      <a:r>
                        <a:rPr lang="en-US" sz="1300" baseline="0" dirty="0">
                          <a:ln w="6350">
                            <a:solidFill>
                              <a:schemeClr val="tx2"/>
                            </a:solidFill>
                          </a:ln>
                          <a:solidFill>
                            <a:schemeClr val="bg1"/>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a:solidFill>
                            <a:schemeClr val="tx2"/>
                          </a:solidFill>
                        </a:rPr>
                        <a:t>Moss Adams Satellite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277576433"/>
                  </a:ext>
                </a:extLst>
              </a:tr>
              <a:tr h="182880">
                <a:tc>
                  <a:txBody>
                    <a:bodyPr/>
                    <a:lstStyle/>
                    <a:p>
                      <a:pPr algn="ctr">
                        <a:lnSpc>
                          <a:spcPts val="1900"/>
                        </a:lnSpc>
                      </a:pPr>
                      <a:r>
                        <a:rPr lang="en-US" sz="2000" baseline="0" dirty="0">
                          <a:ln w="6350">
                            <a:solidFill>
                              <a:schemeClr val="accent2"/>
                            </a:solidFill>
                          </a:ln>
                          <a:solidFill>
                            <a:schemeClr val="bg1"/>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1682633176"/>
                  </a:ext>
                </a:extLst>
              </a:tr>
              <a:tr h="182880">
                <a:tc>
                  <a:txBody>
                    <a:bodyPr/>
                    <a:lstStyle/>
                    <a:p>
                      <a:pPr algn="ctr">
                        <a:lnSpc>
                          <a:spcPts val="1900"/>
                        </a:lnSpc>
                      </a:pPr>
                      <a:r>
                        <a:rPr lang="en-US" sz="2000" baseline="0" dirty="0">
                          <a:ln w="6350">
                            <a:solidFill>
                              <a:schemeClr val="accent2"/>
                            </a:solidFill>
                          </a:ln>
                          <a:pattFill prst="ltUpDiag">
                            <a:fgClr>
                              <a:schemeClr val="accent2"/>
                            </a:fgClr>
                            <a:bgClr>
                              <a:schemeClr val="bg1"/>
                            </a:bgClr>
                          </a:patt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2256988592"/>
                  </a:ext>
                </a:extLst>
              </a:tr>
              <a:tr h="182880">
                <a:tc>
                  <a:txBody>
                    <a:bodyPr/>
                    <a:lstStyle/>
                    <a:p>
                      <a:pPr algn="ctr">
                        <a:lnSpc>
                          <a:spcPts val="1900"/>
                        </a:lnSpc>
                      </a:pPr>
                      <a:r>
                        <a:rPr lang="en-US" sz="2000" baseline="0" dirty="0">
                          <a:ln w="6350">
                            <a:solidFill>
                              <a:schemeClr val="bg1"/>
                            </a:solidFill>
                          </a:ln>
                          <a:solidFill>
                            <a:schemeClr val="accent2"/>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1575883786"/>
                  </a:ext>
                </a:extLst>
              </a:tr>
            </a:tbl>
          </a:graphicData>
        </a:graphic>
      </p:graphicFrame>
      <p:graphicFrame>
        <p:nvGraphicFramePr>
          <p:cNvPr id="64" name="KEY" hidden="1"/>
          <p:cNvGraphicFramePr>
            <a:graphicFrameLocks noGrp="1"/>
          </p:cNvGraphicFramePr>
          <p:nvPr userDrawn="1">
            <p:extLst>
              <p:ext uri="{D42A27DB-BD31-4B8C-83A1-F6EECF244321}">
                <p14:modId xmlns:p14="http://schemas.microsoft.com/office/powerpoint/2010/main" val="1254471252"/>
              </p:ext>
            </p:extLst>
          </p:nvPr>
        </p:nvGraphicFramePr>
        <p:xfrm>
          <a:off x="8119775" y="996705"/>
          <a:ext cx="1511072" cy="411480"/>
        </p:xfrm>
        <a:graphic>
          <a:graphicData uri="http://schemas.openxmlformats.org/drawingml/2006/table">
            <a:tbl>
              <a:tblPr firstRow="1" bandRow="1">
                <a:tableStyleId>{5C22544A-7EE6-4342-B048-85BDC9FD1C3A}</a:tableStyleId>
              </a:tblPr>
              <a:tblGrid>
                <a:gridCol w="213711">
                  <a:extLst>
                    <a:ext uri="{9D8B030D-6E8A-4147-A177-3AD203B41FA5}">
                      <a16:colId xmlns="" xmlns:a16="http://schemas.microsoft.com/office/drawing/2014/main" val="2403585831"/>
                    </a:ext>
                  </a:extLst>
                </a:gridCol>
                <a:gridCol w="1297361">
                  <a:extLst>
                    <a:ext uri="{9D8B030D-6E8A-4147-A177-3AD203B41FA5}">
                      <a16:colId xmlns="" xmlns:a16="http://schemas.microsoft.com/office/drawing/2014/main" val="3720472663"/>
                    </a:ext>
                  </a:extLst>
                </a:gridCol>
              </a:tblGrid>
              <a:tr h="182880">
                <a:tc>
                  <a:txBody>
                    <a:bodyPr/>
                    <a:lstStyle/>
                    <a:p>
                      <a:pPr algn="ctr"/>
                      <a:r>
                        <a:rPr lang="en-US" sz="1400" dirty="0">
                          <a:ln w="6350">
                            <a:solidFill>
                              <a:schemeClr val="bg1"/>
                            </a:solidFill>
                          </a:ln>
                          <a:solidFill>
                            <a:schemeClr val="tx2"/>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a:solidFill>
                            <a:schemeClr val="tx2">
                              <a:lumMod val="50000"/>
                            </a:schemeClr>
                          </a:solidFill>
                        </a:rPr>
                        <a:t>Moss Adams Location</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4170870657"/>
                  </a:ext>
                </a:extLst>
              </a:tr>
              <a:tr h="182880">
                <a:tc>
                  <a:txBody>
                    <a:bodyPr/>
                    <a:lstStyle/>
                    <a:p>
                      <a:pPr algn="ctr"/>
                      <a:r>
                        <a:rPr lang="en-US" sz="1300" dirty="0">
                          <a:ln w="6350">
                            <a:solidFill>
                              <a:schemeClr val="tx2"/>
                            </a:solidFill>
                          </a:ln>
                          <a:solidFill>
                            <a:schemeClr val="bg1"/>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a:solidFill>
                            <a:schemeClr val="tx2"/>
                          </a:solidFill>
                        </a:rPr>
                        <a:t>Satellite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277576433"/>
                  </a:ext>
                </a:extLst>
              </a:tr>
            </a:tbl>
          </a:graphicData>
        </a:graphic>
      </p:graphicFrame>
      <p:grpSp>
        <p:nvGrpSpPr>
          <p:cNvPr id="119" name="MAP - States (Shaded)" hidden="1"/>
          <p:cNvGrpSpPr/>
          <p:nvPr userDrawn="1"/>
        </p:nvGrpSpPr>
        <p:grpSpPr>
          <a:xfrm>
            <a:off x="3629254" y="1658063"/>
            <a:ext cx="5883275" cy="3614738"/>
            <a:chOff x="3629254" y="1658063"/>
            <a:chExt cx="5883275" cy="3614738"/>
          </a:xfrm>
          <a:pattFill prst="ltUpDiag">
            <a:fgClr>
              <a:schemeClr val="accent2"/>
            </a:fgClr>
            <a:bgClr>
              <a:schemeClr val="bg1"/>
            </a:bgClr>
          </a:pattFill>
        </p:grpSpPr>
        <p:sp>
          <p:nvSpPr>
            <p:cNvPr id="120"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6"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6"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7"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8"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5" name="MAP - States (Highlight)" hidden="1"/>
          <p:cNvGrpSpPr/>
          <p:nvPr userDrawn="1"/>
        </p:nvGrpSpPr>
        <p:grpSpPr>
          <a:xfrm>
            <a:off x="3629254" y="1658063"/>
            <a:ext cx="5883275" cy="3614738"/>
            <a:chOff x="3629254" y="1658063"/>
            <a:chExt cx="5883275" cy="3614738"/>
          </a:xfrm>
          <a:solidFill>
            <a:schemeClr val="accent2"/>
          </a:solidFill>
        </p:grpSpPr>
        <p:sp>
          <p:nvSpPr>
            <p:cNvPr id="216"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Washington" hidden="1"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Texas" hidden="1"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Oregon" hidden="1"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35"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45"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46"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47"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California" hidden="1"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Arizona" hidden="1"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64" name="MAP - MA Satellites" hidden="1"/>
          <p:cNvGrpSpPr/>
          <p:nvPr userDrawn="1"/>
        </p:nvGrpSpPr>
        <p:grpSpPr>
          <a:xfrm>
            <a:off x="4004996" y="1811950"/>
            <a:ext cx="343860" cy="2110225"/>
            <a:chOff x="4004996" y="1811950"/>
            <a:chExt cx="343860" cy="2110225"/>
          </a:xfrm>
        </p:grpSpPr>
        <p:sp>
          <p:nvSpPr>
            <p:cNvPr id="265"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0" name="MAP - MA Locations" hidden="1"/>
          <p:cNvGrpSpPr/>
          <p:nvPr userDrawn="1"/>
        </p:nvGrpSpPr>
        <p:grpSpPr>
          <a:xfrm>
            <a:off x="3671991" y="1679891"/>
            <a:ext cx="3103644" cy="2661358"/>
            <a:chOff x="3671991" y="1679891"/>
            <a:chExt cx="3103644" cy="2661358"/>
          </a:xfrm>
        </p:grpSpPr>
        <p:grpSp>
          <p:nvGrpSpPr>
            <p:cNvPr id="271" name="Washington"/>
            <p:cNvGrpSpPr/>
            <p:nvPr/>
          </p:nvGrpSpPr>
          <p:grpSpPr>
            <a:xfrm>
              <a:off x="4062907" y="1679891"/>
              <a:ext cx="504095" cy="405229"/>
              <a:chOff x="4062907" y="1679891"/>
              <a:chExt cx="504095" cy="405229"/>
            </a:xfrm>
          </p:grpSpPr>
          <p:sp>
            <p:nvSpPr>
              <p:cNvPr id="295" name="Yakima" descr="Moss Adams Office Location" title="Yakima"/>
              <p:cNvSpPr>
                <a:spLocks noChangeAspect="1"/>
              </p:cNvSpPr>
              <p:nvPr/>
            </p:nvSpPr>
            <p:spPr>
              <a:xfrm>
                <a:off x="4201315" y="201767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Spokane" descr="Moss Adams Office Location" title="Spokane"/>
              <p:cNvSpPr>
                <a:spLocks noChangeAspect="1"/>
              </p:cNvSpPr>
              <p:nvPr/>
            </p:nvSpPr>
            <p:spPr>
              <a:xfrm>
                <a:off x="4499553" y="186708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Tacoma" descr="Moss Adams Office Location" title="Tacoma"/>
              <p:cNvSpPr>
                <a:spLocks noChangeAspect="1"/>
              </p:cNvSpPr>
              <p:nvPr/>
            </p:nvSpPr>
            <p:spPr>
              <a:xfrm>
                <a:off x="4062907" y="187766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Seattle" descr="Moss Adams Office Location" title="Seattle"/>
              <p:cNvSpPr>
                <a:spLocks noChangeAspect="1"/>
              </p:cNvSpPr>
              <p:nvPr/>
            </p:nvSpPr>
            <p:spPr>
              <a:xfrm>
                <a:off x="4101459" y="180208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Everett" descr="Moss Adams Office Location" title="Everett"/>
              <p:cNvSpPr>
                <a:spLocks noChangeAspect="1"/>
              </p:cNvSpPr>
              <p:nvPr/>
            </p:nvSpPr>
            <p:spPr>
              <a:xfrm>
                <a:off x="4120267" y="1737097"/>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Bellingham" descr="Moss Adams Office Location" title="Bellingham"/>
              <p:cNvSpPr>
                <a:spLocks noChangeAspect="1"/>
              </p:cNvSpPr>
              <p:nvPr/>
            </p:nvSpPr>
            <p:spPr>
              <a:xfrm>
                <a:off x="4139073" y="167989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2" name="Oregon"/>
            <p:cNvGrpSpPr/>
            <p:nvPr/>
          </p:nvGrpSpPr>
          <p:grpSpPr>
            <a:xfrm>
              <a:off x="3801348" y="2112494"/>
              <a:ext cx="215531" cy="471875"/>
              <a:chOff x="3801348" y="2112494"/>
              <a:chExt cx="215531" cy="471875"/>
            </a:xfrm>
          </p:grpSpPr>
          <p:sp>
            <p:nvSpPr>
              <p:cNvPr id="292" name="Portland" descr="Moss Adams Office Location" title="Portland"/>
              <p:cNvSpPr>
                <a:spLocks noChangeAspect="1"/>
              </p:cNvSpPr>
              <p:nvPr/>
            </p:nvSpPr>
            <p:spPr>
              <a:xfrm>
                <a:off x="3949430" y="2112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Medford" descr="Moss Adams Office Location" title="Medford"/>
              <p:cNvSpPr>
                <a:spLocks noChangeAspect="1"/>
              </p:cNvSpPr>
              <p:nvPr/>
            </p:nvSpPr>
            <p:spPr>
              <a:xfrm>
                <a:off x="3801348" y="251692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Eugene" descr="Moss Adams Office Location" title="Eugene"/>
              <p:cNvSpPr>
                <a:spLocks noChangeAspect="1"/>
              </p:cNvSpPr>
              <p:nvPr/>
            </p:nvSpPr>
            <p:spPr>
              <a:xfrm>
                <a:off x="3868741" y="2241768"/>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California &amp; Phoenix"/>
            <p:cNvGrpSpPr/>
            <p:nvPr/>
          </p:nvGrpSpPr>
          <p:grpSpPr>
            <a:xfrm>
              <a:off x="3671991" y="3059872"/>
              <a:ext cx="1075821" cy="1014882"/>
              <a:chOff x="3671991" y="3059872"/>
              <a:chExt cx="1075821" cy="1014882"/>
            </a:xfrm>
          </p:grpSpPr>
          <p:sp>
            <p:nvSpPr>
              <p:cNvPr id="278" name="Phoenix" descr="Moss Adams Office Location" title="Phoenix"/>
              <p:cNvSpPr>
                <a:spLocks noChangeAspect="1"/>
              </p:cNvSpPr>
              <p:nvPr/>
            </p:nvSpPr>
            <p:spPr>
              <a:xfrm>
                <a:off x="4680363" y="3992442"/>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9" name="Californiia (Southern)"/>
              <p:cNvGrpSpPr/>
              <p:nvPr/>
            </p:nvGrpSpPr>
            <p:grpSpPr>
              <a:xfrm>
                <a:off x="4063955" y="3819067"/>
                <a:ext cx="123349" cy="255687"/>
                <a:chOff x="4062697" y="3812337"/>
                <a:chExt cx="124939" cy="258982"/>
              </a:xfrm>
              <a:solidFill>
                <a:schemeClr val="accent1"/>
              </a:solidFill>
            </p:grpSpPr>
            <p:sp>
              <p:nvSpPr>
                <p:cNvPr id="289"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0" name="California (Northern)"/>
              <p:cNvGrpSpPr/>
              <p:nvPr/>
            </p:nvGrpSpPr>
            <p:grpSpPr>
              <a:xfrm>
                <a:off x="3671991" y="3059872"/>
                <a:ext cx="367731" cy="428127"/>
                <a:chOff x="3665682" y="3043357"/>
                <a:chExt cx="372470" cy="433645"/>
              </a:xfrm>
              <a:solidFill>
                <a:schemeClr val="accent1"/>
              </a:solidFill>
            </p:grpSpPr>
            <p:sp>
              <p:nvSpPr>
                <p:cNvPr id="281"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74" name="Central"/>
            <p:cNvGrpSpPr/>
            <p:nvPr/>
          </p:nvGrpSpPr>
          <p:grpSpPr>
            <a:xfrm>
              <a:off x="5351409" y="3377494"/>
              <a:ext cx="1424226" cy="963755"/>
              <a:chOff x="5351409" y="3377494"/>
              <a:chExt cx="1424226" cy="963755"/>
            </a:xfrm>
          </p:grpSpPr>
          <p:sp>
            <p:nvSpPr>
              <p:cNvPr id="275" name="Kansas City" descr="Moss Adams Office Location" title="Kansas City"/>
              <p:cNvSpPr>
                <a:spLocks noChangeAspect="1"/>
              </p:cNvSpPr>
              <p:nvPr/>
            </p:nvSpPr>
            <p:spPr>
              <a:xfrm>
                <a:off x="6708186" y="3377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Dallas" descr="Moss Adams Office Location" title="Dallas"/>
              <p:cNvSpPr>
                <a:spLocks noChangeAspect="1"/>
              </p:cNvSpPr>
              <p:nvPr/>
            </p:nvSpPr>
            <p:spPr>
              <a:xfrm>
                <a:off x="6535450" y="427380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Albuquerque" descr="Moss Adams Office Location" title="Albuquerque"/>
              <p:cNvSpPr>
                <a:spLocks noChangeAspect="1"/>
              </p:cNvSpPr>
              <p:nvPr/>
            </p:nvSpPr>
            <p:spPr>
              <a:xfrm>
                <a:off x="5351409" y="3883489"/>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1" name="Text Placeholder 10"/>
          <p:cNvSpPr>
            <a:spLocks noGrp="1"/>
          </p:cNvSpPr>
          <p:nvPr>
            <p:ph type="body" sz="quarter" idx="29" hasCustomPrompt="1"/>
          </p:nvPr>
        </p:nvSpPr>
        <p:spPr>
          <a:xfrm>
            <a:off x="1529860" y="5171440"/>
            <a:ext cx="1003630" cy="774715"/>
          </a:xfrm>
        </p:spPr>
        <p:txBody>
          <a:bodyPr anchor="t"/>
          <a:lstStyle>
            <a:lvl1pPr algn="ctr">
              <a:spcBef>
                <a:spcPts val="600"/>
              </a:spcBef>
              <a:spcAft>
                <a:spcPts val="0"/>
              </a:spcAft>
              <a:defRPr sz="1999" spc="50" baseline="0">
                <a:solidFill>
                  <a:schemeClr val="tx2">
                    <a:lumMod val="75000"/>
                  </a:schemeClr>
                </a:solidFill>
              </a:defRPr>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cxnSp>
        <p:nvCxnSpPr>
          <p:cNvPr id="303"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6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RE - Praxity 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1064196" y="1747774"/>
            <a:ext cx="4165992" cy="4195825"/>
          </a:xfrm>
        </p:spPr>
        <p:txBody>
          <a:bodyPr numCol="4"/>
          <a:lstStyle>
            <a:lvl1pPr>
              <a:lnSpc>
                <a:spcPct val="100000"/>
              </a:lnSpc>
              <a:spcBef>
                <a:spcPts val="1000"/>
              </a:spcBef>
              <a:spcAft>
                <a:spcPts val="200"/>
              </a:spcAft>
              <a:defRPr lang="en-US" sz="650" b="1" kern="1200" cap="all" spc="30" baseline="0" dirty="0" smtClean="0">
                <a:solidFill>
                  <a:schemeClr val="tx2">
                    <a:lumMod val="50000"/>
                  </a:schemeClr>
                </a:solidFill>
                <a:latin typeface="Arial Narrow" charset="0"/>
                <a:ea typeface="+mn-ea"/>
                <a:cs typeface="Arial" panose="020B0604020202020204" pitchFamily="34" charset="0"/>
              </a:defRPr>
            </a:lvl1pPr>
            <a:lvl2pPr marL="0" indent="0">
              <a:lnSpc>
                <a:spcPts val="850"/>
              </a:lnSpc>
              <a:spcBef>
                <a:spcPts val="0"/>
              </a:spcBef>
              <a:buNone/>
              <a:defRPr lang="en-US" sz="650" b="0" i="0" kern="1200" cap="none" spc="0" baseline="0" dirty="0">
                <a:solidFill>
                  <a:srgbClr val="0E3837"/>
                </a:solidFill>
                <a:latin typeface="+mn-lt"/>
                <a:ea typeface="+mn-ea"/>
                <a:cs typeface="Arial" panose="020B0604020202020204" pitchFamily="34" charset="0"/>
              </a:defRPr>
            </a:lvl2pPr>
          </a:lstStyle>
          <a:p>
            <a:pPr lvl="0"/>
            <a:r>
              <a:rPr lang="en-US" dirty="0"/>
              <a:t>List header</a:t>
            </a:r>
          </a:p>
          <a:p>
            <a:pPr lvl="1"/>
            <a:r>
              <a:rPr lang="en-US" dirty="0"/>
              <a:t>List item</a:t>
            </a:r>
          </a:p>
        </p:txBody>
      </p:sp>
      <p:sp>
        <p:nvSpPr>
          <p:cNvPr id="12" name="Text Placeholder 10"/>
          <p:cNvSpPr>
            <a:spLocks noGrp="1"/>
          </p:cNvSpPr>
          <p:nvPr>
            <p:ph type="body" sz="quarter" idx="28" hasCustomPrompt="1"/>
          </p:nvPr>
        </p:nvSpPr>
        <p:spPr>
          <a:xfrm>
            <a:off x="7042996" y="4873484"/>
            <a:ext cx="1003630" cy="920750"/>
          </a:xfrm>
        </p:spPr>
        <p:txBody>
          <a:bodyPr anchor="t"/>
          <a:lstStyle>
            <a:lvl1pPr algn="l">
              <a:spcBef>
                <a:spcPts val="600"/>
              </a:spcBef>
              <a:spcAft>
                <a:spcPts val="0"/>
              </a:spcAft>
              <a:defRPr sz="1999" spc="50" baseline="0"/>
            </a:lvl1pPr>
            <a:lvl2pPr algn="l">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cxnSp>
        <p:nvCxnSpPr>
          <p:cNvPr id="66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2" name="Title Placeholder - Top"/>
          <p:cNvSpPr>
            <a:spLocks noGrp="1"/>
          </p:cNvSpPr>
          <p:nvPr>
            <p:ph type="title"/>
          </p:nvPr>
        </p:nvSpPr>
        <p:spPr>
          <a:xfrm>
            <a:off x="1066802" y="457200"/>
            <a:ext cx="8305798" cy="685801"/>
          </a:xfrm>
        </p:spPr>
        <p:txBody>
          <a:bodyPr/>
          <a:lstStyle/>
          <a:p>
            <a:r>
              <a:rPr lang="en-US" dirty="0"/>
              <a:t>Click to edit Master title style</a:t>
            </a:r>
          </a:p>
        </p:txBody>
      </p:sp>
      <p:grpSp>
        <p:nvGrpSpPr>
          <p:cNvPr id="1049" name="WORLD MAP (highlights)" hidden="1"/>
          <p:cNvGrpSpPr/>
          <p:nvPr userDrawn="1"/>
        </p:nvGrpSpPr>
        <p:grpSpPr>
          <a:xfrm>
            <a:off x="5094777" y="2009974"/>
            <a:ext cx="4581069" cy="2242742"/>
            <a:chOff x="1114865" y="1545688"/>
            <a:chExt cx="8467531" cy="4145428"/>
          </a:xfrm>
          <a:solidFill>
            <a:schemeClr val="accent1"/>
          </a:solidFill>
        </p:grpSpPr>
        <p:grpSp>
          <p:nvGrpSpPr>
            <p:cNvPr id="1050" name="AUSTRALASIA"/>
            <p:cNvGrpSpPr/>
            <p:nvPr/>
          </p:nvGrpSpPr>
          <p:grpSpPr>
            <a:xfrm>
              <a:off x="8004999" y="4299822"/>
              <a:ext cx="1577397" cy="1245047"/>
              <a:chOff x="8004999" y="4299822"/>
              <a:chExt cx="1577397" cy="1245047"/>
            </a:xfrm>
            <a:grpFill/>
          </p:grpSpPr>
          <p:sp>
            <p:nvSpPr>
              <p:cNvPr id="1247" name="Tasmania" hidden="1"/>
              <p:cNvSpPr>
                <a:spLocks/>
              </p:cNvSpPr>
              <p:nvPr/>
            </p:nvSpPr>
            <p:spPr bwMode="auto">
              <a:xfrm>
                <a:off x="8648865" y="5170608"/>
                <a:ext cx="126090" cy="148293"/>
              </a:xfrm>
              <a:custGeom>
                <a:avLst/>
                <a:gdLst>
                  <a:gd name="connsiteX0" fmla="*/ 31867 w 126090"/>
                  <a:gd name="connsiteY0" fmla="*/ 49431 h 148293"/>
                  <a:gd name="connsiteX1" fmla="*/ 29007 w 126090"/>
                  <a:gd name="connsiteY1" fmla="*/ 56493 h 148293"/>
                  <a:gd name="connsiteX2" fmla="*/ 46170 w 126090"/>
                  <a:gd name="connsiteY2" fmla="*/ 67791 h 148293"/>
                  <a:gd name="connsiteX3" fmla="*/ 61904 w 126090"/>
                  <a:gd name="connsiteY3" fmla="*/ 73441 h 148293"/>
                  <a:gd name="connsiteX4" fmla="*/ 76207 w 126090"/>
                  <a:gd name="connsiteY4" fmla="*/ 67791 h 148293"/>
                  <a:gd name="connsiteX5" fmla="*/ 91941 w 126090"/>
                  <a:gd name="connsiteY5" fmla="*/ 63554 h 148293"/>
                  <a:gd name="connsiteX6" fmla="*/ 101953 w 126090"/>
                  <a:gd name="connsiteY6" fmla="*/ 59317 h 148293"/>
                  <a:gd name="connsiteX7" fmla="*/ 111965 w 126090"/>
                  <a:gd name="connsiteY7" fmla="*/ 63554 h 148293"/>
                  <a:gd name="connsiteX8" fmla="*/ 104813 w 126090"/>
                  <a:gd name="connsiteY8" fmla="*/ 79090 h 148293"/>
                  <a:gd name="connsiteX9" fmla="*/ 94801 w 126090"/>
                  <a:gd name="connsiteY9" fmla="*/ 96038 h 148293"/>
                  <a:gd name="connsiteX10" fmla="*/ 86219 w 126090"/>
                  <a:gd name="connsiteY10" fmla="*/ 105924 h 148293"/>
                  <a:gd name="connsiteX11" fmla="*/ 86219 w 126090"/>
                  <a:gd name="connsiteY11" fmla="*/ 101687 h 148293"/>
                  <a:gd name="connsiteX12" fmla="*/ 76207 w 126090"/>
                  <a:gd name="connsiteY12" fmla="*/ 110161 h 148293"/>
                  <a:gd name="connsiteX13" fmla="*/ 69056 w 126090"/>
                  <a:gd name="connsiteY13" fmla="*/ 122872 h 148293"/>
                  <a:gd name="connsiteX14" fmla="*/ 64765 w 126090"/>
                  <a:gd name="connsiteY14" fmla="*/ 127109 h 148293"/>
                  <a:gd name="connsiteX15" fmla="*/ 59043 w 126090"/>
                  <a:gd name="connsiteY15" fmla="*/ 136995 h 148293"/>
                  <a:gd name="connsiteX16" fmla="*/ 47601 w 126090"/>
                  <a:gd name="connsiteY16" fmla="*/ 132758 h 148293"/>
                  <a:gd name="connsiteX17" fmla="*/ 30437 w 126090"/>
                  <a:gd name="connsiteY17" fmla="*/ 144056 h 148293"/>
                  <a:gd name="connsiteX18" fmla="*/ 23285 w 126090"/>
                  <a:gd name="connsiteY18" fmla="*/ 148293 h 148293"/>
                  <a:gd name="connsiteX19" fmla="*/ 13273 w 126090"/>
                  <a:gd name="connsiteY19" fmla="*/ 146881 h 148293"/>
                  <a:gd name="connsiteX20" fmla="*/ 6122 w 126090"/>
                  <a:gd name="connsiteY20" fmla="*/ 146881 h 148293"/>
                  <a:gd name="connsiteX21" fmla="*/ 400 w 126090"/>
                  <a:gd name="connsiteY21" fmla="*/ 132758 h 148293"/>
                  <a:gd name="connsiteX22" fmla="*/ 1831 w 126090"/>
                  <a:gd name="connsiteY22" fmla="*/ 114398 h 148293"/>
                  <a:gd name="connsiteX23" fmla="*/ 13273 w 126090"/>
                  <a:gd name="connsiteY23" fmla="*/ 103099 h 148293"/>
                  <a:gd name="connsiteX24" fmla="*/ 10413 w 126090"/>
                  <a:gd name="connsiteY24" fmla="*/ 93213 h 148293"/>
                  <a:gd name="connsiteX25" fmla="*/ 11843 w 126090"/>
                  <a:gd name="connsiteY25" fmla="*/ 70616 h 148293"/>
                  <a:gd name="connsiteX26" fmla="*/ 23285 w 126090"/>
                  <a:gd name="connsiteY26" fmla="*/ 59317 h 148293"/>
                  <a:gd name="connsiteX27" fmla="*/ 31867 w 126090"/>
                  <a:gd name="connsiteY27" fmla="*/ 49431 h 148293"/>
                  <a:gd name="connsiteX28" fmla="*/ 124619 w 126090"/>
                  <a:gd name="connsiteY28" fmla="*/ 23538 h 148293"/>
                  <a:gd name="connsiteX29" fmla="*/ 126090 w 126090"/>
                  <a:gd name="connsiteY29" fmla="*/ 37661 h 148293"/>
                  <a:gd name="connsiteX30" fmla="*/ 124619 w 126090"/>
                  <a:gd name="connsiteY30" fmla="*/ 44723 h 148293"/>
                  <a:gd name="connsiteX31" fmla="*/ 120205 w 126090"/>
                  <a:gd name="connsiteY31" fmla="*/ 50372 h 148293"/>
                  <a:gd name="connsiteX32" fmla="*/ 114320 w 126090"/>
                  <a:gd name="connsiteY32" fmla="*/ 51784 h 148293"/>
                  <a:gd name="connsiteX33" fmla="*/ 114320 w 126090"/>
                  <a:gd name="connsiteY33" fmla="*/ 41898 h 148293"/>
                  <a:gd name="connsiteX34" fmla="*/ 115791 w 126090"/>
                  <a:gd name="connsiteY34" fmla="*/ 32012 h 148293"/>
                  <a:gd name="connsiteX35" fmla="*/ 124619 w 126090"/>
                  <a:gd name="connsiteY35" fmla="*/ 23538 h 148293"/>
                  <a:gd name="connsiteX36" fmla="*/ 22511 w 126090"/>
                  <a:gd name="connsiteY36" fmla="*/ 21184 h 148293"/>
                  <a:gd name="connsiteX37" fmla="*/ 21203 w 126090"/>
                  <a:gd name="connsiteY37" fmla="*/ 34803 h 148293"/>
                  <a:gd name="connsiteX38" fmla="*/ 13357 w 126090"/>
                  <a:gd name="connsiteY38" fmla="*/ 42369 h 148293"/>
                  <a:gd name="connsiteX39" fmla="*/ 13357 w 126090"/>
                  <a:gd name="connsiteY39" fmla="*/ 34803 h 148293"/>
                  <a:gd name="connsiteX40" fmla="*/ 22511 w 126090"/>
                  <a:gd name="connsiteY40" fmla="*/ 21184 h 148293"/>
                  <a:gd name="connsiteX41" fmla="*/ 79009 w 126090"/>
                  <a:gd name="connsiteY41" fmla="*/ 0 h 148293"/>
                  <a:gd name="connsiteX42" fmla="*/ 86071 w 126090"/>
                  <a:gd name="connsiteY42" fmla="*/ 1570 h 148293"/>
                  <a:gd name="connsiteX43" fmla="*/ 83246 w 126090"/>
                  <a:gd name="connsiteY43" fmla="*/ 2355 h 14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6090" h="148293">
                    <a:moveTo>
                      <a:pt x="31867" y="49431"/>
                    </a:moveTo>
                    <a:lnTo>
                      <a:pt x="29007" y="56493"/>
                    </a:lnTo>
                    <a:lnTo>
                      <a:pt x="46170" y="67791"/>
                    </a:lnTo>
                    <a:lnTo>
                      <a:pt x="61904" y="73441"/>
                    </a:lnTo>
                    <a:cubicBezTo>
                      <a:pt x="61904" y="73441"/>
                      <a:pt x="73346" y="67791"/>
                      <a:pt x="76207" y="67791"/>
                    </a:cubicBezTo>
                    <a:cubicBezTo>
                      <a:pt x="79068" y="67791"/>
                      <a:pt x="83359" y="70616"/>
                      <a:pt x="91941" y="63554"/>
                    </a:cubicBezTo>
                    <a:cubicBezTo>
                      <a:pt x="100522" y="56493"/>
                      <a:pt x="101953" y="59317"/>
                      <a:pt x="101953" y="59317"/>
                    </a:cubicBezTo>
                    <a:lnTo>
                      <a:pt x="111965" y="63554"/>
                    </a:lnTo>
                    <a:lnTo>
                      <a:pt x="104813" y="79090"/>
                    </a:lnTo>
                    <a:lnTo>
                      <a:pt x="94801" y="96038"/>
                    </a:lnTo>
                    <a:lnTo>
                      <a:pt x="86219" y="105924"/>
                    </a:lnTo>
                    <a:lnTo>
                      <a:pt x="86219" y="101687"/>
                    </a:lnTo>
                    <a:lnTo>
                      <a:pt x="76207" y="110161"/>
                    </a:lnTo>
                    <a:lnTo>
                      <a:pt x="69056" y="122872"/>
                    </a:lnTo>
                    <a:lnTo>
                      <a:pt x="64765" y="127109"/>
                    </a:lnTo>
                    <a:lnTo>
                      <a:pt x="59043" y="136995"/>
                    </a:lnTo>
                    <a:lnTo>
                      <a:pt x="47601" y="132758"/>
                    </a:lnTo>
                    <a:lnTo>
                      <a:pt x="30437" y="144056"/>
                    </a:lnTo>
                    <a:lnTo>
                      <a:pt x="23285" y="148293"/>
                    </a:lnTo>
                    <a:lnTo>
                      <a:pt x="13273" y="146881"/>
                    </a:lnTo>
                    <a:lnTo>
                      <a:pt x="6122" y="146881"/>
                    </a:lnTo>
                    <a:cubicBezTo>
                      <a:pt x="6122" y="146881"/>
                      <a:pt x="1831" y="139819"/>
                      <a:pt x="400" y="132758"/>
                    </a:cubicBezTo>
                    <a:cubicBezTo>
                      <a:pt x="-1030" y="125696"/>
                      <a:pt x="1831" y="120047"/>
                      <a:pt x="1831" y="114398"/>
                    </a:cubicBezTo>
                    <a:cubicBezTo>
                      <a:pt x="1831" y="108748"/>
                      <a:pt x="13273" y="103099"/>
                      <a:pt x="13273" y="103099"/>
                    </a:cubicBezTo>
                    <a:lnTo>
                      <a:pt x="10413" y="93213"/>
                    </a:lnTo>
                    <a:cubicBezTo>
                      <a:pt x="7552" y="83327"/>
                      <a:pt x="11843" y="79090"/>
                      <a:pt x="11843" y="70616"/>
                    </a:cubicBezTo>
                    <a:cubicBezTo>
                      <a:pt x="11843" y="63554"/>
                      <a:pt x="21855" y="64967"/>
                      <a:pt x="23285" y="59317"/>
                    </a:cubicBezTo>
                    <a:cubicBezTo>
                      <a:pt x="26146" y="52256"/>
                      <a:pt x="31867" y="49431"/>
                      <a:pt x="31867" y="49431"/>
                    </a:cubicBezTo>
                    <a:close/>
                    <a:moveTo>
                      <a:pt x="124619" y="23538"/>
                    </a:moveTo>
                    <a:lnTo>
                      <a:pt x="126090" y="37661"/>
                    </a:lnTo>
                    <a:lnTo>
                      <a:pt x="124619" y="44723"/>
                    </a:lnTo>
                    <a:lnTo>
                      <a:pt x="120205" y="50372"/>
                    </a:lnTo>
                    <a:lnTo>
                      <a:pt x="114320" y="51784"/>
                    </a:lnTo>
                    <a:cubicBezTo>
                      <a:pt x="114320" y="51784"/>
                      <a:pt x="114320" y="44723"/>
                      <a:pt x="114320" y="41898"/>
                    </a:cubicBezTo>
                    <a:cubicBezTo>
                      <a:pt x="115791" y="39074"/>
                      <a:pt x="114320" y="36249"/>
                      <a:pt x="115791" y="32012"/>
                    </a:cubicBezTo>
                    <a:cubicBezTo>
                      <a:pt x="115791" y="27775"/>
                      <a:pt x="124619" y="23538"/>
                      <a:pt x="124619" y="23538"/>
                    </a:cubicBezTo>
                    <a:close/>
                    <a:moveTo>
                      <a:pt x="22511" y="21184"/>
                    </a:moveTo>
                    <a:lnTo>
                      <a:pt x="21203" y="34803"/>
                    </a:lnTo>
                    <a:lnTo>
                      <a:pt x="13357" y="42369"/>
                    </a:lnTo>
                    <a:cubicBezTo>
                      <a:pt x="13357" y="42369"/>
                      <a:pt x="10741" y="39343"/>
                      <a:pt x="13357" y="34803"/>
                    </a:cubicBezTo>
                    <a:cubicBezTo>
                      <a:pt x="15972" y="28750"/>
                      <a:pt x="22511" y="21184"/>
                      <a:pt x="22511" y="21184"/>
                    </a:cubicBezTo>
                    <a:close/>
                    <a:moveTo>
                      <a:pt x="79009" y="0"/>
                    </a:moveTo>
                    <a:lnTo>
                      <a:pt x="86071" y="1570"/>
                    </a:lnTo>
                    <a:lnTo>
                      <a:pt x="83246" y="235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8" name="New Zealand"/>
              <p:cNvSpPr>
                <a:spLocks/>
              </p:cNvSpPr>
              <p:nvPr/>
            </p:nvSpPr>
            <p:spPr bwMode="auto">
              <a:xfrm>
                <a:off x="8965633" y="5031732"/>
                <a:ext cx="616763" cy="513137"/>
              </a:xfrm>
              <a:custGeom>
                <a:avLst/>
                <a:gdLst>
                  <a:gd name="connsiteX0" fmla="*/ 12106 w 616763"/>
                  <a:gd name="connsiteY0" fmla="*/ 491952 h 513137"/>
                  <a:gd name="connsiteX1" fmla="*/ 18832 w 616763"/>
                  <a:gd name="connsiteY1" fmla="*/ 491952 h 513137"/>
                  <a:gd name="connsiteX2" fmla="*/ 14797 w 616763"/>
                  <a:gd name="connsiteY2" fmla="*/ 501839 h 513137"/>
                  <a:gd name="connsiteX3" fmla="*/ 6726 w 616763"/>
                  <a:gd name="connsiteY3" fmla="*/ 504663 h 513137"/>
                  <a:gd name="connsiteX4" fmla="*/ 5381 w 616763"/>
                  <a:gd name="connsiteY4" fmla="*/ 513137 h 513137"/>
                  <a:gd name="connsiteX5" fmla="*/ 0 w 616763"/>
                  <a:gd name="connsiteY5" fmla="*/ 507488 h 513137"/>
                  <a:gd name="connsiteX6" fmla="*/ 1345 w 616763"/>
                  <a:gd name="connsiteY6" fmla="*/ 501839 h 513137"/>
                  <a:gd name="connsiteX7" fmla="*/ 8071 w 616763"/>
                  <a:gd name="connsiteY7" fmla="*/ 499014 h 513137"/>
                  <a:gd name="connsiteX8" fmla="*/ 84746 w 616763"/>
                  <a:gd name="connsiteY8" fmla="*/ 407213 h 513137"/>
                  <a:gd name="connsiteX9" fmla="*/ 83569 w 616763"/>
                  <a:gd name="connsiteY9" fmla="*/ 414275 h 513137"/>
                  <a:gd name="connsiteX10" fmla="*/ 77684 w 616763"/>
                  <a:gd name="connsiteY10" fmla="*/ 414275 h 513137"/>
                  <a:gd name="connsiteX11" fmla="*/ 81215 w 616763"/>
                  <a:gd name="connsiteY11" fmla="*/ 410038 h 513137"/>
                  <a:gd name="connsiteX12" fmla="*/ 150189 w 616763"/>
                  <a:gd name="connsiteY12" fmla="*/ 381322 h 513137"/>
                  <a:gd name="connsiteX13" fmla="*/ 153014 w 616763"/>
                  <a:gd name="connsiteY13" fmla="*/ 381322 h 513137"/>
                  <a:gd name="connsiteX14" fmla="*/ 153014 w 616763"/>
                  <a:gd name="connsiteY14" fmla="*/ 395445 h 513137"/>
                  <a:gd name="connsiteX15" fmla="*/ 141714 w 616763"/>
                  <a:gd name="connsiteY15" fmla="*/ 394032 h 513137"/>
                  <a:gd name="connsiteX16" fmla="*/ 131827 w 616763"/>
                  <a:gd name="connsiteY16" fmla="*/ 395445 h 513137"/>
                  <a:gd name="connsiteX17" fmla="*/ 134652 w 616763"/>
                  <a:gd name="connsiteY17" fmla="*/ 394032 h 513137"/>
                  <a:gd name="connsiteX18" fmla="*/ 121823 w 616763"/>
                  <a:gd name="connsiteY18" fmla="*/ 367199 h 513137"/>
                  <a:gd name="connsiteX19" fmla="*/ 127119 w 616763"/>
                  <a:gd name="connsiteY19" fmla="*/ 367199 h 513137"/>
                  <a:gd name="connsiteX20" fmla="*/ 127119 w 616763"/>
                  <a:gd name="connsiteY20" fmla="*/ 374261 h 513137"/>
                  <a:gd name="connsiteX21" fmla="*/ 120057 w 616763"/>
                  <a:gd name="connsiteY21" fmla="*/ 374261 h 513137"/>
                  <a:gd name="connsiteX22" fmla="*/ 420343 w 616763"/>
                  <a:gd name="connsiteY22" fmla="*/ 188307 h 513137"/>
                  <a:gd name="connsiteX23" fmla="*/ 418923 w 616763"/>
                  <a:gd name="connsiteY23" fmla="*/ 198120 h 513137"/>
                  <a:gd name="connsiteX24" fmla="*/ 408990 w 616763"/>
                  <a:gd name="connsiteY24" fmla="*/ 213541 h 513137"/>
                  <a:gd name="connsiteX25" fmla="*/ 421762 w 616763"/>
                  <a:gd name="connsiteY25" fmla="*/ 209335 h 513137"/>
                  <a:gd name="connsiteX26" fmla="*/ 433114 w 616763"/>
                  <a:gd name="connsiteY26" fmla="*/ 199522 h 513137"/>
                  <a:gd name="connsiteX27" fmla="*/ 440209 w 616763"/>
                  <a:gd name="connsiteY27" fmla="*/ 198120 h 513137"/>
                  <a:gd name="connsiteX28" fmla="*/ 435952 w 616763"/>
                  <a:gd name="connsiteY28" fmla="*/ 205130 h 513137"/>
                  <a:gd name="connsiteX29" fmla="*/ 440209 w 616763"/>
                  <a:gd name="connsiteY29" fmla="*/ 210737 h 513137"/>
                  <a:gd name="connsiteX30" fmla="*/ 440209 w 616763"/>
                  <a:gd name="connsiteY30" fmla="*/ 216345 h 513137"/>
                  <a:gd name="connsiteX31" fmla="*/ 430276 w 616763"/>
                  <a:gd name="connsiteY31" fmla="*/ 220551 h 513137"/>
                  <a:gd name="connsiteX32" fmla="*/ 421762 w 616763"/>
                  <a:gd name="connsiteY32" fmla="*/ 237374 h 513137"/>
                  <a:gd name="connsiteX33" fmla="*/ 389124 w 616763"/>
                  <a:gd name="connsiteY33" fmla="*/ 254197 h 513137"/>
                  <a:gd name="connsiteX34" fmla="*/ 357905 w 616763"/>
                  <a:gd name="connsiteY34" fmla="*/ 275225 h 513137"/>
                  <a:gd name="connsiteX35" fmla="*/ 347972 w 616763"/>
                  <a:gd name="connsiteY35" fmla="*/ 282235 h 513137"/>
                  <a:gd name="connsiteX36" fmla="*/ 355067 w 616763"/>
                  <a:gd name="connsiteY36" fmla="*/ 285039 h 513137"/>
                  <a:gd name="connsiteX37" fmla="*/ 352229 w 616763"/>
                  <a:gd name="connsiteY37" fmla="*/ 290646 h 513137"/>
                  <a:gd name="connsiteX38" fmla="*/ 329524 w 616763"/>
                  <a:gd name="connsiteY38" fmla="*/ 294852 h 513137"/>
                  <a:gd name="connsiteX39" fmla="*/ 302563 w 616763"/>
                  <a:gd name="connsiteY39" fmla="*/ 303264 h 513137"/>
                  <a:gd name="connsiteX40" fmla="*/ 281277 w 616763"/>
                  <a:gd name="connsiteY40" fmla="*/ 321488 h 513137"/>
                  <a:gd name="connsiteX41" fmla="*/ 264249 w 616763"/>
                  <a:gd name="connsiteY41" fmla="*/ 335507 h 513137"/>
                  <a:gd name="connsiteX42" fmla="*/ 252897 w 616763"/>
                  <a:gd name="connsiteY42" fmla="*/ 345321 h 513137"/>
                  <a:gd name="connsiteX43" fmla="*/ 240125 w 616763"/>
                  <a:gd name="connsiteY43" fmla="*/ 349527 h 513137"/>
                  <a:gd name="connsiteX44" fmla="*/ 244382 w 616763"/>
                  <a:gd name="connsiteY44" fmla="*/ 352330 h 513137"/>
                  <a:gd name="connsiteX45" fmla="*/ 235868 w 616763"/>
                  <a:gd name="connsiteY45" fmla="*/ 357938 h 513137"/>
                  <a:gd name="connsiteX46" fmla="*/ 220259 w 616763"/>
                  <a:gd name="connsiteY46" fmla="*/ 364948 h 513137"/>
                  <a:gd name="connsiteX47" fmla="*/ 196135 w 616763"/>
                  <a:gd name="connsiteY47" fmla="*/ 376163 h 513137"/>
                  <a:gd name="connsiteX48" fmla="*/ 176269 w 616763"/>
                  <a:gd name="connsiteY48" fmla="*/ 376163 h 513137"/>
                  <a:gd name="connsiteX49" fmla="*/ 167755 w 616763"/>
                  <a:gd name="connsiteY49" fmla="*/ 376163 h 513137"/>
                  <a:gd name="connsiteX50" fmla="*/ 167755 w 616763"/>
                  <a:gd name="connsiteY50" fmla="*/ 369153 h 513137"/>
                  <a:gd name="connsiteX51" fmla="*/ 160660 w 616763"/>
                  <a:gd name="connsiteY51" fmla="*/ 367751 h 513137"/>
                  <a:gd name="connsiteX52" fmla="*/ 159241 w 616763"/>
                  <a:gd name="connsiteY52" fmla="*/ 363546 h 513137"/>
                  <a:gd name="connsiteX53" fmla="*/ 152145 w 616763"/>
                  <a:gd name="connsiteY53" fmla="*/ 364948 h 513137"/>
                  <a:gd name="connsiteX54" fmla="*/ 136536 w 616763"/>
                  <a:gd name="connsiteY54" fmla="*/ 363546 h 513137"/>
                  <a:gd name="connsiteX55" fmla="*/ 143631 w 616763"/>
                  <a:gd name="connsiteY55" fmla="*/ 356536 h 513137"/>
                  <a:gd name="connsiteX56" fmla="*/ 137955 w 616763"/>
                  <a:gd name="connsiteY56" fmla="*/ 352330 h 513137"/>
                  <a:gd name="connsiteX57" fmla="*/ 154983 w 616763"/>
                  <a:gd name="connsiteY57" fmla="*/ 341115 h 513137"/>
                  <a:gd name="connsiteX58" fmla="*/ 176269 w 616763"/>
                  <a:gd name="connsiteY58" fmla="*/ 327096 h 513137"/>
                  <a:gd name="connsiteX59" fmla="*/ 203231 w 616763"/>
                  <a:gd name="connsiteY59" fmla="*/ 311675 h 513137"/>
                  <a:gd name="connsiteX60" fmla="*/ 224516 w 616763"/>
                  <a:gd name="connsiteY60" fmla="*/ 299058 h 513137"/>
                  <a:gd name="connsiteX61" fmla="*/ 250059 w 616763"/>
                  <a:gd name="connsiteY61" fmla="*/ 290646 h 513137"/>
                  <a:gd name="connsiteX62" fmla="*/ 271344 w 616763"/>
                  <a:gd name="connsiteY62" fmla="*/ 286441 h 513137"/>
                  <a:gd name="connsiteX63" fmla="*/ 298306 w 616763"/>
                  <a:gd name="connsiteY63" fmla="*/ 272421 h 513137"/>
                  <a:gd name="connsiteX64" fmla="*/ 319591 w 616763"/>
                  <a:gd name="connsiteY64" fmla="*/ 262608 h 513137"/>
                  <a:gd name="connsiteX65" fmla="*/ 342296 w 616763"/>
                  <a:gd name="connsiteY65" fmla="*/ 241579 h 513137"/>
                  <a:gd name="connsiteX66" fmla="*/ 357905 w 616763"/>
                  <a:gd name="connsiteY66" fmla="*/ 224756 h 513137"/>
                  <a:gd name="connsiteX67" fmla="*/ 365000 w 616763"/>
                  <a:gd name="connsiteY67" fmla="*/ 227560 h 513137"/>
                  <a:gd name="connsiteX68" fmla="*/ 386286 w 616763"/>
                  <a:gd name="connsiteY68" fmla="*/ 212139 h 513137"/>
                  <a:gd name="connsiteX69" fmla="*/ 403314 w 616763"/>
                  <a:gd name="connsiteY69" fmla="*/ 198120 h 513137"/>
                  <a:gd name="connsiteX70" fmla="*/ 410409 w 616763"/>
                  <a:gd name="connsiteY70" fmla="*/ 193914 h 513137"/>
                  <a:gd name="connsiteX71" fmla="*/ 536705 w 616763"/>
                  <a:gd name="connsiteY71" fmla="*/ 0 h 513137"/>
                  <a:gd name="connsiteX72" fmla="*/ 532492 w 616763"/>
                  <a:gd name="connsiteY72" fmla="*/ 11298 h 513137"/>
                  <a:gd name="connsiteX73" fmla="*/ 543728 w 616763"/>
                  <a:gd name="connsiteY73" fmla="*/ 19772 h 513137"/>
                  <a:gd name="connsiteX74" fmla="*/ 552155 w 616763"/>
                  <a:gd name="connsiteY74" fmla="*/ 25421 h 513137"/>
                  <a:gd name="connsiteX75" fmla="*/ 556369 w 616763"/>
                  <a:gd name="connsiteY75" fmla="*/ 25421 h 513137"/>
                  <a:gd name="connsiteX76" fmla="*/ 554964 w 616763"/>
                  <a:gd name="connsiteY76" fmla="*/ 35307 h 513137"/>
                  <a:gd name="connsiteX77" fmla="*/ 546537 w 616763"/>
                  <a:gd name="connsiteY77" fmla="*/ 52255 h 513137"/>
                  <a:gd name="connsiteX78" fmla="*/ 550751 w 616763"/>
                  <a:gd name="connsiteY78" fmla="*/ 63554 h 513137"/>
                  <a:gd name="connsiteX79" fmla="*/ 543728 w 616763"/>
                  <a:gd name="connsiteY79" fmla="*/ 72028 h 513137"/>
                  <a:gd name="connsiteX80" fmla="*/ 547941 w 616763"/>
                  <a:gd name="connsiteY80" fmla="*/ 72028 h 513137"/>
                  <a:gd name="connsiteX81" fmla="*/ 547941 w 616763"/>
                  <a:gd name="connsiteY81" fmla="*/ 77677 h 513137"/>
                  <a:gd name="connsiteX82" fmla="*/ 559178 w 616763"/>
                  <a:gd name="connsiteY82" fmla="*/ 66378 h 513137"/>
                  <a:gd name="connsiteX83" fmla="*/ 569009 w 616763"/>
                  <a:gd name="connsiteY83" fmla="*/ 74852 h 513137"/>
                  <a:gd name="connsiteX84" fmla="*/ 564796 w 616763"/>
                  <a:gd name="connsiteY84" fmla="*/ 81914 h 513137"/>
                  <a:gd name="connsiteX85" fmla="*/ 559178 w 616763"/>
                  <a:gd name="connsiteY85" fmla="*/ 98861 h 513137"/>
                  <a:gd name="connsiteX86" fmla="*/ 577436 w 616763"/>
                  <a:gd name="connsiteY86" fmla="*/ 111572 h 513137"/>
                  <a:gd name="connsiteX87" fmla="*/ 598504 w 616763"/>
                  <a:gd name="connsiteY87" fmla="*/ 101686 h 513137"/>
                  <a:gd name="connsiteX88" fmla="*/ 616763 w 616763"/>
                  <a:gd name="connsiteY88" fmla="*/ 96037 h 513137"/>
                  <a:gd name="connsiteX89" fmla="*/ 616763 w 616763"/>
                  <a:gd name="connsiteY89" fmla="*/ 103098 h 513137"/>
                  <a:gd name="connsiteX90" fmla="*/ 606931 w 616763"/>
                  <a:gd name="connsiteY90" fmla="*/ 112985 h 513137"/>
                  <a:gd name="connsiteX91" fmla="*/ 598504 w 616763"/>
                  <a:gd name="connsiteY91" fmla="*/ 128520 h 513137"/>
                  <a:gd name="connsiteX92" fmla="*/ 584459 w 616763"/>
                  <a:gd name="connsiteY92" fmla="*/ 135581 h 513137"/>
                  <a:gd name="connsiteX93" fmla="*/ 577436 w 616763"/>
                  <a:gd name="connsiteY93" fmla="*/ 144055 h 513137"/>
                  <a:gd name="connsiteX94" fmla="*/ 570414 w 616763"/>
                  <a:gd name="connsiteY94" fmla="*/ 149705 h 513137"/>
                  <a:gd name="connsiteX95" fmla="*/ 557773 w 616763"/>
                  <a:gd name="connsiteY95" fmla="*/ 145468 h 513137"/>
                  <a:gd name="connsiteX96" fmla="*/ 540919 w 616763"/>
                  <a:gd name="connsiteY96" fmla="*/ 158178 h 513137"/>
                  <a:gd name="connsiteX97" fmla="*/ 543728 w 616763"/>
                  <a:gd name="connsiteY97" fmla="*/ 162415 h 513137"/>
                  <a:gd name="connsiteX98" fmla="*/ 532492 w 616763"/>
                  <a:gd name="connsiteY98" fmla="*/ 173714 h 513137"/>
                  <a:gd name="connsiteX99" fmla="*/ 495974 w 616763"/>
                  <a:gd name="connsiteY99" fmla="*/ 199135 h 513137"/>
                  <a:gd name="connsiteX100" fmla="*/ 474906 w 616763"/>
                  <a:gd name="connsiteY100" fmla="*/ 211846 h 513137"/>
                  <a:gd name="connsiteX101" fmla="*/ 456648 w 616763"/>
                  <a:gd name="connsiteY101" fmla="*/ 218908 h 513137"/>
                  <a:gd name="connsiteX102" fmla="*/ 449625 w 616763"/>
                  <a:gd name="connsiteY102" fmla="*/ 211846 h 513137"/>
                  <a:gd name="connsiteX103" fmla="*/ 474906 w 616763"/>
                  <a:gd name="connsiteY103" fmla="*/ 190662 h 513137"/>
                  <a:gd name="connsiteX104" fmla="*/ 487547 w 616763"/>
                  <a:gd name="connsiteY104" fmla="*/ 179363 h 513137"/>
                  <a:gd name="connsiteX105" fmla="*/ 486143 w 616763"/>
                  <a:gd name="connsiteY105" fmla="*/ 169477 h 513137"/>
                  <a:gd name="connsiteX106" fmla="*/ 480524 w 616763"/>
                  <a:gd name="connsiteY106" fmla="*/ 170889 h 513137"/>
                  <a:gd name="connsiteX107" fmla="*/ 474906 w 616763"/>
                  <a:gd name="connsiteY107" fmla="*/ 165240 h 513137"/>
                  <a:gd name="connsiteX108" fmla="*/ 467884 w 616763"/>
                  <a:gd name="connsiteY108" fmla="*/ 161003 h 513137"/>
                  <a:gd name="connsiteX109" fmla="*/ 467884 w 616763"/>
                  <a:gd name="connsiteY109" fmla="*/ 152529 h 513137"/>
                  <a:gd name="connsiteX110" fmla="*/ 495974 w 616763"/>
                  <a:gd name="connsiteY110" fmla="*/ 136994 h 513137"/>
                  <a:gd name="connsiteX111" fmla="*/ 515637 w 616763"/>
                  <a:gd name="connsiteY111" fmla="*/ 115809 h 513137"/>
                  <a:gd name="connsiteX112" fmla="*/ 528278 w 616763"/>
                  <a:gd name="connsiteY112" fmla="*/ 84738 h 513137"/>
                  <a:gd name="connsiteX113" fmla="*/ 529683 w 616763"/>
                  <a:gd name="connsiteY113" fmla="*/ 50843 h 513137"/>
                  <a:gd name="connsiteX114" fmla="*/ 522660 w 616763"/>
                  <a:gd name="connsiteY114" fmla="*/ 28246 h 513137"/>
                  <a:gd name="connsiteX115" fmla="*/ 529683 w 616763"/>
                  <a:gd name="connsiteY115" fmla="*/ 19772 h 513137"/>
                  <a:gd name="connsiteX116" fmla="*/ 526874 w 616763"/>
                  <a:gd name="connsiteY116" fmla="*/ 1412 h 51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16763" h="513137">
                    <a:moveTo>
                      <a:pt x="12106" y="491952"/>
                    </a:moveTo>
                    <a:lnTo>
                      <a:pt x="18832" y="491952"/>
                    </a:lnTo>
                    <a:lnTo>
                      <a:pt x="14797" y="501839"/>
                    </a:lnTo>
                    <a:lnTo>
                      <a:pt x="6726" y="504663"/>
                    </a:lnTo>
                    <a:lnTo>
                      <a:pt x="5381" y="513137"/>
                    </a:lnTo>
                    <a:lnTo>
                      <a:pt x="0" y="507488"/>
                    </a:lnTo>
                    <a:lnTo>
                      <a:pt x="1345" y="501839"/>
                    </a:lnTo>
                    <a:lnTo>
                      <a:pt x="8071" y="499014"/>
                    </a:lnTo>
                    <a:close/>
                    <a:moveTo>
                      <a:pt x="84746" y="407213"/>
                    </a:moveTo>
                    <a:lnTo>
                      <a:pt x="83569" y="414275"/>
                    </a:lnTo>
                    <a:lnTo>
                      <a:pt x="77684" y="414275"/>
                    </a:lnTo>
                    <a:lnTo>
                      <a:pt x="81215" y="410038"/>
                    </a:lnTo>
                    <a:close/>
                    <a:moveTo>
                      <a:pt x="150189" y="381322"/>
                    </a:moveTo>
                    <a:lnTo>
                      <a:pt x="153014" y="381322"/>
                    </a:lnTo>
                    <a:lnTo>
                      <a:pt x="153014" y="395445"/>
                    </a:lnTo>
                    <a:lnTo>
                      <a:pt x="141714" y="394032"/>
                    </a:lnTo>
                    <a:lnTo>
                      <a:pt x="131827" y="395445"/>
                    </a:lnTo>
                    <a:lnTo>
                      <a:pt x="134652" y="394032"/>
                    </a:lnTo>
                    <a:close/>
                    <a:moveTo>
                      <a:pt x="121823" y="367199"/>
                    </a:moveTo>
                    <a:lnTo>
                      <a:pt x="127119" y="367199"/>
                    </a:lnTo>
                    <a:lnTo>
                      <a:pt x="127119" y="374261"/>
                    </a:lnTo>
                    <a:lnTo>
                      <a:pt x="120057" y="374261"/>
                    </a:lnTo>
                    <a:close/>
                    <a:moveTo>
                      <a:pt x="420343" y="188307"/>
                    </a:moveTo>
                    <a:lnTo>
                      <a:pt x="418923" y="198120"/>
                    </a:lnTo>
                    <a:cubicBezTo>
                      <a:pt x="418923" y="198120"/>
                      <a:pt x="407571" y="207934"/>
                      <a:pt x="408990" y="213541"/>
                    </a:cubicBezTo>
                    <a:cubicBezTo>
                      <a:pt x="410409" y="219149"/>
                      <a:pt x="421762" y="209335"/>
                      <a:pt x="421762" y="209335"/>
                    </a:cubicBezTo>
                    <a:lnTo>
                      <a:pt x="433114" y="199522"/>
                    </a:lnTo>
                    <a:lnTo>
                      <a:pt x="440209" y="198120"/>
                    </a:lnTo>
                    <a:lnTo>
                      <a:pt x="435952" y="205130"/>
                    </a:lnTo>
                    <a:lnTo>
                      <a:pt x="440209" y="210737"/>
                    </a:lnTo>
                    <a:lnTo>
                      <a:pt x="440209" y="216345"/>
                    </a:lnTo>
                    <a:lnTo>
                      <a:pt x="430276" y="220551"/>
                    </a:lnTo>
                    <a:lnTo>
                      <a:pt x="421762" y="237374"/>
                    </a:lnTo>
                    <a:lnTo>
                      <a:pt x="389124" y="254197"/>
                    </a:lnTo>
                    <a:lnTo>
                      <a:pt x="357905" y="275225"/>
                    </a:lnTo>
                    <a:lnTo>
                      <a:pt x="347972" y="282235"/>
                    </a:lnTo>
                    <a:lnTo>
                      <a:pt x="355067" y="285039"/>
                    </a:lnTo>
                    <a:lnTo>
                      <a:pt x="352229" y="290646"/>
                    </a:lnTo>
                    <a:cubicBezTo>
                      <a:pt x="352229" y="290646"/>
                      <a:pt x="340877" y="292048"/>
                      <a:pt x="329524" y="294852"/>
                    </a:cubicBezTo>
                    <a:cubicBezTo>
                      <a:pt x="319591" y="297656"/>
                      <a:pt x="311077" y="296254"/>
                      <a:pt x="302563" y="303264"/>
                    </a:cubicBezTo>
                    <a:cubicBezTo>
                      <a:pt x="292630" y="310273"/>
                      <a:pt x="288373" y="311675"/>
                      <a:pt x="281277" y="321488"/>
                    </a:cubicBezTo>
                    <a:cubicBezTo>
                      <a:pt x="275601" y="331302"/>
                      <a:pt x="269925" y="331302"/>
                      <a:pt x="264249" y="335507"/>
                    </a:cubicBezTo>
                    <a:cubicBezTo>
                      <a:pt x="257154" y="338311"/>
                      <a:pt x="252897" y="345321"/>
                      <a:pt x="252897" y="345321"/>
                    </a:cubicBezTo>
                    <a:lnTo>
                      <a:pt x="240125" y="349527"/>
                    </a:lnTo>
                    <a:lnTo>
                      <a:pt x="244382" y="352330"/>
                    </a:lnTo>
                    <a:lnTo>
                      <a:pt x="235868" y="357938"/>
                    </a:lnTo>
                    <a:cubicBezTo>
                      <a:pt x="235868" y="357938"/>
                      <a:pt x="231611" y="362144"/>
                      <a:pt x="220259" y="364948"/>
                    </a:cubicBezTo>
                    <a:cubicBezTo>
                      <a:pt x="210326" y="367751"/>
                      <a:pt x="200392" y="374761"/>
                      <a:pt x="196135" y="376163"/>
                    </a:cubicBezTo>
                    <a:cubicBezTo>
                      <a:pt x="190459" y="378967"/>
                      <a:pt x="183364" y="376163"/>
                      <a:pt x="176269" y="376163"/>
                    </a:cubicBezTo>
                    <a:lnTo>
                      <a:pt x="167755" y="376163"/>
                    </a:lnTo>
                    <a:lnTo>
                      <a:pt x="167755" y="369153"/>
                    </a:lnTo>
                    <a:lnTo>
                      <a:pt x="160660" y="367751"/>
                    </a:lnTo>
                    <a:lnTo>
                      <a:pt x="159241" y="363546"/>
                    </a:lnTo>
                    <a:lnTo>
                      <a:pt x="152145" y="364948"/>
                    </a:lnTo>
                    <a:lnTo>
                      <a:pt x="136536" y="363546"/>
                    </a:lnTo>
                    <a:lnTo>
                      <a:pt x="143631" y="356536"/>
                    </a:lnTo>
                    <a:lnTo>
                      <a:pt x="137955" y="352330"/>
                    </a:lnTo>
                    <a:lnTo>
                      <a:pt x="154983" y="341115"/>
                    </a:lnTo>
                    <a:cubicBezTo>
                      <a:pt x="154983" y="341115"/>
                      <a:pt x="172012" y="328498"/>
                      <a:pt x="176269" y="327096"/>
                    </a:cubicBezTo>
                    <a:cubicBezTo>
                      <a:pt x="180526" y="324292"/>
                      <a:pt x="197554" y="315881"/>
                      <a:pt x="203231" y="311675"/>
                    </a:cubicBezTo>
                    <a:cubicBezTo>
                      <a:pt x="207488" y="307469"/>
                      <a:pt x="211745" y="299058"/>
                      <a:pt x="224516" y="299058"/>
                    </a:cubicBezTo>
                    <a:cubicBezTo>
                      <a:pt x="235868" y="299058"/>
                      <a:pt x="245802" y="292048"/>
                      <a:pt x="250059" y="290646"/>
                    </a:cubicBezTo>
                    <a:cubicBezTo>
                      <a:pt x="254316" y="289244"/>
                      <a:pt x="258573" y="292048"/>
                      <a:pt x="271344" y="286441"/>
                    </a:cubicBezTo>
                    <a:cubicBezTo>
                      <a:pt x="284115" y="279431"/>
                      <a:pt x="291211" y="278029"/>
                      <a:pt x="298306" y="272421"/>
                    </a:cubicBezTo>
                    <a:cubicBezTo>
                      <a:pt x="303982" y="266814"/>
                      <a:pt x="313915" y="268216"/>
                      <a:pt x="319591" y="262608"/>
                    </a:cubicBezTo>
                    <a:cubicBezTo>
                      <a:pt x="323848" y="257000"/>
                      <a:pt x="335201" y="245785"/>
                      <a:pt x="342296" y="241579"/>
                    </a:cubicBezTo>
                    <a:cubicBezTo>
                      <a:pt x="349391" y="238776"/>
                      <a:pt x="357905" y="224756"/>
                      <a:pt x="357905" y="224756"/>
                    </a:cubicBezTo>
                    <a:cubicBezTo>
                      <a:pt x="357905" y="224756"/>
                      <a:pt x="359324" y="230364"/>
                      <a:pt x="365000" y="227560"/>
                    </a:cubicBezTo>
                    <a:cubicBezTo>
                      <a:pt x="370676" y="224756"/>
                      <a:pt x="380610" y="216345"/>
                      <a:pt x="386286" y="212139"/>
                    </a:cubicBezTo>
                    <a:cubicBezTo>
                      <a:pt x="390543" y="206532"/>
                      <a:pt x="403314" y="198120"/>
                      <a:pt x="403314" y="198120"/>
                    </a:cubicBezTo>
                    <a:lnTo>
                      <a:pt x="410409" y="193914"/>
                    </a:lnTo>
                    <a:close/>
                    <a:moveTo>
                      <a:pt x="536705" y="0"/>
                    </a:moveTo>
                    <a:lnTo>
                      <a:pt x="532492" y="11298"/>
                    </a:lnTo>
                    <a:cubicBezTo>
                      <a:pt x="532492" y="11298"/>
                      <a:pt x="540919" y="16947"/>
                      <a:pt x="543728" y="19772"/>
                    </a:cubicBezTo>
                    <a:cubicBezTo>
                      <a:pt x="547941" y="22597"/>
                      <a:pt x="552155" y="25421"/>
                      <a:pt x="552155" y="25421"/>
                    </a:cubicBezTo>
                    <a:lnTo>
                      <a:pt x="556369" y="25421"/>
                    </a:lnTo>
                    <a:lnTo>
                      <a:pt x="554964" y="35307"/>
                    </a:lnTo>
                    <a:lnTo>
                      <a:pt x="546537" y="52255"/>
                    </a:lnTo>
                    <a:lnTo>
                      <a:pt x="550751" y="63554"/>
                    </a:lnTo>
                    <a:lnTo>
                      <a:pt x="543728" y="72028"/>
                    </a:lnTo>
                    <a:lnTo>
                      <a:pt x="547941" y="72028"/>
                    </a:lnTo>
                    <a:lnTo>
                      <a:pt x="547941" y="77677"/>
                    </a:lnTo>
                    <a:lnTo>
                      <a:pt x="559178" y="66378"/>
                    </a:lnTo>
                    <a:lnTo>
                      <a:pt x="569009" y="74852"/>
                    </a:lnTo>
                    <a:lnTo>
                      <a:pt x="564796" y="81914"/>
                    </a:lnTo>
                    <a:lnTo>
                      <a:pt x="559178" y="98861"/>
                    </a:lnTo>
                    <a:cubicBezTo>
                      <a:pt x="559178" y="98861"/>
                      <a:pt x="569009" y="110160"/>
                      <a:pt x="577436" y="111572"/>
                    </a:cubicBezTo>
                    <a:cubicBezTo>
                      <a:pt x="585864" y="112985"/>
                      <a:pt x="591482" y="108748"/>
                      <a:pt x="598504" y="101686"/>
                    </a:cubicBezTo>
                    <a:cubicBezTo>
                      <a:pt x="606931" y="93212"/>
                      <a:pt x="616763" y="96037"/>
                      <a:pt x="616763" y="96037"/>
                    </a:cubicBezTo>
                    <a:lnTo>
                      <a:pt x="616763" y="103098"/>
                    </a:lnTo>
                    <a:lnTo>
                      <a:pt x="606931" y="112985"/>
                    </a:lnTo>
                    <a:lnTo>
                      <a:pt x="598504" y="128520"/>
                    </a:lnTo>
                    <a:lnTo>
                      <a:pt x="584459" y="135581"/>
                    </a:lnTo>
                    <a:lnTo>
                      <a:pt x="577436" y="144055"/>
                    </a:lnTo>
                    <a:lnTo>
                      <a:pt x="570414" y="149705"/>
                    </a:lnTo>
                    <a:lnTo>
                      <a:pt x="557773" y="145468"/>
                    </a:lnTo>
                    <a:lnTo>
                      <a:pt x="540919" y="158178"/>
                    </a:lnTo>
                    <a:lnTo>
                      <a:pt x="543728" y="162415"/>
                    </a:lnTo>
                    <a:lnTo>
                      <a:pt x="532492" y="173714"/>
                    </a:lnTo>
                    <a:lnTo>
                      <a:pt x="495974" y="199135"/>
                    </a:lnTo>
                    <a:cubicBezTo>
                      <a:pt x="495974" y="199135"/>
                      <a:pt x="477715" y="210434"/>
                      <a:pt x="474906" y="211846"/>
                    </a:cubicBezTo>
                    <a:cubicBezTo>
                      <a:pt x="472097" y="213259"/>
                      <a:pt x="456648" y="218908"/>
                      <a:pt x="456648" y="218908"/>
                    </a:cubicBezTo>
                    <a:lnTo>
                      <a:pt x="449625" y="211846"/>
                    </a:lnTo>
                    <a:cubicBezTo>
                      <a:pt x="449625" y="211846"/>
                      <a:pt x="466479" y="199135"/>
                      <a:pt x="474906" y="190662"/>
                    </a:cubicBezTo>
                    <a:cubicBezTo>
                      <a:pt x="483334" y="183600"/>
                      <a:pt x="487547" y="179363"/>
                      <a:pt x="487547" y="179363"/>
                    </a:cubicBezTo>
                    <a:lnTo>
                      <a:pt x="486143" y="169477"/>
                    </a:lnTo>
                    <a:lnTo>
                      <a:pt x="480524" y="170889"/>
                    </a:lnTo>
                    <a:lnTo>
                      <a:pt x="474906" y="165240"/>
                    </a:lnTo>
                    <a:lnTo>
                      <a:pt x="467884" y="161003"/>
                    </a:lnTo>
                    <a:cubicBezTo>
                      <a:pt x="467884" y="161003"/>
                      <a:pt x="467884" y="156766"/>
                      <a:pt x="467884" y="152529"/>
                    </a:cubicBezTo>
                    <a:cubicBezTo>
                      <a:pt x="466479" y="149705"/>
                      <a:pt x="484738" y="142643"/>
                      <a:pt x="495974" y="136994"/>
                    </a:cubicBezTo>
                    <a:cubicBezTo>
                      <a:pt x="505806" y="129932"/>
                      <a:pt x="508615" y="125695"/>
                      <a:pt x="515637" y="115809"/>
                    </a:cubicBezTo>
                    <a:cubicBezTo>
                      <a:pt x="524065" y="104511"/>
                      <a:pt x="526874" y="96037"/>
                      <a:pt x="528278" y="84738"/>
                    </a:cubicBezTo>
                    <a:cubicBezTo>
                      <a:pt x="529683" y="72028"/>
                      <a:pt x="529683" y="59317"/>
                      <a:pt x="529683" y="50843"/>
                    </a:cubicBezTo>
                    <a:cubicBezTo>
                      <a:pt x="529683" y="43781"/>
                      <a:pt x="522660" y="28246"/>
                      <a:pt x="522660" y="28246"/>
                    </a:cubicBezTo>
                    <a:lnTo>
                      <a:pt x="529683" y="19772"/>
                    </a:lnTo>
                    <a:lnTo>
                      <a:pt x="526874" y="141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9" name="Austrailia"/>
              <p:cNvSpPr>
                <a:spLocks/>
              </p:cNvSpPr>
              <p:nvPr/>
            </p:nvSpPr>
            <p:spPr bwMode="auto">
              <a:xfrm>
                <a:off x="8004999" y="4299822"/>
                <a:ext cx="1162880" cy="877847"/>
              </a:xfrm>
              <a:custGeom>
                <a:avLst/>
                <a:gdLst>
                  <a:gd name="connsiteX0" fmla="*/ 564681 w 1162880"/>
                  <a:gd name="connsiteY0" fmla="*/ 769571 h 877847"/>
                  <a:gd name="connsiteX1" fmla="*/ 574568 w 1162880"/>
                  <a:gd name="connsiteY1" fmla="*/ 776633 h 877847"/>
                  <a:gd name="connsiteX2" fmla="*/ 563269 w 1162880"/>
                  <a:gd name="connsiteY2" fmla="*/ 779458 h 877847"/>
                  <a:gd name="connsiteX3" fmla="*/ 559031 w 1162880"/>
                  <a:gd name="connsiteY3" fmla="*/ 790756 h 877847"/>
                  <a:gd name="connsiteX4" fmla="*/ 549144 w 1162880"/>
                  <a:gd name="connsiteY4" fmla="*/ 786519 h 877847"/>
                  <a:gd name="connsiteX5" fmla="*/ 540670 w 1162880"/>
                  <a:gd name="connsiteY5" fmla="*/ 787932 h 877847"/>
                  <a:gd name="connsiteX6" fmla="*/ 532195 w 1162880"/>
                  <a:gd name="connsiteY6" fmla="*/ 786519 h 877847"/>
                  <a:gd name="connsiteX7" fmla="*/ 532195 w 1162880"/>
                  <a:gd name="connsiteY7" fmla="*/ 780870 h 877847"/>
                  <a:gd name="connsiteX8" fmla="*/ 544907 w 1162880"/>
                  <a:gd name="connsiteY8" fmla="*/ 772396 h 877847"/>
                  <a:gd name="connsiteX9" fmla="*/ 559031 w 1162880"/>
                  <a:gd name="connsiteY9" fmla="*/ 770984 h 877847"/>
                  <a:gd name="connsiteX10" fmla="*/ 531902 w 1162880"/>
                  <a:gd name="connsiteY10" fmla="*/ 741325 h 877847"/>
                  <a:gd name="connsiteX11" fmla="*/ 539258 w 1162880"/>
                  <a:gd name="connsiteY11" fmla="*/ 746974 h 877847"/>
                  <a:gd name="connsiteX12" fmla="*/ 533373 w 1162880"/>
                  <a:gd name="connsiteY12" fmla="*/ 755448 h 877847"/>
                  <a:gd name="connsiteX13" fmla="*/ 527488 w 1162880"/>
                  <a:gd name="connsiteY13" fmla="*/ 755448 h 877847"/>
                  <a:gd name="connsiteX14" fmla="*/ 172966 w 1162880"/>
                  <a:gd name="connsiteY14" fmla="*/ 727202 h 877847"/>
                  <a:gd name="connsiteX15" fmla="*/ 174379 w 1162880"/>
                  <a:gd name="connsiteY15" fmla="*/ 731439 h 877847"/>
                  <a:gd name="connsiteX16" fmla="*/ 167317 w 1162880"/>
                  <a:gd name="connsiteY16" fmla="*/ 734264 h 877847"/>
                  <a:gd name="connsiteX17" fmla="*/ 167317 w 1162880"/>
                  <a:gd name="connsiteY17" fmla="*/ 730027 h 877847"/>
                  <a:gd name="connsiteX18" fmla="*/ 214397 w 1162880"/>
                  <a:gd name="connsiteY18" fmla="*/ 724848 h 877847"/>
                  <a:gd name="connsiteX19" fmla="*/ 214397 w 1162880"/>
                  <a:gd name="connsiteY19" fmla="*/ 730497 h 877847"/>
                  <a:gd name="connsiteX20" fmla="*/ 208747 w 1162880"/>
                  <a:gd name="connsiteY20" fmla="*/ 731910 h 877847"/>
                  <a:gd name="connsiteX21" fmla="*/ 207335 w 1162880"/>
                  <a:gd name="connsiteY21" fmla="*/ 727673 h 877847"/>
                  <a:gd name="connsiteX22" fmla="*/ 188503 w 1162880"/>
                  <a:gd name="connsiteY22" fmla="*/ 720140 h 877847"/>
                  <a:gd name="connsiteX23" fmla="*/ 188503 w 1162880"/>
                  <a:gd name="connsiteY23" fmla="*/ 723671 h 877847"/>
                  <a:gd name="connsiteX24" fmla="*/ 181441 w 1162880"/>
                  <a:gd name="connsiteY24" fmla="*/ 724848 h 877847"/>
                  <a:gd name="connsiteX25" fmla="*/ 181441 w 1162880"/>
                  <a:gd name="connsiteY25" fmla="*/ 721317 h 877847"/>
                  <a:gd name="connsiteX26" fmla="*/ 14009 w 1162880"/>
                  <a:gd name="connsiteY26" fmla="*/ 555371 h 877847"/>
                  <a:gd name="connsiteX27" fmla="*/ 21365 w 1162880"/>
                  <a:gd name="connsiteY27" fmla="*/ 558196 h 877847"/>
                  <a:gd name="connsiteX28" fmla="*/ 9595 w 1162880"/>
                  <a:gd name="connsiteY28" fmla="*/ 562433 h 877847"/>
                  <a:gd name="connsiteX29" fmla="*/ 1083045 w 1162880"/>
                  <a:gd name="connsiteY29" fmla="*/ 505941 h 877847"/>
                  <a:gd name="connsiteX30" fmla="*/ 1083045 w 1162880"/>
                  <a:gd name="connsiteY30" fmla="*/ 513003 h 877847"/>
                  <a:gd name="connsiteX31" fmla="*/ 1078337 w 1162880"/>
                  <a:gd name="connsiteY31" fmla="*/ 520064 h 877847"/>
                  <a:gd name="connsiteX32" fmla="*/ 1078337 w 1162880"/>
                  <a:gd name="connsiteY32" fmla="*/ 508766 h 877847"/>
                  <a:gd name="connsiteX33" fmla="*/ 24393 w 1162880"/>
                  <a:gd name="connsiteY33" fmla="*/ 435325 h 877847"/>
                  <a:gd name="connsiteX34" fmla="*/ 28429 w 1162880"/>
                  <a:gd name="connsiteY34" fmla="*/ 439818 h 877847"/>
                  <a:gd name="connsiteX35" fmla="*/ 24393 w 1162880"/>
                  <a:gd name="connsiteY35" fmla="*/ 451802 h 877847"/>
                  <a:gd name="connsiteX36" fmla="*/ 19012 w 1162880"/>
                  <a:gd name="connsiteY36" fmla="*/ 451802 h 877847"/>
                  <a:gd name="connsiteX37" fmla="*/ 1078136 w 1162880"/>
                  <a:gd name="connsiteY37" fmla="*/ 407345 h 877847"/>
                  <a:gd name="connsiteX38" fmla="*/ 1083786 w 1162880"/>
                  <a:gd name="connsiteY38" fmla="*/ 407345 h 877847"/>
                  <a:gd name="connsiteX39" fmla="*/ 1085198 w 1162880"/>
                  <a:gd name="connsiteY39" fmla="*/ 412053 h 877847"/>
                  <a:gd name="connsiteX40" fmla="*/ 1080961 w 1162880"/>
                  <a:gd name="connsiteY40" fmla="*/ 412053 h 877847"/>
                  <a:gd name="connsiteX41" fmla="*/ 1158172 w 1162880"/>
                  <a:gd name="connsiteY41" fmla="*/ 346143 h 877847"/>
                  <a:gd name="connsiteX42" fmla="*/ 1162880 w 1162880"/>
                  <a:gd name="connsiteY42" fmla="*/ 347320 h 877847"/>
                  <a:gd name="connsiteX43" fmla="*/ 1162880 w 1162880"/>
                  <a:gd name="connsiteY43" fmla="*/ 349674 h 877847"/>
                  <a:gd name="connsiteX44" fmla="*/ 1159349 w 1162880"/>
                  <a:gd name="connsiteY44" fmla="*/ 350851 h 877847"/>
                  <a:gd name="connsiteX45" fmla="*/ 1084256 w 1162880"/>
                  <a:gd name="connsiteY45" fmla="*/ 327311 h 877847"/>
                  <a:gd name="connsiteX46" fmla="*/ 1089906 w 1162880"/>
                  <a:gd name="connsiteY46" fmla="*/ 327311 h 877847"/>
                  <a:gd name="connsiteX47" fmla="*/ 1088494 w 1162880"/>
                  <a:gd name="connsiteY47" fmla="*/ 334036 h 877847"/>
                  <a:gd name="connsiteX48" fmla="*/ 1082844 w 1162880"/>
                  <a:gd name="connsiteY48" fmla="*/ 336726 h 877847"/>
                  <a:gd name="connsiteX49" fmla="*/ 1106385 w 1162880"/>
                  <a:gd name="connsiteY49" fmla="*/ 315541 h 877847"/>
                  <a:gd name="connsiteX50" fmla="*/ 1111093 w 1162880"/>
                  <a:gd name="connsiteY50" fmla="*/ 320586 h 877847"/>
                  <a:gd name="connsiteX51" fmla="*/ 1104815 w 1162880"/>
                  <a:gd name="connsiteY51" fmla="*/ 327311 h 877847"/>
                  <a:gd name="connsiteX52" fmla="*/ 1101676 w 1162880"/>
                  <a:gd name="connsiteY52" fmla="*/ 320586 h 877847"/>
                  <a:gd name="connsiteX53" fmla="*/ 1144048 w 1162880"/>
                  <a:gd name="connsiteY53" fmla="*/ 308479 h 877847"/>
                  <a:gd name="connsiteX54" fmla="*/ 1148756 w 1162880"/>
                  <a:gd name="connsiteY54" fmla="*/ 310245 h 877847"/>
                  <a:gd name="connsiteX55" fmla="*/ 1148756 w 1162880"/>
                  <a:gd name="connsiteY55" fmla="*/ 313776 h 877847"/>
                  <a:gd name="connsiteX56" fmla="*/ 1145225 w 1162880"/>
                  <a:gd name="connsiteY56" fmla="*/ 315541 h 877847"/>
                  <a:gd name="connsiteX57" fmla="*/ 110819 w 1162880"/>
                  <a:gd name="connsiteY57" fmla="*/ 305864 h 877847"/>
                  <a:gd name="connsiteX58" fmla="*/ 109642 w 1162880"/>
                  <a:gd name="connsiteY58" fmla="*/ 315279 h 877847"/>
                  <a:gd name="connsiteX59" fmla="*/ 106111 w 1162880"/>
                  <a:gd name="connsiteY59" fmla="*/ 315279 h 877847"/>
                  <a:gd name="connsiteX60" fmla="*/ 106111 w 1162880"/>
                  <a:gd name="connsiteY60" fmla="*/ 307209 h 877847"/>
                  <a:gd name="connsiteX61" fmla="*/ 1031643 w 1162880"/>
                  <a:gd name="connsiteY61" fmla="*/ 270816 h 877847"/>
                  <a:gd name="connsiteX62" fmla="*/ 1040471 w 1162880"/>
                  <a:gd name="connsiteY62" fmla="*/ 273641 h 877847"/>
                  <a:gd name="connsiteX63" fmla="*/ 1040471 w 1162880"/>
                  <a:gd name="connsiteY63" fmla="*/ 277878 h 877847"/>
                  <a:gd name="connsiteX64" fmla="*/ 1028701 w 1162880"/>
                  <a:gd name="connsiteY64" fmla="*/ 276465 h 877847"/>
                  <a:gd name="connsiteX65" fmla="*/ 204795 w 1162880"/>
                  <a:gd name="connsiteY65" fmla="*/ 263754 h 877847"/>
                  <a:gd name="connsiteX66" fmla="*/ 211857 w 1162880"/>
                  <a:gd name="connsiteY66" fmla="*/ 265166 h 877847"/>
                  <a:gd name="connsiteX67" fmla="*/ 209032 w 1162880"/>
                  <a:gd name="connsiteY67" fmla="*/ 270816 h 877847"/>
                  <a:gd name="connsiteX68" fmla="*/ 204795 w 1162880"/>
                  <a:gd name="connsiteY68" fmla="*/ 270816 h 877847"/>
                  <a:gd name="connsiteX69" fmla="*/ 1099321 w 1162880"/>
                  <a:gd name="connsiteY69" fmla="*/ 254338 h 877847"/>
                  <a:gd name="connsiteX70" fmla="*/ 1104971 w 1162880"/>
                  <a:gd name="connsiteY70" fmla="*/ 255515 h 877847"/>
                  <a:gd name="connsiteX71" fmla="*/ 1106383 w 1162880"/>
                  <a:gd name="connsiteY71" fmla="*/ 259046 h 877847"/>
                  <a:gd name="connsiteX72" fmla="*/ 1102146 w 1162880"/>
                  <a:gd name="connsiteY72" fmla="*/ 259046 h 877847"/>
                  <a:gd name="connsiteX73" fmla="*/ 960905 w 1162880"/>
                  <a:gd name="connsiteY73" fmla="*/ 242569 h 877847"/>
                  <a:gd name="connsiteX74" fmla="*/ 965142 w 1162880"/>
                  <a:gd name="connsiteY74" fmla="*/ 243914 h 877847"/>
                  <a:gd name="connsiteX75" fmla="*/ 963730 w 1162880"/>
                  <a:gd name="connsiteY75" fmla="*/ 251984 h 877847"/>
                  <a:gd name="connsiteX76" fmla="*/ 958080 w 1162880"/>
                  <a:gd name="connsiteY76" fmla="*/ 247949 h 877847"/>
                  <a:gd name="connsiteX77" fmla="*/ 1066365 w 1162880"/>
                  <a:gd name="connsiteY77" fmla="*/ 204906 h 877847"/>
                  <a:gd name="connsiteX78" fmla="*/ 1073427 w 1162880"/>
                  <a:gd name="connsiteY78" fmla="*/ 204906 h 877847"/>
                  <a:gd name="connsiteX79" fmla="*/ 1073427 w 1162880"/>
                  <a:gd name="connsiteY79" fmla="*/ 209614 h 877847"/>
                  <a:gd name="connsiteX80" fmla="*/ 1068131 w 1162880"/>
                  <a:gd name="connsiteY80" fmla="*/ 209614 h 877847"/>
                  <a:gd name="connsiteX81" fmla="*/ 1094614 w 1162880"/>
                  <a:gd name="connsiteY81" fmla="*/ 200198 h 877847"/>
                  <a:gd name="connsiteX82" fmla="*/ 1101676 w 1162880"/>
                  <a:gd name="connsiteY82" fmla="*/ 200198 h 877847"/>
                  <a:gd name="connsiteX83" fmla="*/ 1101676 w 1162880"/>
                  <a:gd name="connsiteY83" fmla="*/ 204906 h 877847"/>
                  <a:gd name="connsiteX84" fmla="*/ 1096379 w 1162880"/>
                  <a:gd name="connsiteY84" fmla="*/ 204906 h 877847"/>
                  <a:gd name="connsiteX85" fmla="*/ 1078136 w 1162880"/>
                  <a:gd name="connsiteY85" fmla="*/ 200198 h 877847"/>
                  <a:gd name="connsiteX86" fmla="*/ 1082844 w 1162880"/>
                  <a:gd name="connsiteY86" fmla="*/ 200198 h 877847"/>
                  <a:gd name="connsiteX87" fmla="*/ 1082844 w 1162880"/>
                  <a:gd name="connsiteY87" fmla="*/ 204906 h 877847"/>
                  <a:gd name="connsiteX88" fmla="*/ 1079313 w 1162880"/>
                  <a:gd name="connsiteY88" fmla="*/ 204906 h 877847"/>
                  <a:gd name="connsiteX89" fmla="*/ 779176 w 1162880"/>
                  <a:gd name="connsiteY89" fmla="*/ 193136 h 877847"/>
                  <a:gd name="connsiteX90" fmla="*/ 781530 w 1162880"/>
                  <a:gd name="connsiteY90" fmla="*/ 194548 h 877847"/>
                  <a:gd name="connsiteX91" fmla="*/ 780353 w 1162880"/>
                  <a:gd name="connsiteY91" fmla="*/ 200198 h 877847"/>
                  <a:gd name="connsiteX92" fmla="*/ 776822 w 1162880"/>
                  <a:gd name="connsiteY92" fmla="*/ 197373 h 877847"/>
                  <a:gd name="connsiteX93" fmla="*/ 1052242 w 1162880"/>
                  <a:gd name="connsiteY93" fmla="*/ 186074 h 877847"/>
                  <a:gd name="connsiteX94" fmla="*/ 1055773 w 1162880"/>
                  <a:gd name="connsiteY94" fmla="*/ 186074 h 877847"/>
                  <a:gd name="connsiteX95" fmla="*/ 1056950 w 1162880"/>
                  <a:gd name="connsiteY95" fmla="*/ 190782 h 877847"/>
                  <a:gd name="connsiteX96" fmla="*/ 1053419 w 1162880"/>
                  <a:gd name="connsiteY96" fmla="*/ 190782 h 877847"/>
                  <a:gd name="connsiteX97" fmla="*/ 1007516 w 1162880"/>
                  <a:gd name="connsiteY97" fmla="*/ 174304 h 877847"/>
                  <a:gd name="connsiteX98" fmla="*/ 1013166 w 1162880"/>
                  <a:gd name="connsiteY98" fmla="*/ 174304 h 877847"/>
                  <a:gd name="connsiteX99" fmla="*/ 1014578 w 1162880"/>
                  <a:gd name="connsiteY99" fmla="*/ 177835 h 877847"/>
                  <a:gd name="connsiteX100" fmla="*/ 1010341 w 1162880"/>
                  <a:gd name="connsiteY100" fmla="*/ 179012 h 877847"/>
                  <a:gd name="connsiteX101" fmla="*/ 785844 w 1162880"/>
                  <a:gd name="connsiteY101" fmla="*/ 174304 h 877847"/>
                  <a:gd name="connsiteX102" fmla="*/ 788590 w 1162880"/>
                  <a:gd name="connsiteY102" fmla="*/ 179953 h 877847"/>
                  <a:gd name="connsiteX103" fmla="*/ 772113 w 1162880"/>
                  <a:gd name="connsiteY103" fmla="*/ 188428 h 877847"/>
                  <a:gd name="connsiteX104" fmla="*/ 774859 w 1162880"/>
                  <a:gd name="connsiteY104" fmla="*/ 177129 h 877847"/>
                  <a:gd name="connsiteX105" fmla="*/ 1056950 w 1162880"/>
                  <a:gd name="connsiteY105" fmla="*/ 162534 h 877847"/>
                  <a:gd name="connsiteX106" fmla="*/ 1064012 w 1162880"/>
                  <a:gd name="connsiteY106" fmla="*/ 167242 h 877847"/>
                  <a:gd name="connsiteX107" fmla="*/ 1059775 w 1162880"/>
                  <a:gd name="connsiteY107" fmla="*/ 167242 h 877847"/>
                  <a:gd name="connsiteX108" fmla="*/ 722874 w 1162880"/>
                  <a:gd name="connsiteY108" fmla="*/ 148158 h 877847"/>
                  <a:gd name="connsiteX109" fmla="*/ 720049 w 1162880"/>
                  <a:gd name="connsiteY109" fmla="*/ 155220 h 877847"/>
                  <a:gd name="connsiteX110" fmla="*/ 715812 w 1162880"/>
                  <a:gd name="connsiteY110" fmla="*/ 149570 h 877847"/>
                  <a:gd name="connsiteX111" fmla="*/ 343884 w 1162880"/>
                  <a:gd name="connsiteY111" fmla="*/ 146365 h 877847"/>
                  <a:gd name="connsiteX112" fmla="*/ 343884 w 1162880"/>
                  <a:gd name="connsiteY112" fmla="*/ 149896 h 877847"/>
                  <a:gd name="connsiteX113" fmla="*/ 339176 w 1162880"/>
                  <a:gd name="connsiteY113" fmla="*/ 151073 h 877847"/>
                  <a:gd name="connsiteX114" fmla="*/ 339176 w 1162880"/>
                  <a:gd name="connsiteY114" fmla="*/ 147542 h 877847"/>
                  <a:gd name="connsiteX115" fmla="*/ 983975 w 1162880"/>
                  <a:gd name="connsiteY115" fmla="*/ 141349 h 877847"/>
                  <a:gd name="connsiteX116" fmla="*/ 988683 w 1162880"/>
                  <a:gd name="connsiteY116" fmla="*/ 142526 h 877847"/>
                  <a:gd name="connsiteX117" fmla="*/ 988683 w 1162880"/>
                  <a:gd name="connsiteY117" fmla="*/ 144880 h 877847"/>
                  <a:gd name="connsiteX118" fmla="*/ 985152 w 1162880"/>
                  <a:gd name="connsiteY118" fmla="*/ 146057 h 877847"/>
                  <a:gd name="connsiteX119" fmla="*/ 939248 w 1162880"/>
                  <a:gd name="connsiteY119" fmla="*/ 113102 h 877847"/>
                  <a:gd name="connsiteX120" fmla="*/ 945526 w 1162880"/>
                  <a:gd name="connsiteY120" fmla="*/ 113102 h 877847"/>
                  <a:gd name="connsiteX121" fmla="*/ 948665 w 1162880"/>
                  <a:gd name="connsiteY121" fmla="*/ 120164 h 877847"/>
                  <a:gd name="connsiteX122" fmla="*/ 940817 w 1162880"/>
                  <a:gd name="connsiteY122" fmla="*/ 120164 h 877847"/>
                  <a:gd name="connsiteX123" fmla="*/ 346238 w 1162880"/>
                  <a:gd name="connsiteY123" fmla="*/ 96930 h 877847"/>
                  <a:gd name="connsiteX124" fmla="*/ 353300 w 1162880"/>
                  <a:gd name="connsiteY124" fmla="*/ 96930 h 877847"/>
                  <a:gd name="connsiteX125" fmla="*/ 353300 w 1162880"/>
                  <a:gd name="connsiteY125" fmla="*/ 101167 h 877847"/>
                  <a:gd name="connsiteX126" fmla="*/ 347650 w 1162880"/>
                  <a:gd name="connsiteY126" fmla="*/ 103992 h 877847"/>
                  <a:gd name="connsiteX127" fmla="*/ 920417 w 1162880"/>
                  <a:gd name="connsiteY127" fmla="*/ 96624 h 877847"/>
                  <a:gd name="connsiteX128" fmla="*/ 920417 w 1162880"/>
                  <a:gd name="connsiteY128" fmla="*/ 100861 h 877847"/>
                  <a:gd name="connsiteX129" fmla="*/ 915709 w 1162880"/>
                  <a:gd name="connsiteY129" fmla="*/ 103686 h 877847"/>
                  <a:gd name="connsiteX130" fmla="*/ 986329 w 1162880"/>
                  <a:gd name="connsiteY130" fmla="*/ 91917 h 877847"/>
                  <a:gd name="connsiteX131" fmla="*/ 977922 w 1162880"/>
                  <a:gd name="connsiteY131" fmla="*/ 98979 h 877847"/>
                  <a:gd name="connsiteX132" fmla="*/ 974559 w 1162880"/>
                  <a:gd name="connsiteY132" fmla="*/ 94742 h 877847"/>
                  <a:gd name="connsiteX133" fmla="*/ 419954 w 1162880"/>
                  <a:gd name="connsiteY133" fmla="*/ 91917 h 877847"/>
                  <a:gd name="connsiteX134" fmla="*/ 421366 w 1162880"/>
                  <a:gd name="connsiteY134" fmla="*/ 97297 h 877847"/>
                  <a:gd name="connsiteX135" fmla="*/ 415716 w 1162880"/>
                  <a:gd name="connsiteY135" fmla="*/ 101332 h 877847"/>
                  <a:gd name="connsiteX136" fmla="*/ 414304 w 1162880"/>
                  <a:gd name="connsiteY136" fmla="*/ 95952 h 877847"/>
                  <a:gd name="connsiteX137" fmla="*/ 716240 w 1162880"/>
                  <a:gd name="connsiteY137" fmla="*/ 91665 h 877847"/>
                  <a:gd name="connsiteX138" fmla="*/ 725229 w 1162880"/>
                  <a:gd name="connsiteY138" fmla="*/ 94661 h 877847"/>
                  <a:gd name="connsiteX139" fmla="*/ 716240 w 1162880"/>
                  <a:gd name="connsiteY139" fmla="*/ 100652 h 877847"/>
                  <a:gd name="connsiteX140" fmla="*/ 725229 w 1162880"/>
                  <a:gd name="connsiteY140" fmla="*/ 102150 h 877847"/>
                  <a:gd name="connsiteX141" fmla="*/ 722233 w 1162880"/>
                  <a:gd name="connsiteY141" fmla="*/ 108142 h 877847"/>
                  <a:gd name="connsiteX142" fmla="*/ 708750 w 1162880"/>
                  <a:gd name="connsiteY142" fmla="*/ 106644 h 877847"/>
                  <a:gd name="connsiteX143" fmla="*/ 710248 w 1162880"/>
                  <a:gd name="connsiteY143" fmla="*/ 96158 h 877847"/>
                  <a:gd name="connsiteX144" fmla="*/ 881898 w 1162880"/>
                  <a:gd name="connsiteY144" fmla="*/ 696 h 877847"/>
                  <a:gd name="connsiteX145" fmla="*/ 884375 w 1162880"/>
                  <a:gd name="connsiteY145" fmla="*/ 1758 h 877847"/>
                  <a:gd name="connsiteX146" fmla="*/ 894283 w 1162880"/>
                  <a:gd name="connsiteY146" fmla="*/ 11665 h 877847"/>
                  <a:gd name="connsiteX147" fmla="*/ 892868 w 1162880"/>
                  <a:gd name="connsiteY147" fmla="*/ 35726 h 877847"/>
                  <a:gd name="connsiteX148" fmla="*/ 899945 w 1162880"/>
                  <a:gd name="connsiteY148" fmla="*/ 38556 h 877847"/>
                  <a:gd name="connsiteX149" fmla="*/ 898530 w 1162880"/>
                  <a:gd name="connsiteY149" fmla="*/ 51294 h 877847"/>
                  <a:gd name="connsiteX150" fmla="*/ 907022 w 1162880"/>
                  <a:gd name="connsiteY150" fmla="*/ 54125 h 877847"/>
                  <a:gd name="connsiteX151" fmla="*/ 907022 w 1162880"/>
                  <a:gd name="connsiteY151" fmla="*/ 88093 h 877847"/>
                  <a:gd name="connsiteX152" fmla="*/ 907022 w 1162880"/>
                  <a:gd name="connsiteY152" fmla="*/ 114984 h 877847"/>
                  <a:gd name="connsiteX153" fmla="*/ 916931 w 1162880"/>
                  <a:gd name="connsiteY153" fmla="*/ 116399 h 877847"/>
                  <a:gd name="connsiteX154" fmla="*/ 928254 w 1162880"/>
                  <a:gd name="connsiteY154" fmla="*/ 109323 h 877847"/>
                  <a:gd name="connsiteX155" fmla="*/ 936747 w 1162880"/>
                  <a:gd name="connsiteY155" fmla="*/ 119230 h 877847"/>
                  <a:gd name="connsiteX156" fmla="*/ 945240 w 1162880"/>
                  <a:gd name="connsiteY156" fmla="*/ 130553 h 877847"/>
                  <a:gd name="connsiteX157" fmla="*/ 945240 w 1162880"/>
                  <a:gd name="connsiteY157" fmla="*/ 141875 h 877847"/>
                  <a:gd name="connsiteX158" fmla="*/ 940993 w 1162880"/>
                  <a:gd name="connsiteY158" fmla="*/ 148952 h 877847"/>
                  <a:gd name="connsiteX159" fmla="*/ 946655 w 1162880"/>
                  <a:gd name="connsiteY159" fmla="*/ 165936 h 877847"/>
                  <a:gd name="connsiteX160" fmla="*/ 940993 w 1162880"/>
                  <a:gd name="connsiteY160" fmla="*/ 178674 h 877847"/>
                  <a:gd name="connsiteX161" fmla="*/ 952317 w 1162880"/>
                  <a:gd name="connsiteY161" fmla="*/ 191412 h 877847"/>
                  <a:gd name="connsiteX162" fmla="*/ 957979 w 1162880"/>
                  <a:gd name="connsiteY162" fmla="*/ 208396 h 877847"/>
                  <a:gd name="connsiteX163" fmla="*/ 949486 w 1162880"/>
                  <a:gd name="connsiteY163" fmla="*/ 226795 h 877847"/>
                  <a:gd name="connsiteX164" fmla="*/ 950901 w 1162880"/>
                  <a:gd name="connsiteY164" fmla="*/ 238118 h 877847"/>
                  <a:gd name="connsiteX165" fmla="*/ 957979 w 1162880"/>
                  <a:gd name="connsiteY165" fmla="*/ 231041 h 877847"/>
                  <a:gd name="connsiteX166" fmla="*/ 956563 w 1162880"/>
                  <a:gd name="connsiteY166" fmla="*/ 242364 h 877847"/>
                  <a:gd name="connsiteX167" fmla="*/ 953732 w 1162880"/>
                  <a:gd name="connsiteY167" fmla="*/ 252271 h 877847"/>
                  <a:gd name="connsiteX168" fmla="*/ 966471 w 1162880"/>
                  <a:gd name="connsiteY168" fmla="*/ 262178 h 877847"/>
                  <a:gd name="connsiteX169" fmla="*/ 976380 w 1162880"/>
                  <a:gd name="connsiteY169" fmla="*/ 269255 h 877847"/>
                  <a:gd name="connsiteX170" fmla="*/ 980626 w 1162880"/>
                  <a:gd name="connsiteY170" fmla="*/ 265009 h 877847"/>
                  <a:gd name="connsiteX171" fmla="*/ 982041 w 1162880"/>
                  <a:gd name="connsiteY171" fmla="*/ 273501 h 877847"/>
                  <a:gd name="connsiteX172" fmla="*/ 996196 w 1162880"/>
                  <a:gd name="connsiteY172" fmla="*/ 287654 h 877847"/>
                  <a:gd name="connsiteX173" fmla="*/ 1013181 w 1162880"/>
                  <a:gd name="connsiteY173" fmla="*/ 293316 h 877847"/>
                  <a:gd name="connsiteX174" fmla="*/ 1007520 w 1162880"/>
                  <a:gd name="connsiteY174" fmla="*/ 298977 h 877847"/>
                  <a:gd name="connsiteX175" fmla="*/ 1003273 w 1162880"/>
                  <a:gd name="connsiteY175" fmla="*/ 314546 h 877847"/>
                  <a:gd name="connsiteX176" fmla="*/ 1016012 w 1162880"/>
                  <a:gd name="connsiteY176" fmla="*/ 315961 h 877847"/>
                  <a:gd name="connsiteX177" fmla="*/ 1018843 w 1162880"/>
                  <a:gd name="connsiteY177" fmla="*/ 335776 h 877847"/>
                  <a:gd name="connsiteX178" fmla="*/ 1018843 w 1162880"/>
                  <a:gd name="connsiteY178" fmla="*/ 348514 h 877847"/>
                  <a:gd name="connsiteX179" fmla="*/ 1024505 w 1162880"/>
                  <a:gd name="connsiteY179" fmla="*/ 362667 h 877847"/>
                  <a:gd name="connsiteX180" fmla="*/ 1028751 w 1162880"/>
                  <a:gd name="connsiteY180" fmla="*/ 354175 h 877847"/>
                  <a:gd name="connsiteX181" fmla="*/ 1038660 w 1162880"/>
                  <a:gd name="connsiteY181" fmla="*/ 368328 h 877847"/>
                  <a:gd name="connsiteX182" fmla="*/ 1044321 w 1162880"/>
                  <a:gd name="connsiteY182" fmla="*/ 358421 h 877847"/>
                  <a:gd name="connsiteX183" fmla="*/ 1048568 w 1162880"/>
                  <a:gd name="connsiteY183" fmla="*/ 368328 h 877847"/>
                  <a:gd name="connsiteX184" fmla="*/ 1045737 w 1162880"/>
                  <a:gd name="connsiteY184" fmla="*/ 393804 h 877847"/>
                  <a:gd name="connsiteX185" fmla="*/ 1052814 w 1162880"/>
                  <a:gd name="connsiteY185" fmla="*/ 392389 h 877847"/>
                  <a:gd name="connsiteX186" fmla="*/ 1052814 w 1162880"/>
                  <a:gd name="connsiteY186" fmla="*/ 403711 h 877847"/>
                  <a:gd name="connsiteX187" fmla="*/ 1064138 w 1162880"/>
                  <a:gd name="connsiteY187" fmla="*/ 410788 h 877847"/>
                  <a:gd name="connsiteX188" fmla="*/ 1068384 w 1162880"/>
                  <a:gd name="connsiteY188" fmla="*/ 419280 h 877847"/>
                  <a:gd name="connsiteX189" fmla="*/ 1078292 w 1162880"/>
                  <a:gd name="connsiteY189" fmla="*/ 434849 h 877847"/>
                  <a:gd name="connsiteX190" fmla="*/ 1078292 w 1162880"/>
                  <a:gd name="connsiteY190" fmla="*/ 446171 h 877847"/>
                  <a:gd name="connsiteX191" fmla="*/ 1093862 w 1162880"/>
                  <a:gd name="connsiteY191" fmla="*/ 443341 h 877847"/>
                  <a:gd name="connsiteX192" fmla="*/ 1099524 w 1162880"/>
                  <a:gd name="connsiteY192" fmla="*/ 433433 h 877847"/>
                  <a:gd name="connsiteX193" fmla="*/ 1098109 w 1162880"/>
                  <a:gd name="connsiteY193" fmla="*/ 449002 h 877847"/>
                  <a:gd name="connsiteX194" fmla="*/ 1083954 w 1162880"/>
                  <a:gd name="connsiteY194" fmla="*/ 477308 h 877847"/>
                  <a:gd name="connsiteX195" fmla="*/ 1078292 w 1162880"/>
                  <a:gd name="connsiteY195" fmla="*/ 491462 h 877847"/>
                  <a:gd name="connsiteX196" fmla="*/ 1071215 w 1162880"/>
                  <a:gd name="connsiteY196" fmla="*/ 522599 h 877847"/>
                  <a:gd name="connsiteX197" fmla="*/ 1074046 w 1162880"/>
                  <a:gd name="connsiteY197" fmla="*/ 548075 h 877847"/>
                  <a:gd name="connsiteX198" fmla="*/ 1059891 w 1162880"/>
                  <a:gd name="connsiteY198" fmla="*/ 572136 h 877847"/>
                  <a:gd name="connsiteX199" fmla="*/ 1038660 w 1162880"/>
                  <a:gd name="connsiteY199" fmla="*/ 607519 h 877847"/>
                  <a:gd name="connsiteX200" fmla="*/ 1031582 w 1162880"/>
                  <a:gd name="connsiteY200" fmla="*/ 628749 h 877847"/>
                  <a:gd name="connsiteX201" fmla="*/ 1010351 w 1162880"/>
                  <a:gd name="connsiteY201" fmla="*/ 655640 h 877847"/>
                  <a:gd name="connsiteX202" fmla="*/ 996196 w 1162880"/>
                  <a:gd name="connsiteY202" fmla="*/ 672624 h 877847"/>
                  <a:gd name="connsiteX203" fmla="*/ 984872 w 1162880"/>
                  <a:gd name="connsiteY203" fmla="*/ 686777 h 877847"/>
                  <a:gd name="connsiteX204" fmla="*/ 955148 w 1162880"/>
                  <a:gd name="connsiteY204" fmla="*/ 703761 h 877847"/>
                  <a:gd name="connsiteX205" fmla="*/ 940993 w 1162880"/>
                  <a:gd name="connsiteY205" fmla="*/ 723576 h 877847"/>
                  <a:gd name="connsiteX206" fmla="*/ 916931 w 1162880"/>
                  <a:gd name="connsiteY206" fmla="*/ 744806 h 877847"/>
                  <a:gd name="connsiteX207" fmla="*/ 904192 w 1162880"/>
                  <a:gd name="connsiteY207" fmla="*/ 761790 h 877847"/>
                  <a:gd name="connsiteX208" fmla="*/ 871636 w 1162880"/>
                  <a:gd name="connsiteY208" fmla="*/ 802835 h 877847"/>
                  <a:gd name="connsiteX209" fmla="*/ 851820 w 1162880"/>
                  <a:gd name="connsiteY209" fmla="*/ 833972 h 877847"/>
                  <a:gd name="connsiteX210" fmla="*/ 823511 w 1162880"/>
                  <a:gd name="connsiteY210" fmla="*/ 841049 h 877847"/>
                  <a:gd name="connsiteX211" fmla="*/ 796617 w 1162880"/>
                  <a:gd name="connsiteY211" fmla="*/ 842464 h 877847"/>
                  <a:gd name="connsiteX212" fmla="*/ 765477 w 1162880"/>
                  <a:gd name="connsiteY212" fmla="*/ 859448 h 877847"/>
                  <a:gd name="connsiteX213" fmla="*/ 741415 w 1162880"/>
                  <a:gd name="connsiteY213" fmla="*/ 873601 h 877847"/>
                  <a:gd name="connsiteX214" fmla="*/ 738584 w 1162880"/>
                  <a:gd name="connsiteY214" fmla="*/ 877847 h 877847"/>
                  <a:gd name="connsiteX215" fmla="*/ 728675 w 1162880"/>
                  <a:gd name="connsiteY215" fmla="*/ 866525 h 877847"/>
                  <a:gd name="connsiteX216" fmla="*/ 715936 w 1162880"/>
                  <a:gd name="connsiteY216" fmla="*/ 862279 h 877847"/>
                  <a:gd name="connsiteX217" fmla="*/ 701782 w 1162880"/>
                  <a:gd name="connsiteY217" fmla="*/ 855202 h 877847"/>
                  <a:gd name="connsiteX218" fmla="*/ 677719 w 1162880"/>
                  <a:gd name="connsiteY218" fmla="*/ 865109 h 877847"/>
                  <a:gd name="connsiteX219" fmla="*/ 670642 w 1162880"/>
                  <a:gd name="connsiteY219" fmla="*/ 870771 h 877847"/>
                  <a:gd name="connsiteX220" fmla="*/ 650826 w 1162880"/>
                  <a:gd name="connsiteY220" fmla="*/ 858033 h 877847"/>
                  <a:gd name="connsiteX221" fmla="*/ 640917 w 1162880"/>
                  <a:gd name="connsiteY221" fmla="*/ 856617 h 877847"/>
                  <a:gd name="connsiteX222" fmla="*/ 633840 w 1162880"/>
                  <a:gd name="connsiteY222" fmla="*/ 852371 h 877847"/>
                  <a:gd name="connsiteX223" fmla="*/ 623932 w 1162880"/>
                  <a:gd name="connsiteY223" fmla="*/ 858033 h 877847"/>
                  <a:gd name="connsiteX224" fmla="*/ 618270 w 1162880"/>
                  <a:gd name="connsiteY224" fmla="*/ 848125 h 877847"/>
                  <a:gd name="connsiteX225" fmla="*/ 604116 w 1162880"/>
                  <a:gd name="connsiteY225" fmla="*/ 848125 h 877847"/>
                  <a:gd name="connsiteX226" fmla="*/ 598454 w 1162880"/>
                  <a:gd name="connsiteY226" fmla="*/ 831141 h 877847"/>
                  <a:gd name="connsiteX227" fmla="*/ 599869 w 1162880"/>
                  <a:gd name="connsiteY227" fmla="*/ 809911 h 877847"/>
                  <a:gd name="connsiteX228" fmla="*/ 611193 w 1162880"/>
                  <a:gd name="connsiteY228" fmla="*/ 781605 h 877847"/>
                  <a:gd name="connsiteX229" fmla="*/ 597038 w 1162880"/>
                  <a:gd name="connsiteY229" fmla="*/ 771698 h 877847"/>
                  <a:gd name="connsiteX230" fmla="*/ 584299 w 1162880"/>
                  <a:gd name="connsiteY230" fmla="*/ 775943 h 877847"/>
                  <a:gd name="connsiteX231" fmla="*/ 580053 w 1162880"/>
                  <a:gd name="connsiteY231" fmla="*/ 770282 h 877847"/>
                  <a:gd name="connsiteX232" fmla="*/ 591377 w 1162880"/>
                  <a:gd name="connsiteY232" fmla="*/ 764621 h 877847"/>
                  <a:gd name="connsiteX233" fmla="*/ 595623 w 1162880"/>
                  <a:gd name="connsiteY233" fmla="*/ 729237 h 877847"/>
                  <a:gd name="connsiteX234" fmla="*/ 581468 w 1162880"/>
                  <a:gd name="connsiteY234" fmla="*/ 749052 h 877847"/>
                  <a:gd name="connsiteX235" fmla="*/ 571560 w 1162880"/>
                  <a:gd name="connsiteY235" fmla="*/ 757544 h 877847"/>
                  <a:gd name="connsiteX236" fmla="*/ 555990 w 1162880"/>
                  <a:gd name="connsiteY236" fmla="*/ 761790 h 877847"/>
                  <a:gd name="connsiteX237" fmla="*/ 548913 w 1162880"/>
                  <a:gd name="connsiteY237" fmla="*/ 760375 h 877847"/>
                  <a:gd name="connsiteX238" fmla="*/ 558821 w 1162880"/>
                  <a:gd name="connsiteY238" fmla="*/ 749052 h 877847"/>
                  <a:gd name="connsiteX239" fmla="*/ 571560 w 1162880"/>
                  <a:gd name="connsiteY239" fmla="*/ 749052 h 877847"/>
                  <a:gd name="connsiteX240" fmla="*/ 577222 w 1162880"/>
                  <a:gd name="connsiteY240" fmla="*/ 736314 h 877847"/>
                  <a:gd name="connsiteX241" fmla="*/ 585715 w 1162880"/>
                  <a:gd name="connsiteY241" fmla="*/ 722161 h 877847"/>
                  <a:gd name="connsiteX242" fmla="*/ 599869 w 1162880"/>
                  <a:gd name="connsiteY242" fmla="*/ 708007 h 877847"/>
                  <a:gd name="connsiteX243" fmla="*/ 604116 w 1162880"/>
                  <a:gd name="connsiteY243" fmla="*/ 698100 h 877847"/>
                  <a:gd name="connsiteX244" fmla="*/ 611193 w 1162880"/>
                  <a:gd name="connsiteY244" fmla="*/ 693854 h 877847"/>
                  <a:gd name="connsiteX245" fmla="*/ 611193 w 1162880"/>
                  <a:gd name="connsiteY245" fmla="*/ 679701 h 877847"/>
                  <a:gd name="connsiteX246" fmla="*/ 601285 w 1162880"/>
                  <a:gd name="connsiteY246" fmla="*/ 693854 h 877847"/>
                  <a:gd name="connsiteX247" fmla="*/ 580053 w 1162880"/>
                  <a:gd name="connsiteY247" fmla="*/ 713669 h 877847"/>
                  <a:gd name="connsiteX248" fmla="*/ 550328 w 1162880"/>
                  <a:gd name="connsiteY248" fmla="*/ 729237 h 877847"/>
                  <a:gd name="connsiteX249" fmla="*/ 541836 w 1162880"/>
                  <a:gd name="connsiteY249" fmla="*/ 739144 h 877847"/>
                  <a:gd name="connsiteX250" fmla="*/ 531927 w 1162880"/>
                  <a:gd name="connsiteY250" fmla="*/ 740560 h 877847"/>
                  <a:gd name="connsiteX251" fmla="*/ 527681 w 1162880"/>
                  <a:gd name="connsiteY251" fmla="*/ 750468 h 877847"/>
                  <a:gd name="connsiteX252" fmla="*/ 513527 w 1162880"/>
                  <a:gd name="connsiteY252" fmla="*/ 740560 h 877847"/>
                  <a:gd name="connsiteX253" fmla="*/ 523435 w 1162880"/>
                  <a:gd name="connsiteY253" fmla="*/ 734898 h 877847"/>
                  <a:gd name="connsiteX254" fmla="*/ 523435 w 1162880"/>
                  <a:gd name="connsiteY254" fmla="*/ 715084 h 877847"/>
                  <a:gd name="connsiteX255" fmla="*/ 520604 w 1162880"/>
                  <a:gd name="connsiteY255" fmla="*/ 708007 h 877847"/>
                  <a:gd name="connsiteX256" fmla="*/ 523435 w 1162880"/>
                  <a:gd name="connsiteY256" fmla="*/ 696685 h 877847"/>
                  <a:gd name="connsiteX257" fmla="*/ 510696 w 1162880"/>
                  <a:gd name="connsiteY257" fmla="*/ 695269 h 877847"/>
                  <a:gd name="connsiteX258" fmla="*/ 509280 w 1162880"/>
                  <a:gd name="connsiteY258" fmla="*/ 688193 h 877847"/>
                  <a:gd name="connsiteX259" fmla="*/ 517773 w 1162880"/>
                  <a:gd name="connsiteY259" fmla="*/ 681116 h 877847"/>
                  <a:gd name="connsiteX260" fmla="*/ 513527 w 1162880"/>
                  <a:gd name="connsiteY260" fmla="*/ 672624 h 877847"/>
                  <a:gd name="connsiteX261" fmla="*/ 507865 w 1162880"/>
                  <a:gd name="connsiteY261" fmla="*/ 674039 h 877847"/>
                  <a:gd name="connsiteX262" fmla="*/ 510696 w 1162880"/>
                  <a:gd name="connsiteY262" fmla="*/ 666963 h 877847"/>
                  <a:gd name="connsiteX263" fmla="*/ 502203 w 1162880"/>
                  <a:gd name="connsiteY263" fmla="*/ 666963 h 877847"/>
                  <a:gd name="connsiteX264" fmla="*/ 493710 w 1162880"/>
                  <a:gd name="connsiteY264" fmla="*/ 668378 h 877847"/>
                  <a:gd name="connsiteX265" fmla="*/ 485218 w 1162880"/>
                  <a:gd name="connsiteY265" fmla="*/ 659886 h 877847"/>
                  <a:gd name="connsiteX266" fmla="*/ 473894 w 1162880"/>
                  <a:gd name="connsiteY266" fmla="*/ 661301 h 877847"/>
                  <a:gd name="connsiteX267" fmla="*/ 442754 w 1162880"/>
                  <a:gd name="connsiteY267" fmla="*/ 648563 h 877847"/>
                  <a:gd name="connsiteX268" fmla="*/ 418691 w 1162880"/>
                  <a:gd name="connsiteY268" fmla="*/ 647148 h 877847"/>
                  <a:gd name="connsiteX269" fmla="*/ 394629 w 1162880"/>
                  <a:gd name="connsiteY269" fmla="*/ 652809 h 877847"/>
                  <a:gd name="connsiteX270" fmla="*/ 367735 w 1162880"/>
                  <a:gd name="connsiteY270" fmla="*/ 659886 h 877847"/>
                  <a:gd name="connsiteX271" fmla="*/ 338010 w 1162880"/>
                  <a:gd name="connsiteY271" fmla="*/ 669793 h 877847"/>
                  <a:gd name="connsiteX272" fmla="*/ 315363 w 1162880"/>
                  <a:gd name="connsiteY272" fmla="*/ 672624 h 877847"/>
                  <a:gd name="connsiteX273" fmla="*/ 296962 w 1162880"/>
                  <a:gd name="connsiteY273" fmla="*/ 672624 h 877847"/>
                  <a:gd name="connsiteX274" fmla="*/ 264407 w 1162880"/>
                  <a:gd name="connsiteY274" fmla="*/ 691023 h 877847"/>
                  <a:gd name="connsiteX275" fmla="*/ 243175 w 1162880"/>
                  <a:gd name="connsiteY275" fmla="*/ 702346 h 877847"/>
                  <a:gd name="connsiteX276" fmla="*/ 223359 w 1162880"/>
                  <a:gd name="connsiteY276" fmla="*/ 719330 h 877847"/>
                  <a:gd name="connsiteX277" fmla="*/ 202127 w 1162880"/>
                  <a:gd name="connsiteY277" fmla="*/ 722161 h 877847"/>
                  <a:gd name="connsiteX278" fmla="*/ 173818 w 1162880"/>
                  <a:gd name="connsiteY278" fmla="*/ 717915 h 877847"/>
                  <a:gd name="connsiteX279" fmla="*/ 131354 w 1162880"/>
                  <a:gd name="connsiteY279" fmla="*/ 722161 h 877847"/>
                  <a:gd name="connsiteX280" fmla="*/ 110122 w 1162880"/>
                  <a:gd name="connsiteY280" fmla="*/ 737729 h 877847"/>
                  <a:gd name="connsiteX281" fmla="*/ 94552 w 1162880"/>
                  <a:gd name="connsiteY281" fmla="*/ 739144 h 877847"/>
                  <a:gd name="connsiteX282" fmla="*/ 69074 w 1162880"/>
                  <a:gd name="connsiteY282" fmla="*/ 753298 h 877847"/>
                  <a:gd name="connsiteX283" fmla="*/ 40765 w 1162880"/>
                  <a:gd name="connsiteY283" fmla="*/ 754714 h 877847"/>
                  <a:gd name="connsiteX284" fmla="*/ 16703 w 1162880"/>
                  <a:gd name="connsiteY284" fmla="*/ 747637 h 877847"/>
                  <a:gd name="connsiteX285" fmla="*/ 2548 w 1162880"/>
                  <a:gd name="connsiteY285" fmla="*/ 733483 h 877847"/>
                  <a:gd name="connsiteX286" fmla="*/ 5379 w 1162880"/>
                  <a:gd name="connsiteY286" fmla="*/ 710838 h 877847"/>
                  <a:gd name="connsiteX287" fmla="*/ 18118 w 1162880"/>
                  <a:gd name="connsiteY287" fmla="*/ 708007 h 877847"/>
                  <a:gd name="connsiteX288" fmla="*/ 30857 w 1162880"/>
                  <a:gd name="connsiteY288" fmla="*/ 682531 h 877847"/>
                  <a:gd name="connsiteX289" fmla="*/ 40765 w 1162880"/>
                  <a:gd name="connsiteY289" fmla="*/ 659886 h 877847"/>
                  <a:gd name="connsiteX290" fmla="*/ 35103 w 1162880"/>
                  <a:gd name="connsiteY290" fmla="*/ 618841 h 877847"/>
                  <a:gd name="connsiteX291" fmla="*/ 40765 w 1162880"/>
                  <a:gd name="connsiteY291" fmla="*/ 576382 h 877847"/>
                  <a:gd name="connsiteX292" fmla="*/ 39350 w 1162880"/>
                  <a:gd name="connsiteY292" fmla="*/ 563644 h 877847"/>
                  <a:gd name="connsiteX293" fmla="*/ 40765 w 1162880"/>
                  <a:gd name="connsiteY293" fmla="*/ 553736 h 877847"/>
                  <a:gd name="connsiteX294" fmla="*/ 33688 w 1162880"/>
                  <a:gd name="connsiteY294" fmla="*/ 539583 h 877847"/>
                  <a:gd name="connsiteX295" fmla="*/ 36519 w 1162880"/>
                  <a:gd name="connsiteY295" fmla="*/ 521184 h 877847"/>
                  <a:gd name="connsiteX296" fmla="*/ 26611 w 1162880"/>
                  <a:gd name="connsiteY296" fmla="*/ 495708 h 877847"/>
                  <a:gd name="connsiteX297" fmla="*/ 22364 w 1162880"/>
                  <a:gd name="connsiteY297" fmla="*/ 485800 h 877847"/>
                  <a:gd name="connsiteX298" fmla="*/ 18118 w 1162880"/>
                  <a:gd name="connsiteY298" fmla="*/ 471647 h 877847"/>
                  <a:gd name="connsiteX299" fmla="*/ 18118 w 1162880"/>
                  <a:gd name="connsiteY299" fmla="*/ 456079 h 877847"/>
                  <a:gd name="connsiteX300" fmla="*/ 22364 w 1162880"/>
                  <a:gd name="connsiteY300" fmla="*/ 471647 h 877847"/>
                  <a:gd name="connsiteX301" fmla="*/ 28026 w 1162880"/>
                  <a:gd name="connsiteY301" fmla="*/ 481554 h 877847"/>
                  <a:gd name="connsiteX302" fmla="*/ 33688 w 1162880"/>
                  <a:gd name="connsiteY302" fmla="*/ 491462 h 877847"/>
                  <a:gd name="connsiteX303" fmla="*/ 36519 w 1162880"/>
                  <a:gd name="connsiteY303" fmla="*/ 484385 h 877847"/>
                  <a:gd name="connsiteX304" fmla="*/ 32273 w 1162880"/>
                  <a:gd name="connsiteY304" fmla="*/ 474478 h 877847"/>
                  <a:gd name="connsiteX305" fmla="*/ 28026 w 1162880"/>
                  <a:gd name="connsiteY305" fmla="*/ 463155 h 877847"/>
                  <a:gd name="connsiteX306" fmla="*/ 32273 w 1162880"/>
                  <a:gd name="connsiteY306" fmla="*/ 458909 h 877847"/>
                  <a:gd name="connsiteX307" fmla="*/ 35103 w 1162880"/>
                  <a:gd name="connsiteY307" fmla="*/ 467401 h 877847"/>
                  <a:gd name="connsiteX308" fmla="*/ 36519 w 1162880"/>
                  <a:gd name="connsiteY308" fmla="*/ 474478 h 877847"/>
                  <a:gd name="connsiteX309" fmla="*/ 42181 w 1162880"/>
                  <a:gd name="connsiteY309" fmla="*/ 473063 h 877847"/>
                  <a:gd name="connsiteX310" fmla="*/ 40765 w 1162880"/>
                  <a:gd name="connsiteY310" fmla="*/ 484385 h 877847"/>
                  <a:gd name="connsiteX311" fmla="*/ 49258 w 1162880"/>
                  <a:gd name="connsiteY311" fmla="*/ 470232 h 877847"/>
                  <a:gd name="connsiteX312" fmla="*/ 43596 w 1162880"/>
                  <a:gd name="connsiteY312" fmla="*/ 453248 h 877847"/>
                  <a:gd name="connsiteX313" fmla="*/ 42181 w 1162880"/>
                  <a:gd name="connsiteY313" fmla="*/ 432018 h 877847"/>
                  <a:gd name="connsiteX314" fmla="*/ 36519 w 1162880"/>
                  <a:gd name="connsiteY314" fmla="*/ 420695 h 877847"/>
                  <a:gd name="connsiteX315" fmla="*/ 52089 w 1162880"/>
                  <a:gd name="connsiteY315" fmla="*/ 393804 h 877847"/>
                  <a:gd name="connsiteX316" fmla="*/ 57751 w 1162880"/>
                  <a:gd name="connsiteY316" fmla="*/ 375405 h 877847"/>
                  <a:gd name="connsiteX317" fmla="*/ 53504 w 1162880"/>
                  <a:gd name="connsiteY317" fmla="*/ 368328 h 877847"/>
                  <a:gd name="connsiteX318" fmla="*/ 69074 w 1162880"/>
                  <a:gd name="connsiteY318" fmla="*/ 344268 h 877847"/>
                  <a:gd name="connsiteX319" fmla="*/ 69074 w 1162880"/>
                  <a:gd name="connsiteY319" fmla="*/ 355590 h 877847"/>
                  <a:gd name="connsiteX320" fmla="*/ 69074 w 1162880"/>
                  <a:gd name="connsiteY320" fmla="*/ 365497 h 877847"/>
                  <a:gd name="connsiteX321" fmla="*/ 81813 w 1162880"/>
                  <a:gd name="connsiteY321" fmla="*/ 348514 h 877847"/>
                  <a:gd name="connsiteX322" fmla="*/ 101630 w 1162880"/>
                  <a:gd name="connsiteY322" fmla="*/ 334360 h 877847"/>
                  <a:gd name="connsiteX323" fmla="*/ 125692 w 1162880"/>
                  <a:gd name="connsiteY323" fmla="*/ 318792 h 877847"/>
                  <a:gd name="connsiteX324" fmla="*/ 145509 w 1162880"/>
                  <a:gd name="connsiteY324" fmla="*/ 306054 h 877847"/>
                  <a:gd name="connsiteX325" fmla="*/ 154001 w 1162880"/>
                  <a:gd name="connsiteY325" fmla="*/ 306054 h 877847"/>
                  <a:gd name="connsiteX326" fmla="*/ 162494 w 1162880"/>
                  <a:gd name="connsiteY326" fmla="*/ 308884 h 877847"/>
                  <a:gd name="connsiteX327" fmla="*/ 179480 w 1162880"/>
                  <a:gd name="connsiteY327" fmla="*/ 301808 h 877847"/>
                  <a:gd name="connsiteX328" fmla="*/ 186557 w 1162880"/>
                  <a:gd name="connsiteY328" fmla="*/ 296146 h 877847"/>
                  <a:gd name="connsiteX329" fmla="*/ 204958 w 1162880"/>
                  <a:gd name="connsiteY329" fmla="*/ 291900 h 877847"/>
                  <a:gd name="connsiteX330" fmla="*/ 220528 w 1162880"/>
                  <a:gd name="connsiteY330" fmla="*/ 283408 h 877847"/>
                  <a:gd name="connsiteX331" fmla="*/ 224774 w 1162880"/>
                  <a:gd name="connsiteY331" fmla="*/ 287654 h 877847"/>
                  <a:gd name="connsiteX332" fmla="*/ 250252 w 1162880"/>
                  <a:gd name="connsiteY332" fmla="*/ 280578 h 877847"/>
                  <a:gd name="connsiteX333" fmla="*/ 279977 w 1162880"/>
                  <a:gd name="connsiteY333" fmla="*/ 263594 h 877847"/>
                  <a:gd name="connsiteX334" fmla="*/ 295547 w 1162880"/>
                  <a:gd name="connsiteY334" fmla="*/ 239533 h 877847"/>
                  <a:gd name="connsiteX335" fmla="*/ 309701 w 1162880"/>
                  <a:gd name="connsiteY335" fmla="*/ 226795 h 877847"/>
                  <a:gd name="connsiteX336" fmla="*/ 309701 w 1162880"/>
                  <a:gd name="connsiteY336" fmla="*/ 202735 h 877847"/>
                  <a:gd name="connsiteX337" fmla="*/ 325271 w 1162880"/>
                  <a:gd name="connsiteY337" fmla="*/ 185751 h 877847"/>
                  <a:gd name="connsiteX338" fmla="*/ 335179 w 1162880"/>
                  <a:gd name="connsiteY338" fmla="*/ 175843 h 877847"/>
                  <a:gd name="connsiteX339" fmla="*/ 336595 w 1162880"/>
                  <a:gd name="connsiteY339" fmla="*/ 188581 h 877847"/>
                  <a:gd name="connsiteX340" fmla="*/ 340841 w 1162880"/>
                  <a:gd name="connsiteY340" fmla="*/ 204150 h 877847"/>
                  <a:gd name="connsiteX341" fmla="*/ 345088 w 1162880"/>
                  <a:gd name="connsiteY341" fmla="*/ 208396 h 877847"/>
                  <a:gd name="connsiteX342" fmla="*/ 349334 w 1162880"/>
                  <a:gd name="connsiteY342" fmla="*/ 195658 h 877847"/>
                  <a:gd name="connsiteX343" fmla="*/ 352165 w 1162880"/>
                  <a:gd name="connsiteY343" fmla="*/ 197073 h 877847"/>
                  <a:gd name="connsiteX344" fmla="*/ 356411 w 1162880"/>
                  <a:gd name="connsiteY344" fmla="*/ 189997 h 877847"/>
                  <a:gd name="connsiteX345" fmla="*/ 347918 w 1162880"/>
                  <a:gd name="connsiteY345" fmla="*/ 180089 h 877847"/>
                  <a:gd name="connsiteX346" fmla="*/ 352165 w 1162880"/>
                  <a:gd name="connsiteY346" fmla="*/ 173013 h 877847"/>
                  <a:gd name="connsiteX347" fmla="*/ 354996 w 1162880"/>
                  <a:gd name="connsiteY347" fmla="*/ 165936 h 877847"/>
                  <a:gd name="connsiteX348" fmla="*/ 362073 w 1162880"/>
                  <a:gd name="connsiteY348" fmla="*/ 171597 h 877847"/>
                  <a:gd name="connsiteX349" fmla="*/ 367735 w 1162880"/>
                  <a:gd name="connsiteY349" fmla="*/ 171597 h 877847"/>
                  <a:gd name="connsiteX350" fmla="*/ 376228 w 1162880"/>
                  <a:gd name="connsiteY350" fmla="*/ 178674 h 877847"/>
                  <a:gd name="connsiteX351" fmla="*/ 376228 w 1162880"/>
                  <a:gd name="connsiteY351" fmla="*/ 173013 h 877847"/>
                  <a:gd name="connsiteX352" fmla="*/ 374812 w 1162880"/>
                  <a:gd name="connsiteY352" fmla="*/ 167351 h 877847"/>
                  <a:gd name="connsiteX353" fmla="*/ 380474 w 1162880"/>
                  <a:gd name="connsiteY353" fmla="*/ 163105 h 877847"/>
                  <a:gd name="connsiteX354" fmla="*/ 384720 w 1162880"/>
                  <a:gd name="connsiteY354" fmla="*/ 157444 h 877847"/>
                  <a:gd name="connsiteX355" fmla="*/ 377643 w 1162880"/>
                  <a:gd name="connsiteY355" fmla="*/ 154613 h 877847"/>
                  <a:gd name="connsiteX356" fmla="*/ 380474 w 1162880"/>
                  <a:gd name="connsiteY356" fmla="*/ 143291 h 877847"/>
                  <a:gd name="connsiteX357" fmla="*/ 390382 w 1162880"/>
                  <a:gd name="connsiteY357" fmla="*/ 141875 h 877847"/>
                  <a:gd name="connsiteX358" fmla="*/ 394629 w 1162880"/>
                  <a:gd name="connsiteY358" fmla="*/ 130553 h 877847"/>
                  <a:gd name="connsiteX359" fmla="*/ 401706 w 1162880"/>
                  <a:gd name="connsiteY359" fmla="*/ 130553 h 877847"/>
                  <a:gd name="connsiteX360" fmla="*/ 400290 w 1162880"/>
                  <a:gd name="connsiteY360" fmla="*/ 120645 h 877847"/>
                  <a:gd name="connsiteX361" fmla="*/ 408783 w 1162880"/>
                  <a:gd name="connsiteY361" fmla="*/ 116399 h 877847"/>
                  <a:gd name="connsiteX362" fmla="*/ 410199 w 1162880"/>
                  <a:gd name="connsiteY362" fmla="*/ 107907 h 877847"/>
                  <a:gd name="connsiteX363" fmla="*/ 415860 w 1162880"/>
                  <a:gd name="connsiteY363" fmla="*/ 106492 h 877847"/>
                  <a:gd name="connsiteX364" fmla="*/ 418691 w 1162880"/>
                  <a:gd name="connsiteY364" fmla="*/ 114984 h 877847"/>
                  <a:gd name="connsiteX365" fmla="*/ 424353 w 1162880"/>
                  <a:gd name="connsiteY365" fmla="*/ 114984 h 877847"/>
                  <a:gd name="connsiteX366" fmla="*/ 427184 w 1162880"/>
                  <a:gd name="connsiteY366" fmla="*/ 105077 h 877847"/>
                  <a:gd name="connsiteX367" fmla="*/ 432846 w 1162880"/>
                  <a:gd name="connsiteY367" fmla="*/ 95169 h 877847"/>
                  <a:gd name="connsiteX368" fmla="*/ 437092 w 1162880"/>
                  <a:gd name="connsiteY368" fmla="*/ 100831 h 877847"/>
                  <a:gd name="connsiteX369" fmla="*/ 442754 w 1162880"/>
                  <a:gd name="connsiteY369" fmla="*/ 99415 h 877847"/>
                  <a:gd name="connsiteX370" fmla="*/ 452662 w 1162880"/>
                  <a:gd name="connsiteY370" fmla="*/ 90924 h 877847"/>
                  <a:gd name="connsiteX371" fmla="*/ 458324 w 1162880"/>
                  <a:gd name="connsiteY371" fmla="*/ 98000 h 877847"/>
                  <a:gd name="connsiteX372" fmla="*/ 463986 w 1162880"/>
                  <a:gd name="connsiteY372" fmla="*/ 95169 h 877847"/>
                  <a:gd name="connsiteX373" fmla="*/ 471063 w 1162880"/>
                  <a:gd name="connsiteY373" fmla="*/ 103661 h 877847"/>
                  <a:gd name="connsiteX374" fmla="*/ 473894 w 1162880"/>
                  <a:gd name="connsiteY374" fmla="*/ 110738 h 877847"/>
                  <a:gd name="connsiteX375" fmla="*/ 482387 w 1162880"/>
                  <a:gd name="connsiteY375" fmla="*/ 116399 h 877847"/>
                  <a:gd name="connsiteX376" fmla="*/ 483802 w 1162880"/>
                  <a:gd name="connsiteY376" fmla="*/ 131968 h 877847"/>
                  <a:gd name="connsiteX377" fmla="*/ 490879 w 1162880"/>
                  <a:gd name="connsiteY377" fmla="*/ 123476 h 877847"/>
                  <a:gd name="connsiteX378" fmla="*/ 505034 w 1162880"/>
                  <a:gd name="connsiteY378" fmla="*/ 124891 h 877847"/>
                  <a:gd name="connsiteX379" fmla="*/ 505034 w 1162880"/>
                  <a:gd name="connsiteY379" fmla="*/ 131968 h 877847"/>
                  <a:gd name="connsiteX380" fmla="*/ 509280 w 1162880"/>
                  <a:gd name="connsiteY380" fmla="*/ 126307 h 877847"/>
                  <a:gd name="connsiteX381" fmla="*/ 523435 w 1162880"/>
                  <a:gd name="connsiteY381" fmla="*/ 123476 h 877847"/>
                  <a:gd name="connsiteX382" fmla="*/ 523435 w 1162880"/>
                  <a:gd name="connsiteY382" fmla="*/ 119230 h 877847"/>
                  <a:gd name="connsiteX383" fmla="*/ 514942 w 1162880"/>
                  <a:gd name="connsiteY383" fmla="*/ 113569 h 877847"/>
                  <a:gd name="connsiteX384" fmla="*/ 523435 w 1162880"/>
                  <a:gd name="connsiteY384" fmla="*/ 102246 h 877847"/>
                  <a:gd name="connsiteX385" fmla="*/ 527681 w 1162880"/>
                  <a:gd name="connsiteY385" fmla="*/ 99415 h 877847"/>
                  <a:gd name="connsiteX386" fmla="*/ 530512 w 1162880"/>
                  <a:gd name="connsiteY386" fmla="*/ 88093 h 877847"/>
                  <a:gd name="connsiteX387" fmla="*/ 540420 w 1162880"/>
                  <a:gd name="connsiteY387" fmla="*/ 81016 h 877847"/>
                  <a:gd name="connsiteX388" fmla="*/ 540420 w 1162880"/>
                  <a:gd name="connsiteY388" fmla="*/ 71109 h 877847"/>
                  <a:gd name="connsiteX389" fmla="*/ 547497 w 1162880"/>
                  <a:gd name="connsiteY389" fmla="*/ 64032 h 877847"/>
                  <a:gd name="connsiteX390" fmla="*/ 550328 w 1162880"/>
                  <a:gd name="connsiteY390" fmla="*/ 56956 h 877847"/>
                  <a:gd name="connsiteX391" fmla="*/ 554575 w 1162880"/>
                  <a:gd name="connsiteY391" fmla="*/ 55540 h 877847"/>
                  <a:gd name="connsiteX392" fmla="*/ 558821 w 1162880"/>
                  <a:gd name="connsiteY392" fmla="*/ 48464 h 877847"/>
                  <a:gd name="connsiteX393" fmla="*/ 565898 w 1162880"/>
                  <a:gd name="connsiteY393" fmla="*/ 48464 h 877847"/>
                  <a:gd name="connsiteX394" fmla="*/ 571560 w 1162880"/>
                  <a:gd name="connsiteY394" fmla="*/ 39972 h 877847"/>
                  <a:gd name="connsiteX395" fmla="*/ 582884 w 1162880"/>
                  <a:gd name="connsiteY395" fmla="*/ 42802 h 877847"/>
                  <a:gd name="connsiteX396" fmla="*/ 599869 w 1162880"/>
                  <a:gd name="connsiteY396" fmla="*/ 44218 h 877847"/>
                  <a:gd name="connsiteX397" fmla="*/ 611193 w 1162880"/>
                  <a:gd name="connsiteY397" fmla="*/ 42802 h 877847"/>
                  <a:gd name="connsiteX398" fmla="*/ 615439 w 1162880"/>
                  <a:gd name="connsiteY398" fmla="*/ 34310 h 877847"/>
                  <a:gd name="connsiteX399" fmla="*/ 611193 w 1162880"/>
                  <a:gd name="connsiteY399" fmla="*/ 25818 h 877847"/>
                  <a:gd name="connsiteX400" fmla="*/ 602700 w 1162880"/>
                  <a:gd name="connsiteY400" fmla="*/ 24403 h 877847"/>
                  <a:gd name="connsiteX401" fmla="*/ 594207 w 1162880"/>
                  <a:gd name="connsiteY401" fmla="*/ 18742 h 877847"/>
                  <a:gd name="connsiteX402" fmla="*/ 597038 w 1162880"/>
                  <a:gd name="connsiteY402" fmla="*/ 11665 h 877847"/>
                  <a:gd name="connsiteX403" fmla="*/ 601285 w 1162880"/>
                  <a:gd name="connsiteY403" fmla="*/ 14496 h 877847"/>
                  <a:gd name="connsiteX404" fmla="*/ 611193 w 1162880"/>
                  <a:gd name="connsiteY404" fmla="*/ 10250 h 877847"/>
                  <a:gd name="connsiteX405" fmla="*/ 615439 w 1162880"/>
                  <a:gd name="connsiteY405" fmla="*/ 4588 h 877847"/>
                  <a:gd name="connsiteX406" fmla="*/ 619686 w 1162880"/>
                  <a:gd name="connsiteY406" fmla="*/ 20157 h 877847"/>
                  <a:gd name="connsiteX407" fmla="*/ 622517 w 1162880"/>
                  <a:gd name="connsiteY407" fmla="*/ 15911 h 877847"/>
                  <a:gd name="connsiteX408" fmla="*/ 631009 w 1162880"/>
                  <a:gd name="connsiteY408" fmla="*/ 25818 h 877847"/>
                  <a:gd name="connsiteX409" fmla="*/ 635256 w 1162880"/>
                  <a:gd name="connsiteY409" fmla="*/ 30064 h 877847"/>
                  <a:gd name="connsiteX410" fmla="*/ 638086 w 1162880"/>
                  <a:gd name="connsiteY410" fmla="*/ 25818 h 877847"/>
                  <a:gd name="connsiteX411" fmla="*/ 639502 w 1162880"/>
                  <a:gd name="connsiteY411" fmla="*/ 21572 h 877847"/>
                  <a:gd name="connsiteX412" fmla="*/ 646579 w 1162880"/>
                  <a:gd name="connsiteY412" fmla="*/ 28649 h 877847"/>
                  <a:gd name="connsiteX413" fmla="*/ 657903 w 1162880"/>
                  <a:gd name="connsiteY413" fmla="*/ 38556 h 877847"/>
                  <a:gd name="connsiteX414" fmla="*/ 666395 w 1162880"/>
                  <a:gd name="connsiteY414" fmla="*/ 39972 h 877847"/>
                  <a:gd name="connsiteX415" fmla="*/ 670642 w 1162880"/>
                  <a:gd name="connsiteY415" fmla="*/ 35726 h 877847"/>
                  <a:gd name="connsiteX416" fmla="*/ 684796 w 1162880"/>
                  <a:gd name="connsiteY416" fmla="*/ 44218 h 877847"/>
                  <a:gd name="connsiteX417" fmla="*/ 704613 w 1162880"/>
                  <a:gd name="connsiteY417" fmla="*/ 28649 h 877847"/>
                  <a:gd name="connsiteX418" fmla="*/ 703197 w 1162880"/>
                  <a:gd name="connsiteY418" fmla="*/ 39972 h 877847"/>
                  <a:gd name="connsiteX419" fmla="*/ 708859 w 1162880"/>
                  <a:gd name="connsiteY419" fmla="*/ 44218 h 877847"/>
                  <a:gd name="connsiteX420" fmla="*/ 714521 w 1162880"/>
                  <a:gd name="connsiteY420" fmla="*/ 49879 h 877847"/>
                  <a:gd name="connsiteX421" fmla="*/ 717352 w 1162880"/>
                  <a:gd name="connsiteY421" fmla="*/ 47048 h 877847"/>
                  <a:gd name="connsiteX422" fmla="*/ 713105 w 1162880"/>
                  <a:gd name="connsiteY422" fmla="*/ 37141 h 877847"/>
                  <a:gd name="connsiteX423" fmla="*/ 721598 w 1162880"/>
                  <a:gd name="connsiteY423" fmla="*/ 30064 h 877847"/>
                  <a:gd name="connsiteX424" fmla="*/ 724429 w 1162880"/>
                  <a:gd name="connsiteY424" fmla="*/ 39972 h 877847"/>
                  <a:gd name="connsiteX425" fmla="*/ 734337 w 1162880"/>
                  <a:gd name="connsiteY425" fmla="*/ 49879 h 877847"/>
                  <a:gd name="connsiteX426" fmla="*/ 718767 w 1162880"/>
                  <a:gd name="connsiteY426" fmla="*/ 64032 h 877847"/>
                  <a:gd name="connsiteX427" fmla="*/ 720183 w 1162880"/>
                  <a:gd name="connsiteY427" fmla="*/ 71109 h 877847"/>
                  <a:gd name="connsiteX428" fmla="*/ 713105 w 1162880"/>
                  <a:gd name="connsiteY428" fmla="*/ 79601 h 877847"/>
                  <a:gd name="connsiteX429" fmla="*/ 706028 w 1162880"/>
                  <a:gd name="connsiteY429" fmla="*/ 75355 h 877847"/>
                  <a:gd name="connsiteX430" fmla="*/ 696120 w 1162880"/>
                  <a:gd name="connsiteY430" fmla="*/ 85262 h 877847"/>
                  <a:gd name="connsiteX431" fmla="*/ 706028 w 1162880"/>
                  <a:gd name="connsiteY431" fmla="*/ 90924 h 877847"/>
                  <a:gd name="connsiteX432" fmla="*/ 697535 w 1162880"/>
                  <a:gd name="connsiteY432" fmla="*/ 103661 h 877847"/>
                  <a:gd name="connsiteX433" fmla="*/ 683381 w 1162880"/>
                  <a:gd name="connsiteY433" fmla="*/ 119230 h 877847"/>
                  <a:gd name="connsiteX434" fmla="*/ 684796 w 1162880"/>
                  <a:gd name="connsiteY434" fmla="*/ 134799 h 877847"/>
                  <a:gd name="connsiteX435" fmla="*/ 707444 w 1162880"/>
                  <a:gd name="connsiteY435" fmla="*/ 148952 h 877847"/>
                  <a:gd name="connsiteX436" fmla="*/ 723014 w 1162880"/>
                  <a:gd name="connsiteY436" fmla="*/ 161690 h 877847"/>
                  <a:gd name="connsiteX437" fmla="*/ 739999 w 1162880"/>
                  <a:gd name="connsiteY437" fmla="*/ 171597 h 877847"/>
                  <a:gd name="connsiteX438" fmla="*/ 748492 w 1162880"/>
                  <a:gd name="connsiteY438" fmla="*/ 184335 h 877847"/>
                  <a:gd name="connsiteX439" fmla="*/ 762646 w 1162880"/>
                  <a:gd name="connsiteY439" fmla="*/ 187166 h 877847"/>
                  <a:gd name="connsiteX440" fmla="*/ 772554 w 1162880"/>
                  <a:gd name="connsiteY440" fmla="*/ 199904 h 877847"/>
                  <a:gd name="connsiteX441" fmla="*/ 783878 w 1162880"/>
                  <a:gd name="connsiteY441" fmla="*/ 208396 h 877847"/>
                  <a:gd name="connsiteX442" fmla="*/ 806525 w 1162880"/>
                  <a:gd name="connsiteY442" fmla="*/ 209811 h 877847"/>
                  <a:gd name="connsiteX443" fmla="*/ 819264 w 1162880"/>
                  <a:gd name="connsiteY443" fmla="*/ 194243 h 877847"/>
                  <a:gd name="connsiteX444" fmla="*/ 836250 w 1162880"/>
                  <a:gd name="connsiteY444" fmla="*/ 158859 h 877847"/>
                  <a:gd name="connsiteX445" fmla="*/ 848989 w 1162880"/>
                  <a:gd name="connsiteY445" fmla="*/ 130553 h 877847"/>
                  <a:gd name="connsiteX446" fmla="*/ 853235 w 1162880"/>
                  <a:gd name="connsiteY446" fmla="*/ 106492 h 877847"/>
                  <a:gd name="connsiteX447" fmla="*/ 848989 w 1162880"/>
                  <a:gd name="connsiteY447" fmla="*/ 96585 h 877847"/>
                  <a:gd name="connsiteX448" fmla="*/ 853235 w 1162880"/>
                  <a:gd name="connsiteY448" fmla="*/ 81016 h 877847"/>
                  <a:gd name="connsiteX449" fmla="*/ 857482 w 1162880"/>
                  <a:gd name="connsiteY449" fmla="*/ 78186 h 877847"/>
                  <a:gd name="connsiteX450" fmla="*/ 854651 w 1162880"/>
                  <a:gd name="connsiteY450" fmla="*/ 68278 h 877847"/>
                  <a:gd name="connsiteX451" fmla="*/ 864559 w 1162880"/>
                  <a:gd name="connsiteY451" fmla="*/ 58371 h 877847"/>
                  <a:gd name="connsiteX452" fmla="*/ 856066 w 1162880"/>
                  <a:gd name="connsiteY452" fmla="*/ 54125 h 877847"/>
                  <a:gd name="connsiteX453" fmla="*/ 863143 w 1162880"/>
                  <a:gd name="connsiteY453" fmla="*/ 38556 h 877847"/>
                  <a:gd name="connsiteX454" fmla="*/ 868805 w 1162880"/>
                  <a:gd name="connsiteY454" fmla="*/ 38556 h 877847"/>
                  <a:gd name="connsiteX455" fmla="*/ 873052 w 1162880"/>
                  <a:gd name="connsiteY455" fmla="*/ 24403 h 877847"/>
                  <a:gd name="connsiteX456" fmla="*/ 881544 w 1162880"/>
                  <a:gd name="connsiteY456" fmla="*/ 6004 h 877847"/>
                  <a:gd name="connsiteX457" fmla="*/ 881898 w 1162880"/>
                  <a:gd name="connsiteY457" fmla="*/ 696 h 8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162880" h="877847">
                    <a:moveTo>
                      <a:pt x="564681" y="769571"/>
                    </a:moveTo>
                    <a:lnTo>
                      <a:pt x="574568" y="776633"/>
                    </a:lnTo>
                    <a:lnTo>
                      <a:pt x="563269" y="779458"/>
                    </a:lnTo>
                    <a:lnTo>
                      <a:pt x="559031" y="790756"/>
                    </a:lnTo>
                    <a:lnTo>
                      <a:pt x="549144" y="786519"/>
                    </a:lnTo>
                    <a:lnTo>
                      <a:pt x="540670" y="787932"/>
                    </a:lnTo>
                    <a:lnTo>
                      <a:pt x="532195" y="786519"/>
                    </a:lnTo>
                    <a:lnTo>
                      <a:pt x="532195" y="780870"/>
                    </a:lnTo>
                    <a:lnTo>
                      <a:pt x="544907" y="772396"/>
                    </a:lnTo>
                    <a:lnTo>
                      <a:pt x="559031" y="770984"/>
                    </a:lnTo>
                    <a:close/>
                    <a:moveTo>
                      <a:pt x="531902" y="741325"/>
                    </a:moveTo>
                    <a:lnTo>
                      <a:pt x="539258" y="746974"/>
                    </a:lnTo>
                    <a:lnTo>
                      <a:pt x="533373" y="755448"/>
                    </a:lnTo>
                    <a:lnTo>
                      <a:pt x="527488" y="755448"/>
                    </a:lnTo>
                    <a:close/>
                    <a:moveTo>
                      <a:pt x="172966" y="727202"/>
                    </a:moveTo>
                    <a:lnTo>
                      <a:pt x="174379" y="731439"/>
                    </a:lnTo>
                    <a:lnTo>
                      <a:pt x="167317" y="734264"/>
                    </a:lnTo>
                    <a:lnTo>
                      <a:pt x="167317" y="730027"/>
                    </a:lnTo>
                    <a:close/>
                    <a:moveTo>
                      <a:pt x="214397" y="724848"/>
                    </a:moveTo>
                    <a:lnTo>
                      <a:pt x="214397" y="730497"/>
                    </a:lnTo>
                    <a:lnTo>
                      <a:pt x="208747" y="731910"/>
                    </a:lnTo>
                    <a:lnTo>
                      <a:pt x="207335" y="727673"/>
                    </a:lnTo>
                    <a:close/>
                    <a:moveTo>
                      <a:pt x="188503" y="720140"/>
                    </a:moveTo>
                    <a:lnTo>
                      <a:pt x="188503" y="723671"/>
                    </a:lnTo>
                    <a:lnTo>
                      <a:pt x="181441" y="724848"/>
                    </a:lnTo>
                    <a:lnTo>
                      <a:pt x="181441" y="721317"/>
                    </a:lnTo>
                    <a:close/>
                    <a:moveTo>
                      <a:pt x="14009" y="555371"/>
                    </a:moveTo>
                    <a:lnTo>
                      <a:pt x="21365" y="558196"/>
                    </a:lnTo>
                    <a:lnTo>
                      <a:pt x="9595" y="562433"/>
                    </a:lnTo>
                    <a:close/>
                    <a:moveTo>
                      <a:pt x="1083045" y="505941"/>
                    </a:moveTo>
                    <a:lnTo>
                      <a:pt x="1083045" y="513003"/>
                    </a:lnTo>
                    <a:lnTo>
                      <a:pt x="1078337" y="520064"/>
                    </a:lnTo>
                    <a:lnTo>
                      <a:pt x="1078337" y="508766"/>
                    </a:lnTo>
                    <a:close/>
                    <a:moveTo>
                      <a:pt x="24393" y="435325"/>
                    </a:moveTo>
                    <a:lnTo>
                      <a:pt x="28429" y="439818"/>
                    </a:lnTo>
                    <a:lnTo>
                      <a:pt x="24393" y="451802"/>
                    </a:lnTo>
                    <a:lnTo>
                      <a:pt x="19012" y="451802"/>
                    </a:lnTo>
                    <a:close/>
                    <a:moveTo>
                      <a:pt x="1078136" y="407345"/>
                    </a:moveTo>
                    <a:lnTo>
                      <a:pt x="1083786" y="407345"/>
                    </a:lnTo>
                    <a:lnTo>
                      <a:pt x="1085198" y="412053"/>
                    </a:lnTo>
                    <a:lnTo>
                      <a:pt x="1080961" y="412053"/>
                    </a:lnTo>
                    <a:close/>
                    <a:moveTo>
                      <a:pt x="1158172" y="346143"/>
                    </a:moveTo>
                    <a:lnTo>
                      <a:pt x="1162880" y="347320"/>
                    </a:lnTo>
                    <a:lnTo>
                      <a:pt x="1162880" y="349674"/>
                    </a:lnTo>
                    <a:lnTo>
                      <a:pt x="1159349" y="350851"/>
                    </a:lnTo>
                    <a:close/>
                    <a:moveTo>
                      <a:pt x="1084256" y="327311"/>
                    </a:moveTo>
                    <a:lnTo>
                      <a:pt x="1089906" y="327311"/>
                    </a:lnTo>
                    <a:lnTo>
                      <a:pt x="1088494" y="334036"/>
                    </a:lnTo>
                    <a:lnTo>
                      <a:pt x="1082844" y="336726"/>
                    </a:lnTo>
                    <a:close/>
                    <a:moveTo>
                      <a:pt x="1106385" y="315541"/>
                    </a:moveTo>
                    <a:lnTo>
                      <a:pt x="1111093" y="320586"/>
                    </a:lnTo>
                    <a:lnTo>
                      <a:pt x="1104815" y="327311"/>
                    </a:lnTo>
                    <a:lnTo>
                      <a:pt x="1101676" y="320586"/>
                    </a:lnTo>
                    <a:close/>
                    <a:moveTo>
                      <a:pt x="1144048" y="308479"/>
                    </a:moveTo>
                    <a:lnTo>
                      <a:pt x="1148756" y="310245"/>
                    </a:lnTo>
                    <a:lnTo>
                      <a:pt x="1148756" y="313776"/>
                    </a:lnTo>
                    <a:lnTo>
                      <a:pt x="1145225" y="315541"/>
                    </a:lnTo>
                    <a:close/>
                    <a:moveTo>
                      <a:pt x="110819" y="305864"/>
                    </a:moveTo>
                    <a:lnTo>
                      <a:pt x="109642" y="315279"/>
                    </a:lnTo>
                    <a:lnTo>
                      <a:pt x="106111" y="315279"/>
                    </a:lnTo>
                    <a:lnTo>
                      <a:pt x="106111" y="307209"/>
                    </a:lnTo>
                    <a:close/>
                    <a:moveTo>
                      <a:pt x="1031643" y="270816"/>
                    </a:moveTo>
                    <a:lnTo>
                      <a:pt x="1040471" y="273641"/>
                    </a:lnTo>
                    <a:lnTo>
                      <a:pt x="1040471" y="277878"/>
                    </a:lnTo>
                    <a:lnTo>
                      <a:pt x="1028701" y="276465"/>
                    </a:lnTo>
                    <a:close/>
                    <a:moveTo>
                      <a:pt x="204795" y="263754"/>
                    </a:moveTo>
                    <a:lnTo>
                      <a:pt x="211857" y="265166"/>
                    </a:lnTo>
                    <a:lnTo>
                      <a:pt x="209032" y="270816"/>
                    </a:lnTo>
                    <a:lnTo>
                      <a:pt x="204795" y="270816"/>
                    </a:lnTo>
                    <a:close/>
                    <a:moveTo>
                      <a:pt x="1099321" y="254338"/>
                    </a:moveTo>
                    <a:lnTo>
                      <a:pt x="1104971" y="255515"/>
                    </a:lnTo>
                    <a:lnTo>
                      <a:pt x="1106383" y="259046"/>
                    </a:lnTo>
                    <a:lnTo>
                      <a:pt x="1102146" y="259046"/>
                    </a:lnTo>
                    <a:close/>
                    <a:moveTo>
                      <a:pt x="960905" y="242569"/>
                    </a:moveTo>
                    <a:lnTo>
                      <a:pt x="965142" y="243914"/>
                    </a:lnTo>
                    <a:lnTo>
                      <a:pt x="963730" y="251984"/>
                    </a:lnTo>
                    <a:lnTo>
                      <a:pt x="958080" y="247949"/>
                    </a:lnTo>
                    <a:close/>
                    <a:moveTo>
                      <a:pt x="1066365" y="204906"/>
                    </a:moveTo>
                    <a:lnTo>
                      <a:pt x="1073427" y="204906"/>
                    </a:lnTo>
                    <a:lnTo>
                      <a:pt x="1073427" y="209614"/>
                    </a:lnTo>
                    <a:lnTo>
                      <a:pt x="1068131" y="209614"/>
                    </a:lnTo>
                    <a:close/>
                    <a:moveTo>
                      <a:pt x="1094614" y="200198"/>
                    </a:moveTo>
                    <a:lnTo>
                      <a:pt x="1101676" y="200198"/>
                    </a:lnTo>
                    <a:lnTo>
                      <a:pt x="1101676" y="204906"/>
                    </a:lnTo>
                    <a:lnTo>
                      <a:pt x="1096379" y="204906"/>
                    </a:lnTo>
                    <a:close/>
                    <a:moveTo>
                      <a:pt x="1078136" y="200198"/>
                    </a:moveTo>
                    <a:lnTo>
                      <a:pt x="1082844" y="200198"/>
                    </a:lnTo>
                    <a:lnTo>
                      <a:pt x="1082844" y="204906"/>
                    </a:lnTo>
                    <a:lnTo>
                      <a:pt x="1079313" y="204906"/>
                    </a:lnTo>
                    <a:close/>
                    <a:moveTo>
                      <a:pt x="779176" y="193136"/>
                    </a:moveTo>
                    <a:lnTo>
                      <a:pt x="781530" y="194548"/>
                    </a:lnTo>
                    <a:lnTo>
                      <a:pt x="780353" y="200198"/>
                    </a:lnTo>
                    <a:lnTo>
                      <a:pt x="776822" y="197373"/>
                    </a:lnTo>
                    <a:close/>
                    <a:moveTo>
                      <a:pt x="1052242" y="186074"/>
                    </a:moveTo>
                    <a:lnTo>
                      <a:pt x="1055773" y="186074"/>
                    </a:lnTo>
                    <a:lnTo>
                      <a:pt x="1056950" y="190782"/>
                    </a:lnTo>
                    <a:lnTo>
                      <a:pt x="1053419" y="190782"/>
                    </a:lnTo>
                    <a:close/>
                    <a:moveTo>
                      <a:pt x="1007516" y="174304"/>
                    </a:moveTo>
                    <a:lnTo>
                      <a:pt x="1013166" y="174304"/>
                    </a:lnTo>
                    <a:lnTo>
                      <a:pt x="1014578" y="177835"/>
                    </a:lnTo>
                    <a:lnTo>
                      <a:pt x="1010341" y="179012"/>
                    </a:lnTo>
                    <a:close/>
                    <a:moveTo>
                      <a:pt x="785844" y="174304"/>
                    </a:moveTo>
                    <a:lnTo>
                      <a:pt x="788590" y="179953"/>
                    </a:lnTo>
                    <a:lnTo>
                      <a:pt x="772113" y="188428"/>
                    </a:lnTo>
                    <a:lnTo>
                      <a:pt x="774859" y="177129"/>
                    </a:lnTo>
                    <a:close/>
                    <a:moveTo>
                      <a:pt x="1056950" y="162534"/>
                    </a:moveTo>
                    <a:lnTo>
                      <a:pt x="1064012" y="167242"/>
                    </a:lnTo>
                    <a:lnTo>
                      <a:pt x="1059775" y="167242"/>
                    </a:lnTo>
                    <a:close/>
                    <a:moveTo>
                      <a:pt x="722874" y="148158"/>
                    </a:moveTo>
                    <a:lnTo>
                      <a:pt x="720049" y="155220"/>
                    </a:lnTo>
                    <a:lnTo>
                      <a:pt x="715812" y="149570"/>
                    </a:lnTo>
                    <a:close/>
                    <a:moveTo>
                      <a:pt x="343884" y="146365"/>
                    </a:moveTo>
                    <a:lnTo>
                      <a:pt x="343884" y="149896"/>
                    </a:lnTo>
                    <a:lnTo>
                      <a:pt x="339176" y="151073"/>
                    </a:lnTo>
                    <a:lnTo>
                      <a:pt x="339176" y="147542"/>
                    </a:lnTo>
                    <a:close/>
                    <a:moveTo>
                      <a:pt x="983975" y="141349"/>
                    </a:moveTo>
                    <a:lnTo>
                      <a:pt x="988683" y="142526"/>
                    </a:lnTo>
                    <a:lnTo>
                      <a:pt x="988683" y="144880"/>
                    </a:lnTo>
                    <a:lnTo>
                      <a:pt x="985152" y="146057"/>
                    </a:lnTo>
                    <a:close/>
                    <a:moveTo>
                      <a:pt x="939248" y="113102"/>
                    </a:moveTo>
                    <a:lnTo>
                      <a:pt x="945526" y="113102"/>
                    </a:lnTo>
                    <a:lnTo>
                      <a:pt x="948665" y="120164"/>
                    </a:lnTo>
                    <a:lnTo>
                      <a:pt x="940817" y="120164"/>
                    </a:lnTo>
                    <a:close/>
                    <a:moveTo>
                      <a:pt x="346238" y="96930"/>
                    </a:moveTo>
                    <a:lnTo>
                      <a:pt x="353300" y="96930"/>
                    </a:lnTo>
                    <a:lnTo>
                      <a:pt x="353300" y="101167"/>
                    </a:lnTo>
                    <a:lnTo>
                      <a:pt x="347650" y="103992"/>
                    </a:lnTo>
                    <a:close/>
                    <a:moveTo>
                      <a:pt x="920417" y="96624"/>
                    </a:moveTo>
                    <a:lnTo>
                      <a:pt x="920417" y="100861"/>
                    </a:lnTo>
                    <a:lnTo>
                      <a:pt x="915709" y="103686"/>
                    </a:lnTo>
                    <a:close/>
                    <a:moveTo>
                      <a:pt x="986329" y="91917"/>
                    </a:moveTo>
                    <a:lnTo>
                      <a:pt x="977922" y="98979"/>
                    </a:lnTo>
                    <a:lnTo>
                      <a:pt x="974559" y="94742"/>
                    </a:lnTo>
                    <a:close/>
                    <a:moveTo>
                      <a:pt x="419954" y="91917"/>
                    </a:moveTo>
                    <a:lnTo>
                      <a:pt x="421366" y="97297"/>
                    </a:lnTo>
                    <a:lnTo>
                      <a:pt x="415716" y="101332"/>
                    </a:lnTo>
                    <a:lnTo>
                      <a:pt x="414304" y="95952"/>
                    </a:lnTo>
                    <a:close/>
                    <a:moveTo>
                      <a:pt x="716240" y="91665"/>
                    </a:moveTo>
                    <a:lnTo>
                      <a:pt x="725229" y="94661"/>
                    </a:lnTo>
                    <a:lnTo>
                      <a:pt x="716240" y="100652"/>
                    </a:lnTo>
                    <a:lnTo>
                      <a:pt x="725229" y="102150"/>
                    </a:lnTo>
                    <a:lnTo>
                      <a:pt x="722233" y="108142"/>
                    </a:lnTo>
                    <a:lnTo>
                      <a:pt x="708750" y="106644"/>
                    </a:lnTo>
                    <a:lnTo>
                      <a:pt x="710248" y="96158"/>
                    </a:lnTo>
                    <a:close/>
                    <a:moveTo>
                      <a:pt x="881898" y="696"/>
                    </a:moveTo>
                    <a:cubicBezTo>
                      <a:pt x="881544" y="-365"/>
                      <a:pt x="881544" y="-365"/>
                      <a:pt x="884375" y="1758"/>
                    </a:cubicBezTo>
                    <a:cubicBezTo>
                      <a:pt x="890037" y="4588"/>
                      <a:pt x="892868" y="1758"/>
                      <a:pt x="894283" y="11665"/>
                    </a:cubicBezTo>
                    <a:cubicBezTo>
                      <a:pt x="895699" y="21572"/>
                      <a:pt x="892868" y="35726"/>
                      <a:pt x="892868" y="35726"/>
                    </a:cubicBezTo>
                    <a:lnTo>
                      <a:pt x="899945" y="38556"/>
                    </a:lnTo>
                    <a:lnTo>
                      <a:pt x="898530" y="51294"/>
                    </a:lnTo>
                    <a:lnTo>
                      <a:pt x="907022" y="54125"/>
                    </a:lnTo>
                    <a:cubicBezTo>
                      <a:pt x="907022" y="54125"/>
                      <a:pt x="907022" y="78186"/>
                      <a:pt x="907022" y="88093"/>
                    </a:cubicBezTo>
                    <a:cubicBezTo>
                      <a:pt x="905607" y="96585"/>
                      <a:pt x="907022" y="112153"/>
                      <a:pt x="907022" y="114984"/>
                    </a:cubicBezTo>
                    <a:cubicBezTo>
                      <a:pt x="907022" y="117815"/>
                      <a:pt x="915515" y="119230"/>
                      <a:pt x="916931" y="116399"/>
                    </a:cubicBezTo>
                    <a:cubicBezTo>
                      <a:pt x="918346" y="113569"/>
                      <a:pt x="926839" y="109323"/>
                      <a:pt x="928254" y="109323"/>
                    </a:cubicBezTo>
                    <a:cubicBezTo>
                      <a:pt x="928254" y="110738"/>
                      <a:pt x="928254" y="112153"/>
                      <a:pt x="936747" y="119230"/>
                    </a:cubicBezTo>
                    <a:lnTo>
                      <a:pt x="945240" y="130553"/>
                    </a:lnTo>
                    <a:lnTo>
                      <a:pt x="945240" y="141875"/>
                    </a:lnTo>
                    <a:cubicBezTo>
                      <a:pt x="945240" y="141875"/>
                      <a:pt x="938162" y="144706"/>
                      <a:pt x="940993" y="148952"/>
                    </a:cubicBezTo>
                    <a:cubicBezTo>
                      <a:pt x="942409" y="154613"/>
                      <a:pt x="956563" y="156029"/>
                      <a:pt x="946655" y="165936"/>
                    </a:cubicBezTo>
                    <a:cubicBezTo>
                      <a:pt x="936747" y="175843"/>
                      <a:pt x="940993" y="178674"/>
                      <a:pt x="940993" y="178674"/>
                    </a:cubicBezTo>
                    <a:lnTo>
                      <a:pt x="952317" y="191412"/>
                    </a:lnTo>
                    <a:cubicBezTo>
                      <a:pt x="952317" y="191412"/>
                      <a:pt x="959394" y="201319"/>
                      <a:pt x="957979" y="208396"/>
                    </a:cubicBezTo>
                    <a:cubicBezTo>
                      <a:pt x="955148" y="215473"/>
                      <a:pt x="955148" y="214057"/>
                      <a:pt x="949486" y="226795"/>
                    </a:cubicBezTo>
                    <a:cubicBezTo>
                      <a:pt x="943824" y="239533"/>
                      <a:pt x="950901" y="238118"/>
                      <a:pt x="950901" y="238118"/>
                    </a:cubicBezTo>
                    <a:lnTo>
                      <a:pt x="957979" y="231041"/>
                    </a:lnTo>
                    <a:cubicBezTo>
                      <a:pt x="957979" y="231041"/>
                      <a:pt x="963641" y="232456"/>
                      <a:pt x="956563" y="242364"/>
                    </a:cubicBezTo>
                    <a:cubicBezTo>
                      <a:pt x="949486" y="250856"/>
                      <a:pt x="953732" y="252271"/>
                      <a:pt x="953732" y="252271"/>
                    </a:cubicBezTo>
                    <a:lnTo>
                      <a:pt x="966471" y="262178"/>
                    </a:lnTo>
                    <a:lnTo>
                      <a:pt x="976380" y="269255"/>
                    </a:lnTo>
                    <a:lnTo>
                      <a:pt x="980626" y="265009"/>
                    </a:lnTo>
                    <a:lnTo>
                      <a:pt x="982041" y="273501"/>
                    </a:lnTo>
                    <a:cubicBezTo>
                      <a:pt x="982041" y="273501"/>
                      <a:pt x="993365" y="287654"/>
                      <a:pt x="996196" y="287654"/>
                    </a:cubicBezTo>
                    <a:cubicBezTo>
                      <a:pt x="1000442" y="287654"/>
                      <a:pt x="1013181" y="293316"/>
                      <a:pt x="1013181" y="293316"/>
                    </a:cubicBezTo>
                    <a:cubicBezTo>
                      <a:pt x="1013181" y="293316"/>
                      <a:pt x="1010351" y="296146"/>
                      <a:pt x="1007520" y="298977"/>
                    </a:cubicBezTo>
                    <a:cubicBezTo>
                      <a:pt x="1003273" y="301808"/>
                      <a:pt x="1000442" y="310300"/>
                      <a:pt x="1003273" y="314546"/>
                    </a:cubicBezTo>
                    <a:cubicBezTo>
                      <a:pt x="1004689" y="318792"/>
                      <a:pt x="1016012" y="315961"/>
                      <a:pt x="1016012" y="315961"/>
                    </a:cubicBezTo>
                    <a:lnTo>
                      <a:pt x="1018843" y="335776"/>
                    </a:lnTo>
                    <a:cubicBezTo>
                      <a:pt x="1018843" y="335776"/>
                      <a:pt x="1021674" y="337191"/>
                      <a:pt x="1018843" y="348514"/>
                    </a:cubicBezTo>
                    <a:cubicBezTo>
                      <a:pt x="1017428" y="359836"/>
                      <a:pt x="1024505" y="362667"/>
                      <a:pt x="1024505" y="362667"/>
                    </a:cubicBezTo>
                    <a:lnTo>
                      <a:pt x="1028751" y="354175"/>
                    </a:lnTo>
                    <a:cubicBezTo>
                      <a:pt x="1028751" y="354175"/>
                      <a:pt x="1032998" y="368328"/>
                      <a:pt x="1038660" y="368328"/>
                    </a:cubicBezTo>
                    <a:cubicBezTo>
                      <a:pt x="1042906" y="368328"/>
                      <a:pt x="1044321" y="358421"/>
                      <a:pt x="1044321" y="358421"/>
                    </a:cubicBezTo>
                    <a:cubicBezTo>
                      <a:pt x="1044321" y="358421"/>
                      <a:pt x="1048568" y="357005"/>
                      <a:pt x="1048568" y="368328"/>
                    </a:cubicBezTo>
                    <a:cubicBezTo>
                      <a:pt x="1048568" y="378235"/>
                      <a:pt x="1045737" y="393804"/>
                      <a:pt x="1045737" y="393804"/>
                    </a:cubicBezTo>
                    <a:lnTo>
                      <a:pt x="1052814" y="392389"/>
                    </a:lnTo>
                    <a:cubicBezTo>
                      <a:pt x="1052814" y="392389"/>
                      <a:pt x="1052814" y="396635"/>
                      <a:pt x="1052814" y="403711"/>
                    </a:cubicBezTo>
                    <a:cubicBezTo>
                      <a:pt x="1054229" y="412203"/>
                      <a:pt x="1064138" y="410788"/>
                      <a:pt x="1064138" y="410788"/>
                    </a:cubicBezTo>
                    <a:cubicBezTo>
                      <a:pt x="1064138" y="410788"/>
                      <a:pt x="1066969" y="409373"/>
                      <a:pt x="1068384" y="419280"/>
                    </a:cubicBezTo>
                    <a:cubicBezTo>
                      <a:pt x="1069799" y="429187"/>
                      <a:pt x="1078292" y="434849"/>
                      <a:pt x="1078292" y="434849"/>
                    </a:cubicBezTo>
                    <a:cubicBezTo>
                      <a:pt x="1078292" y="434849"/>
                      <a:pt x="1068384" y="436264"/>
                      <a:pt x="1078292" y="446171"/>
                    </a:cubicBezTo>
                    <a:cubicBezTo>
                      <a:pt x="1088200" y="456079"/>
                      <a:pt x="1093862" y="443341"/>
                      <a:pt x="1093862" y="443341"/>
                    </a:cubicBezTo>
                    <a:lnTo>
                      <a:pt x="1099524" y="433433"/>
                    </a:lnTo>
                    <a:lnTo>
                      <a:pt x="1098109" y="449002"/>
                    </a:lnTo>
                    <a:cubicBezTo>
                      <a:pt x="1098109" y="449002"/>
                      <a:pt x="1081123" y="470232"/>
                      <a:pt x="1083954" y="477308"/>
                    </a:cubicBezTo>
                    <a:cubicBezTo>
                      <a:pt x="1088200" y="484385"/>
                      <a:pt x="1083954" y="477308"/>
                      <a:pt x="1078292" y="491462"/>
                    </a:cubicBezTo>
                    <a:cubicBezTo>
                      <a:pt x="1074046" y="505615"/>
                      <a:pt x="1065553" y="505615"/>
                      <a:pt x="1071215" y="522599"/>
                    </a:cubicBezTo>
                    <a:cubicBezTo>
                      <a:pt x="1078292" y="539583"/>
                      <a:pt x="1078292" y="529676"/>
                      <a:pt x="1074046" y="548075"/>
                    </a:cubicBezTo>
                    <a:cubicBezTo>
                      <a:pt x="1069799" y="566474"/>
                      <a:pt x="1069799" y="548075"/>
                      <a:pt x="1059891" y="572136"/>
                    </a:cubicBezTo>
                    <a:cubicBezTo>
                      <a:pt x="1049983" y="597612"/>
                      <a:pt x="1045737" y="599027"/>
                      <a:pt x="1038660" y="607519"/>
                    </a:cubicBezTo>
                    <a:cubicBezTo>
                      <a:pt x="1031582" y="617426"/>
                      <a:pt x="1034413" y="623087"/>
                      <a:pt x="1031582" y="628749"/>
                    </a:cubicBezTo>
                    <a:cubicBezTo>
                      <a:pt x="1027336" y="634410"/>
                      <a:pt x="1017428" y="651394"/>
                      <a:pt x="1010351" y="655640"/>
                    </a:cubicBezTo>
                    <a:cubicBezTo>
                      <a:pt x="1001858" y="659886"/>
                      <a:pt x="997611" y="666963"/>
                      <a:pt x="996196" y="672624"/>
                    </a:cubicBezTo>
                    <a:cubicBezTo>
                      <a:pt x="994781" y="678285"/>
                      <a:pt x="996196" y="681116"/>
                      <a:pt x="984872" y="686777"/>
                    </a:cubicBezTo>
                    <a:cubicBezTo>
                      <a:pt x="973549" y="691023"/>
                      <a:pt x="962225" y="695269"/>
                      <a:pt x="955148" y="703761"/>
                    </a:cubicBezTo>
                    <a:cubicBezTo>
                      <a:pt x="949486" y="712253"/>
                      <a:pt x="952317" y="719330"/>
                      <a:pt x="940993" y="723576"/>
                    </a:cubicBezTo>
                    <a:cubicBezTo>
                      <a:pt x="929670" y="729237"/>
                      <a:pt x="921177" y="737729"/>
                      <a:pt x="916931" y="744806"/>
                    </a:cubicBezTo>
                    <a:cubicBezTo>
                      <a:pt x="914100" y="753298"/>
                      <a:pt x="919761" y="750468"/>
                      <a:pt x="904192" y="761790"/>
                    </a:cubicBezTo>
                    <a:cubicBezTo>
                      <a:pt x="888622" y="774528"/>
                      <a:pt x="878713" y="792927"/>
                      <a:pt x="871636" y="802835"/>
                    </a:cubicBezTo>
                    <a:cubicBezTo>
                      <a:pt x="865974" y="814157"/>
                      <a:pt x="856066" y="828311"/>
                      <a:pt x="851820" y="833972"/>
                    </a:cubicBezTo>
                    <a:cubicBezTo>
                      <a:pt x="847573" y="839633"/>
                      <a:pt x="832003" y="836803"/>
                      <a:pt x="823511" y="841049"/>
                    </a:cubicBezTo>
                    <a:cubicBezTo>
                      <a:pt x="815018" y="843879"/>
                      <a:pt x="803694" y="836803"/>
                      <a:pt x="796617" y="842464"/>
                    </a:cubicBezTo>
                    <a:cubicBezTo>
                      <a:pt x="788124" y="849541"/>
                      <a:pt x="775385" y="850956"/>
                      <a:pt x="765477" y="859448"/>
                    </a:cubicBezTo>
                    <a:cubicBezTo>
                      <a:pt x="756985" y="869355"/>
                      <a:pt x="744245" y="869355"/>
                      <a:pt x="741415" y="873601"/>
                    </a:cubicBezTo>
                    <a:lnTo>
                      <a:pt x="738584" y="877847"/>
                    </a:lnTo>
                    <a:cubicBezTo>
                      <a:pt x="738584" y="877847"/>
                      <a:pt x="735753" y="865109"/>
                      <a:pt x="728675" y="866525"/>
                    </a:cubicBezTo>
                    <a:cubicBezTo>
                      <a:pt x="721598" y="866525"/>
                      <a:pt x="715936" y="862279"/>
                      <a:pt x="715936" y="862279"/>
                    </a:cubicBezTo>
                    <a:lnTo>
                      <a:pt x="701782" y="855202"/>
                    </a:lnTo>
                    <a:cubicBezTo>
                      <a:pt x="701782" y="855202"/>
                      <a:pt x="679135" y="862279"/>
                      <a:pt x="677719" y="865109"/>
                    </a:cubicBezTo>
                    <a:cubicBezTo>
                      <a:pt x="674888" y="869355"/>
                      <a:pt x="679135" y="873601"/>
                      <a:pt x="670642" y="870771"/>
                    </a:cubicBezTo>
                    <a:cubicBezTo>
                      <a:pt x="662149" y="867940"/>
                      <a:pt x="650826" y="858033"/>
                      <a:pt x="650826" y="858033"/>
                    </a:cubicBezTo>
                    <a:lnTo>
                      <a:pt x="640917" y="856617"/>
                    </a:lnTo>
                    <a:cubicBezTo>
                      <a:pt x="640917" y="856617"/>
                      <a:pt x="639502" y="849541"/>
                      <a:pt x="633840" y="852371"/>
                    </a:cubicBezTo>
                    <a:cubicBezTo>
                      <a:pt x="628178" y="853787"/>
                      <a:pt x="623932" y="858033"/>
                      <a:pt x="623932" y="858033"/>
                    </a:cubicBezTo>
                    <a:cubicBezTo>
                      <a:pt x="623932" y="858033"/>
                      <a:pt x="625347" y="849541"/>
                      <a:pt x="618270" y="848125"/>
                    </a:cubicBezTo>
                    <a:cubicBezTo>
                      <a:pt x="611193" y="846710"/>
                      <a:pt x="604116" y="848125"/>
                      <a:pt x="604116" y="848125"/>
                    </a:cubicBezTo>
                    <a:cubicBezTo>
                      <a:pt x="604116" y="848125"/>
                      <a:pt x="599869" y="833972"/>
                      <a:pt x="598454" y="831141"/>
                    </a:cubicBezTo>
                    <a:cubicBezTo>
                      <a:pt x="598454" y="828311"/>
                      <a:pt x="589961" y="824065"/>
                      <a:pt x="599869" y="809911"/>
                    </a:cubicBezTo>
                    <a:cubicBezTo>
                      <a:pt x="609777" y="797173"/>
                      <a:pt x="614024" y="790097"/>
                      <a:pt x="611193" y="781605"/>
                    </a:cubicBezTo>
                    <a:cubicBezTo>
                      <a:pt x="608362" y="774528"/>
                      <a:pt x="597038" y="771698"/>
                      <a:pt x="597038" y="771698"/>
                    </a:cubicBezTo>
                    <a:cubicBezTo>
                      <a:pt x="597038" y="771698"/>
                      <a:pt x="592792" y="778774"/>
                      <a:pt x="584299" y="775943"/>
                    </a:cubicBezTo>
                    <a:cubicBezTo>
                      <a:pt x="577222" y="774528"/>
                      <a:pt x="580053" y="770282"/>
                      <a:pt x="580053" y="770282"/>
                    </a:cubicBezTo>
                    <a:cubicBezTo>
                      <a:pt x="580053" y="770282"/>
                      <a:pt x="582884" y="774528"/>
                      <a:pt x="591377" y="764621"/>
                    </a:cubicBezTo>
                    <a:cubicBezTo>
                      <a:pt x="599869" y="753298"/>
                      <a:pt x="595623" y="729237"/>
                      <a:pt x="595623" y="729237"/>
                    </a:cubicBezTo>
                    <a:cubicBezTo>
                      <a:pt x="595623" y="729237"/>
                      <a:pt x="587130" y="737729"/>
                      <a:pt x="581468" y="749052"/>
                    </a:cubicBezTo>
                    <a:cubicBezTo>
                      <a:pt x="575807" y="760375"/>
                      <a:pt x="571560" y="757544"/>
                      <a:pt x="571560" y="757544"/>
                    </a:cubicBezTo>
                    <a:cubicBezTo>
                      <a:pt x="571560" y="757544"/>
                      <a:pt x="563067" y="754714"/>
                      <a:pt x="555990" y="761790"/>
                    </a:cubicBezTo>
                    <a:cubicBezTo>
                      <a:pt x="550328" y="768867"/>
                      <a:pt x="548913" y="760375"/>
                      <a:pt x="548913" y="760375"/>
                    </a:cubicBezTo>
                    <a:lnTo>
                      <a:pt x="558821" y="749052"/>
                    </a:lnTo>
                    <a:cubicBezTo>
                      <a:pt x="558821" y="749052"/>
                      <a:pt x="563067" y="756129"/>
                      <a:pt x="571560" y="749052"/>
                    </a:cubicBezTo>
                    <a:cubicBezTo>
                      <a:pt x="580053" y="741976"/>
                      <a:pt x="577222" y="736314"/>
                      <a:pt x="577222" y="736314"/>
                    </a:cubicBezTo>
                    <a:cubicBezTo>
                      <a:pt x="577222" y="736314"/>
                      <a:pt x="584299" y="723576"/>
                      <a:pt x="585715" y="722161"/>
                    </a:cubicBezTo>
                    <a:cubicBezTo>
                      <a:pt x="587130" y="719330"/>
                      <a:pt x="599869" y="708007"/>
                      <a:pt x="599869" y="708007"/>
                    </a:cubicBezTo>
                    <a:lnTo>
                      <a:pt x="604116" y="698100"/>
                    </a:lnTo>
                    <a:lnTo>
                      <a:pt x="611193" y="693854"/>
                    </a:lnTo>
                    <a:lnTo>
                      <a:pt x="611193" y="679701"/>
                    </a:lnTo>
                    <a:cubicBezTo>
                      <a:pt x="611193" y="679701"/>
                      <a:pt x="608362" y="691023"/>
                      <a:pt x="601285" y="693854"/>
                    </a:cubicBezTo>
                    <a:cubicBezTo>
                      <a:pt x="594207" y="696685"/>
                      <a:pt x="587130" y="708007"/>
                      <a:pt x="580053" y="713669"/>
                    </a:cubicBezTo>
                    <a:cubicBezTo>
                      <a:pt x="574391" y="719330"/>
                      <a:pt x="558821" y="719330"/>
                      <a:pt x="550328" y="729237"/>
                    </a:cubicBezTo>
                    <a:lnTo>
                      <a:pt x="541836" y="739144"/>
                    </a:lnTo>
                    <a:cubicBezTo>
                      <a:pt x="541836" y="739144"/>
                      <a:pt x="536174" y="736314"/>
                      <a:pt x="531927" y="740560"/>
                    </a:cubicBezTo>
                    <a:cubicBezTo>
                      <a:pt x="529097" y="744806"/>
                      <a:pt x="527681" y="750468"/>
                      <a:pt x="527681" y="750468"/>
                    </a:cubicBezTo>
                    <a:lnTo>
                      <a:pt x="513527" y="740560"/>
                    </a:lnTo>
                    <a:cubicBezTo>
                      <a:pt x="513527" y="740560"/>
                      <a:pt x="520604" y="740560"/>
                      <a:pt x="523435" y="734898"/>
                    </a:cubicBezTo>
                    <a:cubicBezTo>
                      <a:pt x="524850" y="729237"/>
                      <a:pt x="523435" y="715084"/>
                      <a:pt x="523435" y="715084"/>
                    </a:cubicBezTo>
                    <a:lnTo>
                      <a:pt x="520604" y="708007"/>
                    </a:lnTo>
                    <a:cubicBezTo>
                      <a:pt x="520604" y="708007"/>
                      <a:pt x="530512" y="698100"/>
                      <a:pt x="523435" y="696685"/>
                    </a:cubicBezTo>
                    <a:cubicBezTo>
                      <a:pt x="514942" y="695269"/>
                      <a:pt x="510696" y="695269"/>
                      <a:pt x="510696" y="695269"/>
                    </a:cubicBezTo>
                    <a:lnTo>
                      <a:pt x="509280" y="688193"/>
                    </a:lnTo>
                    <a:cubicBezTo>
                      <a:pt x="509280" y="688193"/>
                      <a:pt x="517773" y="686777"/>
                      <a:pt x="517773" y="681116"/>
                    </a:cubicBezTo>
                    <a:cubicBezTo>
                      <a:pt x="519188" y="676870"/>
                      <a:pt x="513527" y="672624"/>
                      <a:pt x="513527" y="672624"/>
                    </a:cubicBezTo>
                    <a:lnTo>
                      <a:pt x="507865" y="674039"/>
                    </a:lnTo>
                    <a:lnTo>
                      <a:pt x="510696" y="666963"/>
                    </a:lnTo>
                    <a:cubicBezTo>
                      <a:pt x="510696" y="666963"/>
                      <a:pt x="507865" y="665547"/>
                      <a:pt x="502203" y="666963"/>
                    </a:cubicBezTo>
                    <a:cubicBezTo>
                      <a:pt x="496541" y="666963"/>
                      <a:pt x="493710" y="668378"/>
                      <a:pt x="493710" y="668378"/>
                    </a:cubicBezTo>
                    <a:lnTo>
                      <a:pt x="485218" y="659886"/>
                    </a:lnTo>
                    <a:lnTo>
                      <a:pt x="473894" y="661301"/>
                    </a:lnTo>
                    <a:cubicBezTo>
                      <a:pt x="473894" y="661301"/>
                      <a:pt x="456909" y="641487"/>
                      <a:pt x="442754" y="648563"/>
                    </a:cubicBezTo>
                    <a:cubicBezTo>
                      <a:pt x="427184" y="654225"/>
                      <a:pt x="430015" y="645733"/>
                      <a:pt x="418691" y="647148"/>
                    </a:cubicBezTo>
                    <a:cubicBezTo>
                      <a:pt x="405952" y="648563"/>
                      <a:pt x="408783" y="649979"/>
                      <a:pt x="394629" y="652809"/>
                    </a:cubicBezTo>
                    <a:cubicBezTo>
                      <a:pt x="379058" y="655640"/>
                      <a:pt x="377643" y="657055"/>
                      <a:pt x="367735" y="659886"/>
                    </a:cubicBezTo>
                    <a:cubicBezTo>
                      <a:pt x="356411" y="664132"/>
                      <a:pt x="345088" y="669793"/>
                      <a:pt x="338010" y="669793"/>
                    </a:cubicBezTo>
                    <a:cubicBezTo>
                      <a:pt x="330933" y="671209"/>
                      <a:pt x="326687" y="672624"/>
                      <a:pt x="315363" y="672624"/>
                    </a:cubicBezTo>
                    <a:cubicBezTo>
                      <a:pt x="304039" y="671209"/>
                      <a:pt x="305455" y="666963"/>
                      <a:pt x="296962" y="672624"/>
                    </a:cubicBezTo>
                    <a:cubicBezTo>
                      <a:pt x="288469" y="679701"/>
                      <a:pt x="271484" y="689608"/>
                      <a:pt x="264407" y="691023"/>
                    </a:cubicBezTo>
                    <a:cubicBezTo>
                      <a:pt x="257329" y="693854"/>
                      <a:pt x="250252" y="692439"/>
                      <a:pt x="243175" y="702346"/>
                    </a:cubicBezTo>
                    <a:cubicBezTo>
                      <a:pt x="237513" y="712253"/>
                      <a:pt x="233267" y="715084"/>
                      <a:pt x="223359" y="719330"/>
                    </a:cubicBezTo>
                    <a:cubicBezTo>
                      <a:pt x="214866" y="724991"/>
                      <a:pt x="204958" y="722161"/>
                      <a:pt x="202127" y="722161"/>
                    </a:cubicBezTo>
                    <a:cubicBezTo>
                      <a:pt x="200711" y="722161"/>
                      <a:pt x="187972" y="719330"/>
                      <a:pt x="173818" y="717915"/>
                    </a:cubicBezTo>
                    <a:cubicBezTo>
                      <a:pt x="158248" y="716499"/>
                      <a:pt x="146924" y="715084"/>
                      <a:pt x="131354" y="722161"/>
                    </a:cubicBezTo>
                    <a:cubicBezTo>
                      <a:pt x="117200" y="727822"/>
                      <a:pt x="117200" y="736314"/>
                      <a:pt x="110122" y="737729"/>
                    </a:cubicBezTo>
                    <a:cubicBezTo>
                      <a:pt x="101630" y="740560"/>
                      <a:pt x="101630" y="733483"/>
                      <a:pt x="94552" y="739144"/>
                    </a:cubicBezTo>
                    <a:cubicBezTo>
                      <a:pt x="87475" y="744806"/>
                      <a:pt x="80398" y="750468"/>
                      <a:pt x="69074" y="753298"/>
                    </a:cubicBezTo>
                    <a:cubicBezTo>
                      <a:pt x="59166" y="756129"/>
                      <a:pt x="54920" y="754714"/>
                      <a:pt x="40765" y="754714"/>
                    </a:cubicBezTo>
                    <a:cubicBezTo>
                      <a:pt x="25195" y="754714"/>
                      <a:pt x="23780" y="756129"/>
                      <a:pt x="16703" y="747637"/>
                    </a:cubicBezTo>
                    <a:cubicBezTo>
                      <a:pt x="11041" y="740560"/>
                      <a:pt x="9625" y="733483"/>
                      <a:pt x="2548" y="733483"/>
                    </a:cubicBezTo>
                    <a:cubicBezTo>
                      <a:pt x="-4529" y="732068"/>
                      <a:pt x="5379" y="710838"/>
                      <a:pt x="5379" y="710838"/>
                    </a:cubicBezTo>
                    <a:cubicBezTo>
                      <a:pt x="5379" y="710838"/>
                      <a:pt x="12456" y="715084"/>
                      <a:pt x="18118" y="708007"/>
                    </a:cubicBezTo>
                    <a:cubicBezTo>
                      <a:pt x="23780" y="702346"/>
                      <a:pt x="28026" y="688193"/>
                      <a:pt x="30857" y="682531"/>
                    </a:cubicBezTo>
                    <a:cubicBezTo>
                      <a:pt x="33688" y="676870"/>
                      <a:pt x="40765" y="671209"/>
                      <a:pt x="40765" y="659886"/>
                    </a:cubicBezTo>
                    <a:cubicBezTo>
                      <a:pt x="39350" y="648563"/>
                      <a:pt x="32273" y="627333"/>
                      <a:pt x="35103" y="618841"/>
                    </a:cubicBezTo>
                    <a:cubicBezTo>
                      <a:pt x="39350" y="610349"/>
                      <a:pt x="43596" y="589120"/>
                      <a:pt x="40765" y="576382"/>
                    </a:cubicBezTo>
                    <a:lnTo>
                      <a:pt x="39350" y="563644"/>
                    </a:lnTo>
                    <a:lnTo>
                      <a:pt x="40765" y="553736"/>
                    </a:lnTo>
                    <a:cubicBezTo>
                      <a:pt x="40765" y="553736"/>
                      <a:pt x="32273" y="543829"/>
                      <a:pt x="33688" y="539583"/>
                    </a:cubicBezTo>
                    <a:cubicBezTo>
                      <a:pt x="33688" y="535337"/>
                      <a:pt x="37934" y="531091"/>
                      <a:pt x="36519" y="521184"/>
                    </a:cubicBezTo>
                    <a:cubicBezTo>
                      <a:pt x="33688" y="511276"/>
                      <a:pt x="26611" y="495708"/>
                      <a:pt x="26611" y="495708"/>
                    </a:cubicBezTo>
                    <a:lnTo>
                      <a:pt x="22364" y="485800"/>
                    </a:lnTo>
                    <a:lnTo>
                      <a:pt x="18118" y="471647"/>
                    </a:lnTo>
                    <a:lnTo>
                      <a:pt x="18118" y="456079"/>
                    </a:lnTo>
                    <a:cubicBezTo>
                      <a:pt x="18118" y="456079"/>
                      <a:pt x="18118" y="467401"/>
                      <a:pt x="22364" y="471647"/>
                    </a:cubicBezTo>
                    <a:cubicBezTo>
                      <a:pt x="25195" y="474478"/>
                      <a:pt x="28026" y="475893"/>
                      <a:pt x="28026" y="481554"/>
                    </a:cubicBezTo>
                    <a:cubicBezTo>
                      <a:pt x="28026" y="487216"/>
                      <a:pt x="33688" y="491462"/>
                      <a:pt x="33688" y="491462"/>
                    </a:cubicBezTo>
                    <a:lnTo>
                      <a:pt x="36519" y="484385"/>
                    </a:lnTo>
                    <a:lnTo>
                      <a:pt x="32273" y="474478"/>
                    </a:lnTo>
                    <a:cubicBezTo>
                      <a:pt x="32273" y="474478"/>
                      <a:pt x="23780" y="465986"/>
                      <a:pt x="28026" y="463155"/>
                    </a:cubicBezTo>
                    <a:lnTo>
                      <a:pt x="32273" y="458909"/>
                    </a:lnTo>
                    <a:lnTo>
                      <a:pt x="35103" y="467401"/>
                    </a:lnTo>
                    <a:lnTo>
                      <a:pt x="36519" y="474478"/>
                    </a:lnTo>
                    <a:lnTo>
                      <a:pt x="42181" y="473063"/>
                    </a:lnTo>
                    <a:cubicBezTo>
                      <a:pt x="42181" y="473063"/>
                      <a:pt x="36519" y="485800"/>
                      <a:pt x="40765" y="484385"/>
                    </a:cubicBezTo>
                    <a:cubicBezTo>
                      <a:pt x="46427" y="481554"/>
                      <a:pt x="49258" y="470232"/>
                      <a:pt x="49258" y="470232"/>
                    </a:cubicBezTo>
                    <a:cubicBezTo>
                      <a:pt x="49258" y="470232"/>
                      <a:pt x="43596" y="460325"/>
                      <a:pt x="43596" y="453248"/>
                    </a:cubicBezTo>
                    <a:cubicBezTo>
                      <a:pt x="43596" y="447587"/>
                      <a:pt x="42181" y="432018"/>
                      <a:pt x="42181" y="432018"/>
                    </a:cubicBezTo>
                    <a:cubicBezTo>
                      <a:pt x="42181" y="432018"/>
                      <a:pt x="32273" y="432018"/>
                      <a:pt x="36519" y="420695"/>
                    </a:cubicBezTo>
                    <a:cubicBezTo>
                      <a:pt x="42181" y="410788"/>
                      <a:pt x="50673" y="399465"/>
                      <a:pt x="52089" y="393804"/>
                    </a:cubicBezTo>
                    <a:cubicBezTo>
                      <a:pt x="53504" y="388143"/>
                      <a:pt x="57751" y="375405"/>
                      <a:pt x="57751" y="375405"/>
                    </a:cubicBezTo>
                    <a:lnTo>
                      <a:pt x="53504" y="368328"/>
                    </a:lnTo>
                    <a:cubicBezTo>
                      <a:pt x="53504" y="368328"/>
                      <a:pt x="67659" y="347098"/>
                      <a:pt x="69074" y="344268"/>
                    </a:cubicBezTo>
                    <a:cubicBezTo>
                      <a:pt x="69074" y="341437"/>
                      <a:pt x="69074" y="355590"/>
                      <a:pt x="69074" y="355590"/>
                    </a:cubicBezTo>
                    <a:cubicBezTo>
                      <a:pt x="69074" y="355590"/>
                      <a:pt x="60582" y="366913"/>
                      <a:pt x="69074" y="365497"/>
                    </a:cubicBezTo>
                    <a:cubicBezTo>
                      <a:pt x="76152" y="362667"/>
                      <a:pt x="80398" y="351344"/>
                      <a:pt x="81813" y="348514"/>
                    </a:cubicBezTo>
                    <a:cubicBezTo>
                      <a:pt x="83229" y="344268"/>
                      <a:pt x="95968" y="340022"/>
                      <a:pt x="101630" y="334360"/>
                    </a:cubicBezTo>
                    <a:cubicBezTo>
                      <a:pt x="107292" y="330114"/>
                      <a:pt x="121446" y="320207"/>
                      <a:pt x="125692" y="318792"/>
                    </a:cubicBezTo>
                    <a:cubicBezTo>
                      <a:pt x="128523" y="317376"/>
                      <a:pt x="145509" y="306054"/>
                      <a:pt x="145509" y="306054"/>
                    </a:cubicBezTo>
                    <a:lnTo>
                      <a:pt x="154001" y="306054"/>
                    </a:lnTo>
                    <a:lnTo>
                      <a:pt x="162494" y="308884"/>
                    </a:lnTo>
                    <a:cubicBezTo>
                      <a:pt x="162494" y="308884"/>
                      <a:pt x="179480" y="306054"/>
                      <a:pt x="179480" y="301808"/>
                    </a:cubicBezTo>
                    <a:cubicBezTo>
                      <a:pt x="179480" y="298977"/>
                      <a:pt x="186557" y="296146"/>
                      <a:pt x="186557" y="296146"/>
                    </a:cubicBezTo>
                    <a:cubicBezTo>
                      <a:pt x="186557" y="296146"/>
                      <a:pt x="202127" y="294731"/>
                      <a:pt x="204958" y="291900"/>
                    </a:cubicBezTo>
                    <a:cubicBezTo>
                      <a:pt x="207789" y="290485"/>
                      <a:pt x="220528" y="283408"/>
                      <a:pt x="220528" y="283408"/>
                    </a:cubicBezTo>
                    <a:cubicBezTo>
                      <a:pt x="220528" y="283408"/>
                      <a:pt x="219112" y="287654"/>
                      <a:pt x="224774" y="287654"/>
                    </a:cubicBezTo>
                    <a:cubicBezTo>
                      <a:pt x="230436" y="287654"/>
                      <a:pt x="237513" y="281993"/>
                      <a:pt x="250252" y="280578"/>
                    </a:cubicBezTo>
                    <a:cubicBezTo>
                      <a:pt x="264407" y="279162"/>
                      <a:pt x="271484" y="277747"/>
                      <a:pt x="279977" y="263594"/>
                    </a:cubicBezTo>
                    <a:cubicBezTo>
                      <a:pt x="288469" y="250856"/>
                      <a:pt x="295547" y="239533"/>
                      <a:pt x="295547" y="239533"/>
                    </a:cubicBezTo>
                    <a:lnTo>
                      <a:pt x="309701" y="226795"/>
                    </a:lnTo>
                    <a:cubicBezTo>
                      <a:pt x="309701" y="226795"/>
                      <a:pt x="306870" y="211227"/>
                      <a:pt x="309701" y="202735"/>
                    </a:cubicBezTo>
                    <a:cubicBezTo>
                      <a:pt x="311117" y="194243"/>
                      <a:pt x="319609" y="189997"/>
                      <a:pt x="325271" y="185751"/>
                    </a:cubicBezTo>
                    <a:cubicBezTo>
                      <a:pt x="330933" y="180089"/>
                      <a:pt x="335179" y="175843"/>
                      <a:pt x="335179" y="175843"/>
                    </a:cubicBezTo>
                    <a:cubicBezTo>
                      <a:pt x="335179" y="175843"/>
                      <a:pt x="332348" y="180089"/>
                      <a:pt x="336595" y="188581"/>
                    </a:cubicBezTo>
                    <a:cubicBezTo>
                      <a:pt x="340841" y="197073"/>
                      <a:pt x="340841" y="204150"/>
                      <a:pt x="340841" y="204150"/>
                    </a:cubicBezTo>
                    <a:lnTo>
                      <a:pt x="345088" y="208396"/>
                    </a:lnTo>
                    <a:lnTo>
                      <a:pt x="349334" y="195658"/>
                    </a:lnTo>
                    <a:lnTo>
                      <a:pt x="352165" y="197073"/>
                    </a:lnTo>
                    <a:lnTo>
                      <a:pt x="356411" y="189997"/>
                    </a:lnTo>
                    <a:lnTo>
                      <a:pt x="347918" y="180089"/>
                    </a:lnTo>
                    <a:lnTo>
                      <a:pt x="352165" y="173013"/>
                    </a:lnTo>
                    <a:lnTo>
                      <a:pt x="354996" y="165936"/>
                    </a:lnTo>
                    <a:lnTo>
                      <a:pt x="362073" y="171597"/>
                    </a:lnTo>
                    <a:cubicBezTo>
                      <a:pt x="362073" y="171597"/>
                      <a:pt x="363488" y="165936"/>
                      <a:pt x="367735" y="171597"/>
                    </a:cubicBezTo>
                    <a:cubicBezTo>
                      <a:pt x="371981" y="175843"/>
                      <a:pt x="376228" y="178674"/>
                      <a:pt x="376228" y="178674"/>
                    </a:cubicBezTo>
                    <a:lnTo>
                      <a:pt x="376228" y="173013"/>
                    </a:lnTo>
                    <a:lnTo>
                      <a:pt x="374812" y="167351"/>
                    </a:lnTo>
                    <a:lnTo>
                      <a:pt x="380474" y="163105"/>
                    </a:lnTo>
                    <a:lnTo>
                      <a:pt x="384720" y="157444"/>
                    </a:lnTo>
                    <a:lnTo>
                      <a:pt x="377643" y="154613"/>
                    </a:lnTo>
                    <a:lnTo>
                      <a:pt x="380474" y="143291"/>
                    </a:lnTo>
                    <a:lnTo>
                      <a:pt x="390382" y="141875"/>
                    </a:lnTo>
                    <a:lnTo>
                      <a:pt x="394629" y="130553"/>
                    </a:lnTo>
                    <a:lnTo>
                      <a:pt x="401706" y="130553"/>
                    </a:lnTo>
                    <a:lnTo>
                      <a:pt x="400290" y="120645"/>
                    </a:lnTo>
                    <a:lnTo>
                      <a:pt x="408783" y="116399"/>
                    </a:lnTo>
                    <a:lnTo>
                      <a:pt x="410199" y="107907"/>
                    </a:lnTo>
                    <a:lnTo>
                      <a:pt x="415860" y="106492"/>
                    </a:lnTo>
                    <a:lnTo>
                      <a:pt x="418691" y="114984"/>
                    </a:lnTo>
                    <a:lnTo>
                      <a:pt x="424353" y="114984"/>
                    </a:lnTo>
                    <a:lnTo>
                      <a:pt x="427184" y="105077"/>
                    </a:lnTo>
                    <a:lnTo>
                      <a:pt x="432846" y="95169"/>
                    </a:lnTo>
                    <a:lnTo>
                      <a:pt x="437092" y="100831"/>
                    </a:lnTo>
                    <a:lnTo>
                      <a:pt x="442754" y="99415"/>
                    </a:lnTo>
                    <a:lnTo>
                      <a:pt x="452662" y="90924"/>
                    </a:lnTo>
                    <a:lnTo>
                      <a:pt x="458324" y="98000"/>
                    </a:lnTo>
                    <a:lnTo>
                      <a:pt x="463986" y="95169"/>
                    </a:lnTo>
                    <a:cubicBezTo>
                      <a:pt x="463986" y="95169"/>
                      <a:pt x="466817" y="100831"/>
                      <a:pt x="471063" y="103661"/>
                    </a:cubicBezTo>
                    <a:cubicBezTo>
                      <a:pt x="475309" y="106492"/>
                      <a:pt x="473894" y="110738"/>
                      <a:pt x="473894" y="110738"/>
                    </a:cubicBezTo>
                    <a:cubicBezTo>
                      <a:pt x="473894" y="110738"/>
                      <a:pt x="482387" y="113569"/>
                      <a:pt x="482387" y="116399"/>
                    </a:cubicBezTo>
                    <a:cubicBezTo>
                      <a:pt x="482387" y="117815"/>
                      <a:pt x="483802" y="129137"/>
                      <a:pt x="483802" y="131968"/>
                    </a:cubicBezTo>
                    <a:cubicBezTo>
                      <a:pt x="483802" y="129137"/>
                      <a:pt x="483802" y="123476"/>
                      <a:pt x="490879" y="123476"/>
                    </a:cubicBezTo>
                    <a:cubicBezTo>
                      <a:pt x="499372" y="123476"/>
                      <a:pt x="505034" y="124891"/>
                      <a:pt x="505034" y="124891"/>
                    </a:cubicBezTo>
                    <a:lnTo>
                      <a:pt x="505034" y="131968"/>
                    </a:lnTo>
                    <a:lnTo>
                      <a:pt x="509280" y="126307"/>
                    </a:lnTo>
                    <a:lnTo>
                      <a:pt x="523435" y="123476"/>
                    </a:lnTo>
                    <a:lnTo>
                      <a:pt x="523435" y="119230"/>
                    </a:lnTo>
                    <a:lnTo>
                      <a:pt x="514942" y="113569"/>
                    </a:lnTo>
                    <a:lnTo>
                      <a:pt x="523435" y="102246"/>
                    </a:lnTo>
                    <a:lnTo>
                      <a:pt x="527681" y="99415"/>
                    </a:lnTo>
                    <a:lnTo>
                      <a:pt x="530512" y="88093"/>
                    </a:lnTo>
                    <a:lnTo>
                      <a:pt x="540420" y="81016"/>
                    </a:lnTo>
                    <a:lnTo>
                      <a:pt x="540420" y="71109"/>
                    </a:lnTo>
                    <a:lnTo>
                      <a:pt x="547497" y="64032"/>
                    </a:lnTo>
                    <a:lnTo>
                      <a:pt x="550328" y="56956"/>
                    </a:lnTo>
                    <a:lnTo>
                      <a:pt x="554575" y="55540"/>
                    </a:lnTo>
                    <a:lnTo>
                      <a:pt x="558821" y="48464"/>
                    </a:lnTo>
                    <a:lnTo>
                      <a:pt x="565898" y="48464"/>
                    </a:lnTo>
                    <a:cubicBezTo>
                      <a:pt x="568729" y="48464"/>
                      <a:pt x="571560" y="39972"/>
                      <a:pt x="571560" y="39972"/>
                    </a:cubicBezTo>
                    <a:cubicBezTo>
                      <a:pt x="571560" y="39972"/>
                      <a:pt x="575807" y="39972"/>
                      <a:pt x="582884" y="42802"/>
                    </a:cubicBezTo>
                    <a:cubicBezTo>
                      <a:pt x="589961" y="45633"/>
                      <a:pt x="597038" y="44218"/>
                      <a:pt x="599869" y="44218"/>
                    </a:cubicBezTo>
                    <a:cubicBezTo>
                      <a:pt x="604116" y="44218"/>
                      <a:pt x="611193" y="42802"/>
                      <a:pt x="611193" y="42802"/>
                    </a:cubicBezTo>
                    <a:lnTo>
                      <a:pt x="615439" y="34310"/>
                    </a:lnTo>
                    <a:lnTo>
                      <a:pt x="611193" y="25818"/>
                    </a:lnTo>
                    <a:lnTo>
                      <a:pt x="602700" y="24403"/>
                    </a:lnTo>
                    <a:lnTo>
                      <a:pt x="594207" y="18742"/>
                    </a:lnTo>
                    <a:lnTo>
                      <a:pt x="597038" y="11665"/>
                    </a:lnTo>
                    <a:lnTo>
                      <a:pt x="601285" y="14496"/>
                    </a:lnTo>
                    <a:lnTo>
                      <a:pt x="611193" y="10250"/>
                    </a:lnTo>
                    <a:lnTo>
                      <a:pt x="615439" y="4588"/>
                    </a:lnTo>
                    <a:lnTo>
                      <a:pt x="619686" y="20157"/>
                    </a:lnTo>
                    <a:lnTo>
                      <a:pt x="622517" y="15911"/>
                    </a:lnTo>
                    <a:cubicBezTo>
                      <a:pt x="622517" y="15911"/>
                      <a:pt x="626763" y="21572"/>
                      <a:pt x="631009" y="25818"/>
                    </a:cubicBezTo>
                    <a:lnTo>
                      <a:pt x="635256" y="30064"/>
                    </a:lnTo>
                    <a:lnTo>
                      <a:pt x="638086" y="25818"/>
                    </a:lnTo>
                    <a:lnTo>
                      <a:pt x="639502" y="21572"/>
                    </a:lnTo>
                    <a:lnTo>
                      <a:pt x="646579" y="28649"/>
                    </a:lnTo>
                    <a:lnTo>
                      <a:pt x="657903" y="38556"/>
                    </a:lnTo>
                    <a:lnTo>
                      <a:pt x="666395" y="39972"/>
                    </a:lnTo>
                    <a:lnTo>
                      <a:pt x="670642" y="35726"/>
                    </a:lnTo>
                    <a:lnTo>
                      <a:pt x="684796" y="44218"/>
                    </a:lnTo>
                    <a:lnTo>
                      <a:pt x="704613" y="28649"/>
                    </a:lnTo>
                    <a:lnTo>
                      <a:pt x="703197" y="39972"/>
                    </a:lnTo>
                    <a:lnTo>
                      <a:pt x="708859" y="44218"/>
                    </a:lnTo>
                    <a:cubicBezTo>
                      <a:pt x="708859" y="44218"/>
                      <a:pt x="710275" y="52710"/>
                      <a:pt x="714521" y="49879"/>
                    </a:cubicBezTo>
                    <a:lnTo>
                      <a:pt x="717352" y="47048"/>
                    </a:lnTo>
                    <a:lnTo>
                      <a:pt x="713105" y="37141"/>
                    </a:lnTo>
                    <a:lnTo>
                      <a:pt x="721598" y="30064"/>
                    </a:lnTo>
                    <a:cubicBezTo>
                      <a:pt x="721598" y="30064"/>
                      <a:pt x="718767" y="35726"/>
                      <a:pt x="724429" y="39972"/>
                    </a:cubicBezTo>
                    <a:cubicBezTo>
                      <a:pt x="731506" y="42802"/>
                      <a:pt x="734337" y="49879"/>
                      <a:pt x="734337" y="49879"/>
                    </a:cubicBezTo>
                    <a:cubicBezTo>
                      <a:pt x="734337" y="49879"/>
                      <a:pt x="717352" y="61202"/>
                      <a:pt x="718767" y="64032"/>
                    </a:cubicBezTo>
                    <a:cubicBezTo>
                      <a:pt x="720183" y="68278"/>
                      <a:pt x="720183" y="71109"/>
                      <a:pt x="720183" y="71109"/>
                    </a:cubicBezTo>
                    <a:lnTo>
                      <a:pt x="713105" y="79601"/>
                    </a:lnTo>
                    <a:cubicBezTo>
                      <a:pt x="713105" y="79601"/>
                      <a:pt x="713105" y="73940"/>
                      <a:pt x="706028" y="75355"/>
                    </a:cubicBezTo>
                    <a:cubicBezTo>
                      <a:pt x="700366" y="75355"/>
                      <a:pt x="694705" y="78186"/>
                      <a:pt x="696120" y="85262"/>
                    </a:cubicBezTo>
                    <a:cubicBezTo>
                      <a:pt x="698951" y="90924"/>
                      <a:pt x="706028" y="90924"/>
                      <a:pt x="706028" y="90924"/>
                    </a:cubicBezTo>
                    <a:cubicBezTo>
                      <a:pt x="706028" y="90924"/>
                      <a:pt x="697535" y="99415"/>
                      <a:pt x="697535" y="103661"/>
                    </a:cubicBezTo>
                    <a:cubicBezTo>
                      <a:pt x="697535" y="106492"/>
                      <a:pt x="684796" y="113569"/>
                      <a:pt x="683381" y="119230"/>
                    </a:cubicBezTo>
                    <a:cubicBezTo>
                      <a:pt x="681965" y="123476"/>
                      <a:pt x="672057" y="127722"/>
                      <a:pt x="684796" y="134799"/>
                    </a:cubicBezTo>
                    <a:cubicBezTo>
                      <a:pt x="696120" y="140460"/>
                      <a:pt x="707444" y="148952"/>
                      <a:pt x="707444" y="148952"/>
                    </a:cubicBezTo>
                    <a:lnTo>
                      <a:pt x="723014" y="161690"/>
                    </a:lnTo>
                    <a:cubicBezTo>
                      <a:pt x="723014" y="161690"/>
                      <a:pt x="737168" y="161690"/>
                      <a:pt x="739999" y="171597"/>
                    </a:cubicBezTo>
                    <a:cubicBezTo>
                      <a:pt x="744245" y="182920"/>
                      <a:pt x="748492" y="184335"/>
                      <a:pt x="748492" y="184335"/>
                    </a:cubicBezTo>
                    <a:cubicBezTo>
                      <a:pt x="748492" y="184335"/>
                      <a:pt x="759815" y="182920"/>
                      <a:pt x="762646" y="187166"/>
                    </a:cubicBezTo>
                    <a:cubicBezTo>
                      <a:pt x="766893" y="191412"/>
                      <a:pt x="771139" y="194243"/>
                      <a:pt x="772554" y="199904"/>
                    </a:cubicBezTo>
                    <a:cubicBezTo>
                      <a:pt x="772554" y="204150"/>
                      <a:pt x="782463" y="206981"/>
                      <a:pt x="783878" y="208396"/>
                    </a:cubicBezTo>
                    <a:cubicBezTo>
                      <a:pt x="786709" y="211227"/>
                      <a:pt x="796617" y="211227"/>
                      <a:pt x="806525" y="209811"/>
                    </a:cubicBezTo>
                    <a:cubicBezTo>
                      <a:pt x="817849" y="208396"/>
                      <a:pt x="810772" y="199904"/>
                      <a:pt x="819264" y="194243"/>
                    </a:cubicBezTo>
                    <a:cubicBezTo>
                      <a:pt x="829173" y="189997"/>
                      <a:pt x="836250" y="168767"/>
                      <a:pt x="836250" y="158859"/>
                    </a:cubicBezTo>
                    <a:cubicBezTo>
                      <a:pt x="836250" y="148952"/>
                      <a:pt x="850404" y="140460"/>
                      <a:pt x="848989" y="130553"/>
                    </a:cubicBezTo>
                    <a:cubicBezTo>
                      <a:pt x="846158" y="122061"/>
                      <a:pt x="853235" y="106492"/>
                      <a:pt x="853235" y="106492"/>
                    </a:cubicBezTo>
                    <a:lnTo>
                      <a:pt x="848989" y="96585"/>
                    </a:lnTo>
                    <a:cubicBezTo>
                      <a:pt x="848989" y="96585"/>
                      <a:pt x="848989" y="83847"/>
                      <a:pt x="853235" y="81016"/>
                    </a:cubicBezTo>
                    <a:lnTo>
                      <a:pt x="857482" y="78186"/>
                    </a:lnTo>
                    <a:lnTo>
                      <a:pt x="854651" y="68278"/>
                    </a:lnTo>
                    <a:cubicBezTo>
                      <a:pt x="854651" y="68278"/>
                      <a:pt x="864559" y="61202"/>
                      <a:pt x="864559" y="58371"/>
                    </a:cubicBezTo>
                    <a:cubicBezTo>
                      <a:pt x="865974" y="55540"/>
                      <a:pt x="856066" y="54125"/>
                      <a:pt x="856066" y="54125"/>
                    </a:cubicBezTo>
                    <a:lnTo>
                      <a:pt x="863143" y="38556"/>
                    </a:lnTo>
                    <a:cubicBezTo>
                      <a:pt x="863143" y="38556"/>
                      <a:pt x="864559" y="42802"/>
                      <a:pt x="868805" y="38556"/>
                    </a:cubicBezTo>
                    <a:cubicBezTo>
                      <a:pt x="871636" y="34310"/>
                      <a:pt x="873052" y="24403"/>
                      <a:pt x="873052" y="24403"/>
                    </a:cubicBezTo>
                    <a:cubicBezTo>
                      <a:pt x="873052" y="24403"/>
                      <a:pt x="877298" y="10250"/>
                      <a:pt x="881544" y="6004"/>
                    </a:cubicBezTo>
                    <a:cubicBezTo>
                      <a:pt x="882960" y="3881"/>
                      <a:pt x="882252" y="1758"/>
                      <a:pt x="881898" y="6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1" name="ASIA"/>
            <p:cNvGrpSpPr/>
            <p:nvPr userDrawn="1"/>
          </p:nvGrpSpPr>
          <p:grpSpPr>
            <a:xfrm>
              <a:off x="6837566" y="2317912"/>
              <a:ext cx="2701339" cy="2361007"/>
              <a:chOff x="6837566" y="2317912"/>
              <a:chExt cx="2701339" cy="2361007"/>
            </a:xfrm>
            <a:grpFill/>
          </p:grpSpPr>
          <p:sp>
            <p:nvSpPr>
              <p:cNvPr id="1220" name="South Korea"/>
              <p:cNvSpPr>
                <a:spLocks/>
              </p:cNvSpPr>
              <p:nvPr/>
            </p:nvSpPr>
            <p:spPr bwMode="auto">
              <a:xfrm>
                <a:off x="8252366" y="2770086"/>
                <a:ext cx="108286" cy="131829"/>
              </a:xfrm>
              <a:custGeom>
                <a:avLst/>
                <a:gdLst>
                  <a:gd name="T0" fmla="*/ 74 w 76"/>
                  <a:gd name="T1" fmla="*/ 55 h 93"/>
                  <a:gd name="T2" fmla="*/ 74 w 76"/>
                  <a:gd name="T3" fmla="*/ 55 h 93"/>
                  <a:gd name="T4" fmla="*/ 67 w 76"/>
                  <a:gd name="T5" fmla="*/ 49 h 93"/>
                  <a:gd name="T6" fmla="*/ 64 w 76"/>
                  <a:gd name="T7" fmla="*/ 38 h 93"/>
                  <a:gd name="T8" fmla="*/ 59 w 76"/>
                  <a:gd name="T9" fmla="*/ 30 h 93"/>
                  <a:gd name="T10" fmla="*/ 50 w 76"/>
                  <a:gd name="T11" fmla="*/ 20 h 93"/>
                  <a:gd name="T12" fmla="*/ 44 w 76"/>
                  <a:gd name="T13" fmla="*/ 15 h 93"/>
                  <a:gd name="T14" fmla="*/ 35 w 76"/>
                  <a:gd name="T15" fmla="*/ 8 h 93"/>
                  <a:gd name="T16" fmla="*/ 29 w 76"/>
                  <a:gd name="T17" fmla="*/ 0 h 93"/>
                  <a:gd name="T18" fmla="*/ 27 w 76"/>
                  <a:gd name="T19" fmla="*/ 6 h 93"/>
                  <a:gd name="T20" fmla="*/ 26 w 76"/>
                  <a:gd name="T21" fmla="*/ 6 h 93"/>
                  <a:gd name="T22" fmla="*/ 19 w 76"/>
                  <a:gd name="T23" fmla="*/ 4 h 93"/>
                  <a:gd name="T24" fmla="*/ 8 w 76"/>
                  <a:gd name="T25" fmla="*/ 7 h 93"/>
                  <a:gd name="T26" fmla="*/ 0 w 76"/>
                  <a:gd name="T27" fmla="*/ 18 h 93"/>
                  <a:gd name="T28" fmla="*/ 1 w 76"/>
                  <a:gd name="T29" fmla="*/ 19 h 93"/>
                  <a:gd name="T30" fmla="*/ 7 w 76"/>
                  <a:gd name="T31" fmla="*/ 21 h 93"/>
                  <a:gd name="T32" fmla="*/ 11 w 76"/>
                  <a:gd name="T33" fmla="*/ 29 h 93"/>
                  <a:gd name="T34" fmla="*/ 13 w 76"/>
                  <a:gd name="T35" fmla="*/ 34 h 93"/>
                  <a:gd name="T36" fmla="*/ 8 w 76"/>
                  <a:gd name="T37" fmla="*/ 36 h 93"/>
                  <a:gd name="T38" fmla="*/ 3 w 76"/>
                  <a:gd name="T39" fmla="*/ 36 h 93"/>
                  <a:gd name="T40" fmla="*/ 3 w 76"/>
                  <a:gd name="T41" fmla="*/ 41 h 93"/>
                  <a:gd name="T42" fmla="*/ 12 w 76"/>
                  <a:gd name="T43" fmla="*/ 43 h 93"/>
                  <a:gd name="T44" fmla="*/ 12 w 76"/>
                  <a:gd name="T45" fmla="*/ 47 h 93"/>
                  <a:gd name="T46" fmla="*/ 15 w 76"/>
                  <a:gd name="T47" fmla="*/ 52 h 93"/>
                  <a:gd name="T48" fmla="*/ 21 w 76"/>
                  <a:gd name="T49" fmla="*/ 56 h 93"/>
                  <a:gd name="T50" fmla="*/ 21 w 76"/>
                  <a:gd name="T51" fmla="*/ 62 h 93"/>
                  <a:gd name="T52" fmla="*/ 23 w 76"/>
                  <a:gd name="T53" fmla="*/ 68 h 93"/>
                  <a:gd name="T54" fmla="*/ 21 w 76"/>
                  <a:gd name="T55" fmla="*/ 74 h 93"/>
                  <a:gd name="T56" fmla="*/ 27 w 76"/>
                  <a:gd name="T57" fmla="*/ 82 h 93"/>
                  <a:gd name="T58" fmla="*/ 24 w 76"/>
                  <a:gd name="T59" fmla="*/ 90 h 93"/>
                  <a:gd name="T60" fmla="*/ 27 w 76"/>
                  <a:gd name="T61" fmla="*/ 93 h 93"/>
                  <a:gd name="T62" fmla="*/ 30 w 76"/>
                  <a:gd name="T63" fmla="*/ 90 h 93"/>
                  <a:gd name="T64" fmla="*/ 33 w 76"/>
                  <a:gd name="T65" fmla="*/ 93 h 93"/>
                  <a:gd name="T66" fmla="*/ 35 w 76"/>
                  <a:gd name="T67" fmla="*/ 89 h 93"/>
                  <a:gd name="T68" fmla="*/ 39 w 76"/>
                  <a:gd name="T69" fmla="*/ 89 h 93"/>
                  <a:gd name="T70" fmla="*/ 40 w 76"/>
                  <a:gd name="T71" fmla="*/ 87 h 93"/>
                  <a:gd name="T72" fmla="*/ 44 w 76"/>
                  <a:gd name="T73" fmla="*/ 89 h 93"/>
                  <a:gd name="T74" fmla="*/ 47 w 76"/>
                  <a:gd name="T75" fmla="*/ 85 h 93"/>
                  <a:gd name="T76" fmla="*/ 49 w 76"/>
                  <a:gd name="T77" fmla="*/ 82 h 93"/>
                  <a:gd name="T78" fmla="*/ 56 w 76"/>
                  <a:gd name="T79" fmla="*/ 86 h 93"/>
                  <a:gd name="T80" fmla="*/ 56 w 76"/>
                  <a:gd name="T81" fmla="*/ 80 h 93"/>
                  <a:gd name="T82" fmla="*/ 60 w 76"/>
                  <a:gd name="T83" fmla="*/ 81 h 93"/>
                  <a:gd name="T84" fmla="*/ 66 w 76"/>
                  <a:gd name="T85" fmla="*/ 83 h 93"/>
                  <a:gd name="T86" fmla="*/ 68 w 76"/>
                  <a:gd name="T87" fmla="*/ 79 h 93"/>
                  <a:gd name="T88" fmla="*/ 68 w 76"/>
                  <a:gd name="T89" fmla="*/ 74 h 93"/>
                  <a:gd name="T90" fmla="*/ 76 w 76"/>
                  <a:gd name="T91" fmla="*/ 74 h 93"/>
                  <a:gd name="T92" fmla="*/ 74 w 76"/>
                  <a:gd name="T93" fmla="*/ 63 h 93"/>
                  <a:gd name="T94" fmla="*/ 74 w 76"/>
                  <a:gd name="T95" fmla="*/ 5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93">
                    <a:moveTo>
                      <a:pt x="74" y="55"/>
                    </a:moveTo>
                    <a:lnTo>
                      <a:pt x="74" y="55"/>
                    </a:lnTo>
                    <a:cubicBezTo>
                      <a:pt x="72" y="54"/>
                      <a:pt x="67" y="51"/>
                      <a:pt x="67" y="49"/>
                    </a:cubicBezTo>
                    <a:cubicBezTo>
                      <a:pt x="66" y="46"/>
                      <a:pt x="64" y="38"/>
                      <a:pt x="64" y="38"/>
                    </a:cubicBezTo>
                    <a:cubicBezTo>
                      <a:pt x="64" y="38"/>
                      <a:pt x="60" y="31"/>
                      <a:pt x="59" y="30"/>
                    </a:cubicBezTo>
                    <a:cubicBezTo>
                      <a:pt x="57" y="30"/>
                      <a:pt x="50" y="20"/>
                      <a:pt x="50" y="20"/>
                    </a:cubicBezTo>
                    <a:lnTo>
                      <a:pt x="44" y="15"/>
                    </a:lnTo>
                    <a:cubicBezTo>
                      <a:pt x="44" y="15"/>
                      <a:pt x="36" y="9"/>
                      <a:pt x="35" y="8"/>
                    </a:cubicBezTo>
                    <a:cubicBezTo>
                      <a:pt x="33" y="7"/>
                      <a:pt x="33" y="3"/>
                      <a:pt x="29" y="0"/>
                    </a:cubicBezTo>
                    <a:lnTo>
                      <a:pt x="27" y="6"/>
                    </a:lnTo>
                    <a:lnTo>
                      <a:pt x="26" y="6"/>
                    </a:lnTo>
                    <a:lnTo>
                      <a:pt x="19" y="4"/>
                    </a:lnTo>
                    <a:lnTo>
                      <a:pt x="8" y="7"/>
                    </a:lnTo>
                    <a:lnTo>
                      <a:pt x="0" y="18"/>
                    </a:lnTo>
                    <a:lnTo>
                      <a:pt x="1" y="19"/>
                    </a:lnTo>
                    <a:lnTo>
                      <a:pt x="7" y="21"/>
                    </a:lnTo>
                    <a:lnTo>
                      <a:pt x="11" y="29"/>
                    </a:lnTo>
                    <a:lnTo>
                      <a:pt x="13" y="34"/>
                    </a:lnTo>
                    <a:lnTo>
                      <a:pt x="8" y="36"/>
                    </a:lnTo>
                    <a:lnTo>
                      <a:pt x="3" y="36"/>
                    </a:lnTo>
                    <a:cubicBezTo>
                      <a:pt x="3" y="36"/>
                      <a:pt x="1" y="41"/>
                      <a:pt x="3" y="41"/>
                    </a:cubicBezTo>
                    <a:cubicBezTo>
                      <a:pt x="5" y="41"/>
                      <a:pt x="12" y="43"/>
                      <a:pt x="12" y="43"/>
                    </a:cubicBezTo>
                    <a:lnTo>
                      <a:pt x="12" y="47"/>
                    </a:lnTo>
                    <a:lnTo>
                      <a:pt x="15" y="52"/>
                    </a:lnTo>
                    <a:lnTo>
                      <a:pt x="21" y="56"/>
                    </a:lnTo>
                    <a:lnTo>
                      <a:pt x="21" y="62"/>
                    </a:lnTo>
                    <a:lnTo>
                      <a:pt x="23" y="68"/>
                    </a:lnTo>
                    <a:lnTo>
                      <a:pt x="21" y="74"/>
                    </a:lnTo>
                    <a:lnTo>
                      <a:pt x="27" y="82"/>
                    </a:lnTo>
                    <a:lnTo>
                      <a:pt x="24" y="90"/>
                    </a:lnTo>
                    <a:lnTo>
                      <a:pt x="27" y="93"/>
                    </a:lnTo>
                    <a:lnTo>
                      <a:pt x="30" y="90"/>
                    </a:lnTo>
                    <a:lnTo>
                      <a:pt x="33" y="93"/>
                    </a:lnTo>
                    <a:lnTo>
                      <a:pt x="35" y="89"/>
                    </a:lnTo>
                    <a:lnTo>
                      <a:pt x="39" y="89"/>
                    </a:lnTo>
                    <a:cubicBezTo>
                      <a:pt x="39" y="89"/>
                      <a:pt x="39" y="85"/>
                      <a:pt x="40" y="87"/>
                    </a:cubicBezTo>
                    <a:cubicBezTo>
                      <a:pt x="41" y="88"/>
                      <a:pt x="44" y="89"/>
                      <a:pt x="44" y="89"/>
                    </a:cubicBezTo>
                    <a:lnTo>
                      <a:pt x="47" y="85"/>
                    </a:lnTo>
                    <a:lnTo>
                      <a:pt x="49" y="82"/>
                    </a:lnTo>
                    <a:lnTo>
                      <a:pt x="56" y="86"/>
                    </a:lnTo>
                    <a:lnTo>
                      <a:pt x="56" y="80"/>
                    </a:lnTo>
                    <a:lnTo>
                      <a:pt x="60" y="81"/>
                    </a:lnTo>
                    <a:lnTo>
                      <a:pt x="66" y="83"/>
                    </a:lnTo>
                    <a:lnTo>
                      <a:pt x="68" y="79"/>
                    </a:lnTo>
                    <a:lnTo>
                      <a:pt x="68" y="74"/>
                    </a:lnTo>
                    <a:cubicBezTo>
                      <a:pt x="68" y="74"/>
                      <a:pt x="76" y="77"/>
                      <a:pt x="76" y="74"/>
                    </a:cubicBezTo>
                    <a:cubicBezTo>
                      <a:pt x="76" y="71"/>
                      <a:pt x="74" y="63"/>
                      <a:pt x="74" y="63"/>
                    </a:cubicBezTo>
                    <a:cubicBezTo>
                      <a:pt x="74" y="63"/>
                      <a:pt x="76" y="56"/>
                      <a:pt x="74" y="5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1" name="North Korea" hidden="1"/>
              <p:cNvSpPr>
                <a:spLocks/>
              </p:cNvSpPr>
              <p:nvPr/>
            </p:nvSpPr>
            <p:spPr bwMode="auto">
              <a:xfrm>
                <a:off x="8169974" y="2631195"/>
                <a:ext cx="129473" cy="167140"/>
              </a:xfrm>
              <a:custGeom>
                <a:avLst/>
                <a:gdLst>
                  <a:gd name="T0" fmla="*/ 86 w 91"/>
                  <a:gd name="T1" fmla="*/ 0 h 117"/>
                  <a:gd name="T2" fmla="*/ 86 w 91"/>
                  <a:gd name="T3" fmla="*/ 0 h 117"/>
                  <a:gd name="T4" fmla="*/ 84 w 91"/>
                  <a:gd name="T5" fmla="*/ 6 h 117"/>
                  <a:gd name="T6" fmla="*/ 80 w 91"/>
                  <a:gd name="T7" fmla="*/ 7 h 117"/>
                  <a:gd name="T8" fmla="*/ 75 w 91"/>
                  <a:gd name="T9" fmla="*/ 9 h 117"/>
                  <a:gd name="T10" fmla="*/ 66 w 91"/>
                  <a:gd name="T11" fmla="*/ 4 h 117"/>
                  <a:gd name="T12" fmla="*/ 65 w 91"/>
                  <a:gd name="T13" fmla="*/ 7 h 117"/>
                  <a:gd name="T14" fmla="*/ 66 w 91"/>
                  <a:gd name="T15" fmla="*/ 10 h 117"/>
                  <a:gd name="T16" fmla="*/ 65 w 91"/>
                  <a:gd name="T17" fmla="*/ 14 h 117"/>
                  <a:gd name="T18" fmla="*/ 65 w 91"/>
                  <a:gd name="T19" fmla="*/ 15 h 117"/>
                  <a:gd name="T20" fmla="*/ 64 w 91"/>
                  <a:gd name="T21" fmla="*/ 16 h 117"/>
                  <a:gd name="T22" fmla="*/ 60 w 91"/>
                  <a:gd name="T23" fmla="*/ 18 h 117"/>
                  <a:gd name="T24" fmla="*/ 60 w 91"/>
                  <a:gd name="T25" fmla="*/ 19 h 117"/>
                  <a:gd name="T26" fmla="*/ 58 w 91"/>
                  <a:gd name="T27" fmla="*/ 23 h 117"/>
                  <a:gd name="T28" fmla="*/ 47 w 91"/>
                  <a:gd name="T29" fmla="*/ 25 h 117"/>
                  <a:gd name="T30" fmla="*/ 54 w 91"/>
                  <a:gd name="T31" fmla="*/ 38 h 117"/>
                  <a:gd name="T32" fmla="*/ 49 w 91"/>
                  <a:gd name="T33" fmla="*/ 37 h 117"/>
                  <a:gd name="T34" fmla="*/ 38 w 91"/>
                  <a:gd name="T35" fmla="*/ 33 h 117"/>
                  <a:gd name="T36" fmla="*/ 26 w 91"/>
                  <a:gd name="T37" fmla="*/ 29 h 117"/>
                  <a:gd name="T38" fmla="*/ 21 w 91"/>
                  <a:gd name="T39" fmla="*/ 40 h 117"/>
                  <a:gd name="T40" fmla="*/ 9 w 91"/>
                  <a:gd name="T41" fmla="*/ 57 h 117"/>
                  <a:gd name="T42" fmla="*/ 0 w 91"/>
                  <a:gd name="T43" fmla="*/ 63 h 117"/>
                  <a:gd name="T44" fmla="*/ 0 w 91"/>
                  <a:gd name="T45" fmla="*/ 71 h 117"/>
                  <a:gd name="T46" fmla="*/ 8 w 91"/>
                  <a:gd name="T47" fmla="*/ 72 h 117"/>
                  <a:gd name="T48" fmla="*/ 23 w 91"/>
                  <a:gd name="T49" fmla="*/ 79 h 117"/>
                  <a:gd name="T50" fmla="*/ 26 w 91"/>
                  <a:gd name="T51" fmla="*/ 93 h 117"/>
                  <a:gd name="T52" fmla="*/ 30 w 91"/>
                  <a:gd name="T53" fmla="*/ 94 h 117"/>
                  <a:gd name="T54" fmla="*/ 25 w 91"/>
                  <a:gd name="T55" fmla="*/ 100 h 117"/>
                  <a:gd name="T56" fmla="*/ 26 w 91"/>
                  <a:gd name="T57" fmla="*/ 109 h 117"/>
                  <a:gd name="T58" fmla="*/ 32 w 91"/>
                  <a:gd name="T59" fmla="*/ 110 h 117"/>
                  <a:gd name="T60" fmla="*/ 36 w 91"/>
                  <a:gd name="T61" fmla="*/ 112 h 117"/>
                  <a:gd name="T62" fmla="*/ 39 w 91"/>
                  <a:gd name="T63" fmla="*/ 117 h 117"/>
                  <a:gd name="T64" fmla="*/ 45 w 91"/>
                  <a:gd name="T65" fmla="*/ 114 h 117"/>
                  <a:gd name="T66" fmla="*/ 52 w 91"/>
                  <a:gd name="T67" fmla="*/ 116 h 117"/>
                  <a:gd name="T68" fmla="*/ 57 w 91"/>
                  <a:gd name="T69" fmla="*/ 114 h 117"/>
                  <a:gd name="T70" fmla="*/ 64 w 91"/>
                  <a:gd name="T71" fmla="*/ 102 h 117"/>
                  <a:gd name="T72" fmla="*/ 78 w 91"/>
                  <a:gd name="T73" fmla="*/ 98 h 117"/>
                  <a:gd name="T74" fmla="*/ 78 w 91"/>
                  <a:gd name="T75" fmla="*/ 98 h 117"/>
                  <a:gd name="T76" fmla="*/ 84 w 91"/>
                  <a:gd name="T77" fmla="*/ 100 h 117"/>
                  <a:gd name="T78" fmla="*/ 85 w 91"/>
                  <a:gd name="T79" fmla="*/ 96 h 117"/>
                  <a:gd name="T80" fmla="*/ 72 w 91"/>
                  <a:gd name="T81" fmla="*/ 90 h 117"/>
                  <a:gd name="T82" fmla="*/ 58 w 91"/>
                  <a:gd name="T83" fmla="*/ 78 h 117"/>
                  <a:gd name="T84" fmla="*/ 60 w 91"/>
                  <a:gd name="T85" fmla="*/ 68 h 117"/>
                  <a:gd name="T86" fmla="*/ 66 w 91"/>
                  <a:gd name="T87" fmla="*/ 65 h 117"/>
                  <a:gd name="T88" fmla="*/ 71 w 91"/>
                  <a:gd name="T89" fmla="*/ 64 h 117"/>
                  <a:gd name="T90" fmla="*/ 78 w 91"/>
                  <a:gd name="T91" fmla="*/ 55 h 117"/>
                  <a:gd name="T92" fmla="*/ 86 w 91"/>
                  <a:gd name="T93" fmla="*/ 47 h 117"/>
                  <a:gd name="T94" fmla="*/ 81 w 91"/>
                  <a:gd name="T95" fmla="*/ 37 h 117"/>
                  <a:gd name="T96" fmla="*/ 77 w 91"/>
                  <a:gd name="T97" fmla="*/ 31 h 117"/>
                  <a:gd name="T98" fmla="*/ 82 w 91"/>
                  <a:gd name="T99" fmla="*/ 16 h 117"/>
                  <a:gd name="T100" fmla="*/ 91 w 91"/>
                  <a:gd name="T101" fmla="*/ 16 h 117"/>
                  <a:gd name="T102" fmla="*/ 91 w 91"/>
                  <a:gd name="T103" fmla="*/ 13 h 117"/>
                  <a:gd name="T104" fmla="*/ 91 w 91"/>
                  <a:gd name="T105" fmla="*/ 1 h 117"/>
                  <a:gd name="T106" fmla="*/ 86 w 91"/>
                  <a:gd name="T10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17">
                    <a:moveTo>
                      <a:pt x="86" y="0"/>
                    </a:moveTo>
                    <a:lnTo>
                      <a:pt x="86" y="0"/>
                    </a:lnTo>
                    <a:lnTo>
                      <a:pt x="84" y="6"/>
                    </a:lnTo>
                    <a:lnTo>
                      <a:pt x="80" y="7"/>
                    </a:lnTo>
                    <a:lnTo>
                      <a:pt x="75" y="9"/>
                    </a:lnTo>
                    <a:lnTo>
                      <a:pt x="66" y="4"/>
                    </a:lnTo>
                    <a:cubicBezTo>
                      <a:pt x="66" y="5"/>
                      <a:pt x="65" y="6"/>
                      <a:pt x="65" y="7"/>
                    </a:cubicBezTo>
                    <a:cubicBezTo>
                      <a:pt x="66" y="8"/>
                      <a:pt x="66" y="9"/>
                      <a:pt x="66" y="10"/>
                    </a:cubicBezTo>
                    <a:cubicBezTo>
                      <a:pt x="66" y="12"/>
                      <a:pt x="65" y="14"/>
                      <a:pt x="65" y="14"/>
                    </a:cubicBezTo>
                    <a:lnTo>
                      <a:pt x="65" y="15"/>
                    </a:lnTo>
                    <a:lnTo>
                      <a:pt x="64" y="16"/>
                    </a:lnTo>
                    <a:lnTo>
                      <a:pt x="60" y="18"/>
                    </a:lnTo>
                    <a:cubicBezTo>
                      <a:pt x="60" y="18"/>
                      <a:pt x="60" y="19"/>
                      <a:pt x="60" y="19"/>
                    </a:cubicBezTo>
                    <a:cubicBezTo>
                      <a:pt x="60" y="20"/>
                      <a:pt x="60" y="23"/>
                      <a:pt x="58" y="23"/>
                    </a:cubicBezTo>
                    <a:cubicBezTo>
                      <a:pt x="56" y="24"/>
                      <a:pt x="51" y="25"/>
                      <a:pt x="47" y="25"/>
                    </a:cubicBezTo>
                    <a:lnTo>
                      <a:pt x="54" y="38"/>
                    </a:lnTo>
                    <a:lnTo>
                      <a:pt x="49" y="37"/>
                    </a:lnTo>
                    <a:cubicBezTo>
                      <a:pt x="49" y="37"/>
                      <a:pt x="44" y="35"/>
                      <a:pt x="38" y="33"/>
                    </a:cubicBezTo>
                    <a:cubicBezTo>
                      <a:pt x="33" y="31"/>
                      <a:pt x="28" y="29"/>
                      <a:pt x="26" y="29"/>
                    </a:cubicBezTo>
                    <a:cubicBezTo>
                      <a:pt x="25" y="30"/>
                      <a:pt x="23" y="34"/>
                      <a:pt x="21" y="40"/>
                    </a:cubicBezTo>
                    <a:cubicBezTo>
                      <a:pt x="17" y="47"/>
                      <a:pt x="14" y="55"/>
                      <a:pt x="9" y="57"/>
                    </a:cubicBezTo>
                    <a:cubicBezTo>
                      <a:pt x="8" y="57"/>
                      <a:pt x="2" y="61"/>
                      <a:pt x="0" y="63"/>
                    </a:cubicBezTo>
                    <a:lnTo>
                      <a:pt x="0" y="71"/>
                    </a:lnTo>
                    <a:cubicBezTo>
                      <a:pt x="2" y="71"/>
                      <a:pt x="5" y="72"/>
                      <a:pt x="8" y="72"/>
                    </a:cubicBezTo>
                    <a:cubicBezTo>
                      <a:pt x="17" y="74"/>
                      <a:pt x="21" y="74"/>
                      <a:pt x="23" y="79"/>
                    </a:cubicBezTo>
                    <a:cubicBezTo>
                      <a:pt x="25" y="84"/>
                      <a:pt x="25" y="91"/>
                      <a:pt x="26" y="93"/>
                    </a:cubicBezTo>
                    <a:cubicBezTo>
                      <a:pt x="26" y="94"/>
                      <a:pt x="30" y="94"/>
                      <a:pt x="30" y="94"/>
                    </a:cubicBezTo>
                    <a:lnTo>
                      <a:pt x="25" y="100"/>
                    </a:lnTo>
                    <a:cubicBezTo>
                      <a:pt x="25" y="100"/>
                      <a:pt x="25" y="109"/>
                      <a:pt x="26" y="109"/>
                    </a:cubicBezTo>
                    <a:cubicBezTo>
                      <a:pt x="27" y="110"/>
                      <a:pt x="32" y="110"/>
                      <a:pt x="32" y="110"/>
                    </a:cubicBezTo>
                    <a:lnTo>
                      <a:pt x="36" y="112"/>
                    </a:lnTo>
                    <a:lnTo>
                      <a:pt x="39" y="117"/>
                    </a:lnTo>
                    <a:lnTo>
                      <a:pt x="45" y="114"/>
                    </a:lnTo>
                    <a:lnTo>
                      <a:pt x="52" y="116"/>
                    </a:lnTo>
                    <a:lnTo>
                      <a:pt x="57" y="114"/>
                    </a:lnTo>
                    <a:lnTo>
                      <a:pt x="64" y="102"/>
                    </a:lnTo>
                    <a:lnTo>
                      <a:pt x="78" y="98"/>
                    </a:lnTo>
                    <a:lnTo>
                      <a:pt x="78" y="98"/>
                    </a:lnTo>
                    <a:lnTo>
                      <a:pt x="84" y="100"/>
                    </a:lnTo>
                    <a:lnTo>
                      <a:pt x="85" y="96"/>
                    </a:lnTo>
                    <a:cubicBezTo>
                      <a:pt x="80" y="93"/>
                      <a:pt x="79" y="96"/>
                      <a:pt x="72" y="90"/>
                    </a:cubicBezTo>
                    <a:cubicBezTo>
                      <a:pt x="65" y="83"/>
                      <a:pt x="60" y="82"/>
                      <a:pt x="58" y="78"/>
                    </a:cubicBezTo>
                    <a:cubicBezTo>
                      <a:pt x="56" y="75"/>
                      <a:pt x="60" y="68"/>
                      <a:pt x="60" y="68"/>
                    </a:cubicBezTo>
                    <a:lnTo>
                      <a:pt x="66" y="65"/>
                    </a:lnTo>
                    <a:lnTo>
                      <a:pt x="71" y="64"/>
                    </a:lnTo>
                    <a:cubicBezTo>
                      <a:pt x="71" y="64"/>
                      <a:pt x="76" y="56"/>
                      <a:pt x="78" y="55"/>
                    </a:cubicBezTo>
                    <a:cubicBezTo>
                      <a:pt x="80" y="54"/>
                      <a:pt x="86" y="47"/>
                      <a:pt x="86" y="47"/>
                    </a:cubicBezTo>
                    <a:lnTo>
                      <a:pt x="81" y="37"/>
                    </a:lnTo>
                    <a:cubicBezTo>
                      <a:pt x="81" y="37"/>
                      <a:pt x="77" y="32"/>
                      <a:pt x="77" y="31"/>
                    </a:cubicBezTo>
                    <a:cubicBezTo>
                      <a:pt x="77" y="30"/>
                      <a:pt x="82" y="16"/>
                      <a:pt x="82" y="16"/>
                    </a:cubicBezTo>
                    <a:lnTo>
                      <a:pt x="91" y="16"/>
                    </a:lnTo>
                    <a:lnTo>
                      <a:pt x="91" y="13"/>
                    </a:lnTo>
                    <a:lnTo>
                      <a:pt x="91" y="1"/>
                    </a:lnTo>
                    <a:lnTo>
                      <a:pt x="86"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2" name="Vietnam"/>
              <p:cNvSpPr>
                <a:spLocks/>
              </p:cNvSpPr>
              <p:nvPr/>
            </p:nvSpPr>
            <p:spPr bwMode="auto">
              <a:xfrm>
                <a:off x="7755471" y="3245366"/>
                <a:ext cx="230694" cy="454312"/>
              </a:xfrm>
              <a:custGeom>
                <a:avLst/>
                <a:gdLst>
                  <a:gd name="T0" fmla="*/ 162 w 163"/>
                  <a:gd name="T1" fmla="*/ 220 h 322"/>
                  <a:gd name="T2" fmla="*/ 153 w 163"/>
                  <a:gd name="T3" fmla="*/ 191 h 322"/>
                  <a:gd name="T4" fmla="*/ 137 w 163"/>
                  <a:gd name="T5" fmla="*/ 164 h 322"/>
                  <a:gd name="T6" fmla="*/ 105 w 163"/>
                  <a:gd name="T7" fmla="*/ 133 h 322"/>
                  <a:gd name="T8" fmla="*/ 88 w 163"/>
                  <a:gd name="T9" fmla="*/ 109 h 322"/>
                  <a:gd name="T10" fmla="*/ 76 w 163"/>
                  <a:gd name="T11" fmla="*/ 86 h 322"/>
                  <a:gd name="T12" fmla="*/ 85 w 163"/>
                  <a:gd name="T13" fmla="*/ 65 h 322"/>
                  <a:gd name="T14" fmla="*/ 92 w 163"/>
                  <a:gd name="T15" fmla="*/ 47 h 322"/>
                  <a:gd name="T16" fmla="*/ 106 w 163"/>
                  <a:gd name="T17" fmla="*/ 39 h 322"/>
                  <a:gd name="T18" fmla="*/ 82 w 163"/>
                  <a:gd name="T19" fmla="*/ 27 h 322"/>
                  <a:gd name="T20" fmla="*/ 78 w 163"/>
                  <a:gd name="T21" fmla="*/ 15 h 322"/>
                  <a:gd name="T22" fmla="*/ 60 w 163"/>
                  <a:gd name="T23" fmla="*/ 5 h 322"/>
                  <a:gd name="T24" fmla="*/ 49 w 163"/>
                  <a:gd name="T25" fmla="*/ 10 h 322"/>
                  <a:gd name="T26" fmla="*/ 34 w 163"/>
                  <a:gd name="T27" fmla="*/ 13 h 322"/>
                  <a:gd name="T28" fmla="*/ 21 w 163"/>
                  <a:gd name="T29" fmla="*/ 17 h 322"/>
                  <a:gd name="T30" fmla="*/ 14 w 163"/>
                  <a:gd name="T31" fmla="*/ 21 h 322"/>
                  <a:gd name="T32" fmla="*/ 5 w 163"/>
                  <a:gd name="T33" fmla="*/ 27 h 322"/>
                  <a:gd name="T34" fmla="*/ 15 w 163"/>
                  <a:gd name="T35" fmla="*/ 32 h 322"/>
                  <a:gd name="T36" fmla="*/ 23 w 163"/>
                  <a:gd name="T37" fmla="*/ 52 h 322"/>
                  <a:gd name="T38" fmla="*/ 47 w 163"/>
                  <a:gd name="T39" fmla="*/ 53 h 322"/>
                  <a:gd name="T40" fmla="*/ 49 w 163"/>
                  <a:gd name="T41" fmla="*/ 62 h 322"/>
                  <a:gd name="T42" fmla="*/ 59 w 163"/>
                  <a:gd name="T43" fmla="*/ 69 h 322"/>
                  <a:gd name="T44" fmla="*/ 43 w 163"/>
                  <a:gd name="T45" fmla="*/ 81 h 322"/>
                  <a:gd name="T46" fmla="*/ 64 w 163"/>
                  <a:gd name="T47" fmla="*/ 95 h 322"/>
                  <a:gd name="T48" fmla="*/ 81 w 163"/>
                  <a:gd name="T49" fmla="*/ 119 h 322"/>
                  <a:gd name="T50" fmla="*/ 111 w 163"/>
                  <a:gd name="T51" fmla="*/ 153 h 322"/>
                  <a:gd name="T52" fmla="*/ 116 w 163"/>
                  <a:gd name="T53" fmla="*/ 165 h 322"/>
                  <a:gd name="T54" fmla="*/ 120 w 163"/>
                  <a:gd name="T55" fmla="*/ 189 h 322"/>
                  <a:gd name="T56" fmla="*/ 120 w 163"/>
                  <a:gd name="T57" fmla="*/ 198 h 322"/>
                  <a:gd name="T58" fmla="*/ 129 w 163"/>
                  <a:gd name="T59" fmla="*/ 216 h 322"/>
                  <a:gd name="T60" fmla="*/ 129 w 163"/>
                  <a:gd name="T61" fmla="*/ 236 h 322"/>
                  <a:gd name="T62" fmla="*/ 122 w 163"/>
                  <a:gd name="T63" fmla="*/ 242 h 322"/>
                  <a:gd name="T64" fmla="*/ 107 w 163"/>
                  <a:gd name="T65" fmla="*/ 262 h 322"/>
                  <a:gd name="T66" fmla="*/ 97 w 163"/>
                  <a:gd name="T67" fmla="*/ 255 h 322"/>
                  <a:gd name="T68" fmla="*/ 100 w 163"/>
                  <a:gd name="T69" fmla="*/ 263 h 322"/>
                  <a:gd name="T70" fmla="*/ 107 w 163"/>
                  <a:gd name="T71" fmla="*/ 269 h 322"/>
                  <a:gd name="T72" fmla="*/ 93 w 163"/>
                  <a:gd name="T73" fmla="*/ 271 h 322"/>
                  <a:gd name="T74" fmla="*/ 73 w 163"/>
                  <a:gd name="T75" fmla="*/ 282 h 322"/>
                  <a:gd name="T76" fmla="*/ 84 w 163"/>
                  <a:gd name="T77" fmla="*/ 291 h 322"/>
                  <a:gd name="T78" fmla="*/ 92 w 163"/>
                  <a:gd name="T79" fmla="*/ 316 h 322"/>
                  <a:gd name="T80" fmla="*/ 110 w 163"/>
                  <a:gd name="T81" fmla="*/ 302 h 322"/>
                  <a:gd name="T82" fmla="*/ 116 w 163"/>
                  <a:gd name="T83" fmla="*/ 289 h 322"/>
                  <a:gd name="T84" fmla="*/ 120 w 163"/>
                  <a:gd name="T85" fmla="*/ 277 h 322"/>
                  <a:gd name="T86" fmla="*/ 137 w 163"/>
                  <a:gd name="T87" fmla="*/ 276 h 322"/>
                  <a:gd name="T88" fmla="*/ 159 w 163"/>
                  <a:gd name="T89" fmla="*/ 262 h 322"/>
                  <a:gd name="T90" fmla="*/ 163 w 163"/>
                  <a:gd name="T91" fmla="*/ 23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322">
                    <a:moveTo>
                      <a:pt x="163" y="231"/>
                    </a:moveTo>
                    <a:lnTo>
                      <a:pt x="163" y="231"/>
                    </a:lnTo>
                    <a:lnTo>
                      <a:pt x="162" y="220"/>
                    </a:lnTo>
                    <a:lnTo>
                      <a:pt x="158" y="210"/>
                    </a:lnTo>
                    <a:lnTo>
                      <a:pt x="160" y="203"/>
                    </a:lnTo>
                    <a:lnTo>
                      <a:pt x="153" y="191"/>
                    </a:lnTo>
                    <a:lnTo>
                      <a:pt x="154" y="180"/>
                    </a:lnTo>
                    <a:lnTo>
                      <a:pt x="144" y="172"/>
                    </a:lnTo>
                    <a:cubicBezTo>
                      <a:pt x="144" y="172"/>
                      <a:pt x="139" y="168"/>
                      <a:pt x="137" y="164"/>
                    </a:cubicBezTo>
                    <a:cubicBezTo>
                      <a:pt x="134" y="161"/>
                      <a:pt x="129" y="156"/>
                      <a:pt x="128" y="154"/>
                    </a:cubicBezTo>
                    <a:cubicBezTo>
                      <a:pt x="127" y="152"/>
                      <a:pt x="118" y="149"/>
                      <a:pt x="116" y="146"/>
                    </a:cubicBezTo>
                    <a:cubicBezTo>
                      <a:pt x="114" y="143"/>
                      <a:pt x="105" y="133"/>
                      <a:pt x="105" y="133"/>
                    </a:cubicBezTo>
                    <a:lnTo>
                      <a:pt x="96" y="123"/>
                    </a:lnTo>
                    <a:lnTo>
                      <a:pt x="94" y="116"/>
                    </a:lnTo>
                    <a:lnTo>
                      <a:pt x="88" y="109"/>
                    </a:lnTo>
                    <a:cubicBezTo>
                      <a:pt x="88" y="109"/>
                      <a:pt x="81" y="105"/>
                      <a:pt x="80" y="103"/>
                    </a:cubicBezTo>
                    <a:cubicBezTo>
                      <a:pt x="78" y="101"/>
                      <a:pt x="72" y="92"/>
                      <a:pt x="72" y="92"/>
                    </a:cubicBezTo>
                    <a:lnTo>
                      <a:pt x="76" y="86"/>
                    </a:lnTo>
                    <a:lnTo>
                      <a:pt x="77" y="77"/>
                    </a:lnTo>
                    <a:lnTo>
                      <a:pt x="82" y="71"/>
                    </a:lnTo>
                    <a:lnTo>
                      <a:pt x="85" y="65"/>
                    </a:lnTo>
                    <a:lnTo>
                      <a:pt x="88" y="57"/>
                    </a:lnTo>
                    <a:lnTo>
                      <a:pt x="90" y="51"/>
                    </a:lnTo>
                    <a:lnTo>
                      <a:pt x="92" y="47"/>
                    </a:lnTo>
                    <a:lnTo>
                      <a:pt x="98" y="50"/>
                    </a:lnTo>
                    <a:cubicBezTo>
                      <a:pt x="98" y="50"/>
                      <a:pt x="103" y="43"/>
                      <a:pt x="104" y="42"/>
                    </a:cubicBezTo>
                    <a:cubicBezTo>
                      <a:pt x="104" y="41"/>
                      <a:pt x="105" y="40"/>
                      <a:pt x="106" y="39"/>
                    </a:cubicBezTo>
                    <a:lnTo>
                      <a:pt x="104" y="38"/>
                    </a:lnTo>
                    <a:cubicBezTo>
                      <a:pt x="103" y="37"/>
                      <a:pt x="98" y="36"/>
                      <a:pt x="94" y="33"/>
                    </a:cubicBezTo>
                    <a:cubicBezTo>
                      <a:pt x="90" y="31"/>
                      <a:pt x="82" y="27"/>
                      <a:pt x="82" y="27"/>
                    </a:cubicBezTo>
                    <a:lnTo>
                      <a:pt x="81" y="27"/>
                    </a:lnTo>
                    <a:lnTo>
                      <a:pt x="77" y="15"/>
                    </a:lnTo>
                    <a:lnTo>
                      <a:pt x="78" y="15"/>
                    </a:lnTo>
                    <a:lnTo>
                      <a:pt x="80" y="9"/>
                    </a:lnTo>
                    <a:lnTo>
                      <a:pt x="68" y="9"/>
                    </a:lnTo>
                    <a:lnTo>
                      <a:pt x="60" y="5"/>
                    </a:lnTo>
                    <a:lnTo>
                      <a:pt x="54" y="0"/>
                    </a:lnTo>
                    <a:lnTo>
                      <a:pt x="47" y="4"/>
                    </a:lnTo>
                    <a:lnTo>
                      <a:pt x="49" y="10"/>
                    </a:lnTo>
                    <a:lnTo>
                      <a:pt x="38" y="18"/>
                    </a:lnTo>
                    <a:lnTo>
                      <a:pt x="37" y="17"/>
                    </a:lnTo>
                    <a:lnTo>
                      <a:pt x="34" y="13"/>
                    </a:lnTo>
                    <a:lnTo>
                      <a:pt x="32" y="18"/>
                    </a:lnTo>
                    <a:lnTo>
                      <a:pt x="24" y="13"/>
                    </a:lnTo>
                    <a:lnTo>
                      <a:pt x="21" y="17"/>
                    </a:lnTo>
                    <a:lnTo>
                      <a:pt x="20" y="15"/>
                    </a:lnTo>
                    <a:lnTo>
                      <a:pt x="18" y="14"/>
                    </a:lnTo>
                    <a:lnTo>
                      <a:pt x="14" y="21"/>
                    </a:lnTo>
                    <a:lnTo>
                      <a:pt x="2" y="14"/>
                    </a:lnTo>
                    <a:lnTo>
                      <a:pt x="0" y="18"/>
                    </a:lnTo>
                    <a:lnTo>
                      <a:pt x="5" y="27"/>
                    </a:lnTo>
                    <a:lnTo>
                      <a:pt x="9" y="32"/>
                    </a:lnTo>
                    <a:lnTo>
                      <a:pt x="15" y="29"/>
                    </a:lnTo>
                    <a:lnTo>
                      <a:pt x="15" y="32"/>
                    </a:lnTo>
                    <a:cubicBezTo>
                      <a:pt x="15" y="32"/>
                      <a:pt x="15" y="33"/>
                      <a:pt x="15" y="34"/>
                    </a:cubicBezTo>
                    <a:cubicBezTo>
                      <a:pt x="15" y="35"/>
                      <a:pt x="15" y="38"/>
                      <a:pt x="16" y="43"/>
                    </a:cubicBezTo>
                    <a:cubicBezTo>
                      <a:pt x="18" y="49"/>
                      <a:pt x="23" y="52"/>
                      <a:pt x="23" y="52"/>
                    </a:cubicBezTo>
                    <a:lnTo>
                      <a:pt x="31" y="55"/>
                    </a:lnTo>
                    <a:lnTo>
                      <a:pt x="38" y="49"/>
                    </a:lnTo>
                    <a:lnTo>
                      <a:pt x="47" y="53"/>
                    </a:lnTo>
                    <a:lnTo>
                      <a:pt x="48" y="54"/>
                    </a:lnTo>
                    <a:lnTo>
                      <a:pt x="50" y="62"/>
                    </a:lnTo>
                    <a:lnTo>
                      <a:pt x="49" y="62"/>
                    </a:lnTo>
                    <a:lnTo>
                      <a:pt x="49" y="63"/>
                    </a:lnTo>
                    <a:lnTo>
                      <a:pt x="54" y="66"/>
                    </a:lnTo>
                    <a:lnTo>
                      <a:pt x="59" y="69"/>
                    </a:lnTo>
                    <a:lnTo>
                      <a:pt x="52" y="83"/>
                    </a:lnTo>
                    <a:lnTo>
                      <a:pt x="50" y="82"/>
                    </a:lnTo>
                    <a:lnTo>
                      <a:pt x="43" y="81"/>
                    </a:lnTo>
                    <a:lnTo>
                      <a:pt x="41" y="89"/>
                    </a:lnTo>
                    <a:lnTo>
                      <a:pt x="53" y="93"/>
                    </a:lnTo>
                    <a:lnTo>
                      <a:pt x="64" y="95"/>
                    </a:lnTo>
                    <a:lnTo>
                      <a:pt x="64" y="96"/>
                    </a:lnTo>
                    <a:cubicBezTo>
                      <a:pt x="64" y="96"/>
                      <a:pt x="67" y="104"/>
                      <a:pt x="68" y="106"/>
                    </a:cubicBezTo>
                    <a:cubicBezTo>
                      <a:pt x="68" y="107"/>
                      <a:pt x="79" y="116"/>
                      <a:pt x="81" y="119"/>
                    </a:cubicBezTo>
                    <a:cubicBezTo>
                      <a:pt x="84" y="122"/>
                      <a:pt x="94" y="132"/>
                      <a:pt x="95" y="136"/>
                    </a:cubicBezTo>
                    <a:cubicBezTo>
                      <a:pt x="96" y="138"/>
                      <a:pt x="100" y="145"/>
                      <a:pt x="101" y="146"/>
                    </a:cubicBezTo>
                    <a:lnTo>
                      <a:pt x="111" y="153"/>
                    </a:lnTo>
                    <a:lnTo>
                      <a:pt x="122" y="159"/>
                    </a:lnTo>
                    <a:lnTo>
                      <a:pt x="120" y="161"/>
                    </a:lnTo>
                    <a:lnTo>
                      <a:pt x="116" y="165"/>
                    </a:lnTo>
                    <a:lnTo>
                      <a:pt x="127" y="175"/>
                    </a:lnTo>
                    <a:lnTo>
                      <a:pt x="119" y="184"/>
                    </a:lnTo>
                    <a:lnTo>
                      <a:pt x="120" y="189"/>
                    </a:lnTo>
                    <a:cubicBezTo>
                      <a:pt x="120" y="189"/>
                      <a:pt x="120" y="189"/>
                      <a:pt x="120" y="189"/>
                    </a:cubicBezTo>
                    <a:lnTo>
                      <a:pt x="122" y="192"/>
                    </a:lnTo>
                    <a:cubicBezTo>
                      <a:pt x="123" y="192"/>
                      <a:pt x="120" y="194"/>
                      <a:pt x="120" y="198"/>
                    </a:cubicBezTo>
                    <a:cubicBezTo>
                      <a:pt x="120" y="199"/>
                      <a:pt x="120" y="200"/>
                      <a:pt x="121" y="201"/>
                    </a:cubicBezTo>
                    <a:cubicBezTo>
                      <a:pt x="123" y="207"/>
                      <a:pt x="124" y="208"/>
                      <a:pt x="127" y="213"/>
                    </a:cubicBezTo>
                    <a:cubicBezTo>
                      <a:pt x="128" y="214"/>
                      <a:pt x="129" y="215"/>
                      <a:pt x="129" y="216"/>
                    </a:cubicBezTo>
                    <a:cubicBezTo>
                      <a:pt x="128" y="219"/>
                      <a:pt x="127" y="219"/>
                      <a:pt x="127" y="221"/>
                    </a:cubicBezTo>
                    <a:cubicBezTo>
                      <a:pt x="127" y="222"/>
                      <a:pt x="127" y="223"/>
                      <a:pt x="127" y="224"/>
                    </a:cubicBezTo>
                    <a:cubicBezTo>
                      <a:pt x="128" y="228"/>
                      <a:pt x="129" y="233"/>
                      <a:pt x="129" y="236"/>
                    </a:cubicBezTo>
                    <a:cubicBezTo>
                      <a:pt x="129" y="239"/>
                      <a:pt x="129" y="240"/>
                      <a:pt x="127" y="242"/>
                    </a:cubicBezTo>
                    <a:cubicBezTo>
                      <a:pt x="127" y="242"/>
                      <a:pt x="126" y="243"/>
                      <a:pt x="125" y="243"/>
                    </a:cubicBezTo>
                    <a:cubicBezTo>
                      <a:pt x="124" y="242"/>
                      <a:pt x="123" y="242"/>
                      <a:pt x="122" y="242"/>
                    </a:cubicBezTo>
                    <a:cubicBezTo>
                      <a:pt x="122" y="242"/>
                      <a:pt x="122" y="242"/>
                      <a:pt x="120" y="244"/>
                    </a:cubicBezTo>
                    <a:cubicBezTo>
                      <a:pt x="117" y="248"/>
                      <a:pt x="111" y="249"/>
                      <a:pt x="108" y="250"/>
                    </a:cubicBezTo>
                    <a:lnTo>
                      <a:pt x="107" y="262"/>
                    </a:lnTo>
                    <a:lnTo>
                      <a:pt x="104" y="259"/>
                    </a:lnTo>
                    <a:cubicBezTo>
                      <a:pt x="104" y="259"/>
                      <a:pt x="103" y="258"/>
                      <a:pt x="101" y="257"/>
                    </a:cubicBezTo>
                    <a:cubicBezTo>
                      <a:pt x="100" y="256"/>
                      <a:pt x="98" y="255"/>
                      <a:pt x="97" y="255"/>
                    </a:cubicBezTo>
                    <a:cubicBezTo>
                      <a:pt x="97" y="255"/>
                      <a:pt x="97" y="255"/>
                      <a:pt x="97" y="255"/>
                    </a:cubicBezTo>
                    <a:cubicBezTo>
                      <a:pt x="97" y="255"/>
                      <a:pt x="96" y="256"/>
                      <a:pt x="96" y="256"/>
                    </a:cubicBezTo>
                    <a:cubicBezTo>
                      <a:pt x="96" y="258"/>
                      <a:pt x="99" y="261"/>
                      <a:pt x="100" y="263"/>
                    </a:cubicBezTo>
                    <a:cubicBezTo>
                      <a:pt x="101" y="264"/>
                      <a:pt x="106" y="267"/>
                      <a:pt x="106" y="267"/>
                    </a:cubicBezTo>
                    <a:lnTo>
                      <a:pt x="107" y="268"/>
                    </a:lnTo>
                    <a:lnTo>
                      <a:pt x="107" y="269"/>
                    </a:lnTo>
                    <a:cubicBezTo>
                      <a:pt x="107" y="269"/>
                      <a:pt x="106" y="271"/>
                      <a:pt x="106" y="272"/>
                    </a:cubicBezTo>
                    <a:cubicBezTo>
                      <a:pt x="105" y="273"/>
                      <a:pt x="105" y="275"/>
                      <a:pt x="102" y="276"/>
                    </a:cubicBezTo>
                    <a:cubicBezTo>
                      <a:pt x="100" y="276"/>
                      <a:pt x="95" y="272"/>
                      <a:pt x="93" y="271"/>
                    </a:cubicBezTo>
                    <a:lnTo>
                      <a:pt x="84" y="273"/>
                    </a:lnTo>
                    <a:lnTo>
                      <a:pt x="80" y="279"/>
                    </a:lnTo>
                    <a:lnTo>
                      <a:pt x="73" y="282"/>
                    </a:lnTo>
                    <a:cubicBezTo>
                      <a:pt x="72" y="283"/>
                      <a:pt x="72" y="284"/>
                      <a:pt x="72" y="286"/>
                    </a:cubicBezTo>
                    <a:lnTo>
                      <a:pt x="76" y="286"/>
                    </a:lnTo>
                    <a:lnTo>
                      <a:pt x="84" y="291"/>
                    </a:lnTo>
                    <a:cubicBezTo>
                      <a:pt x="84" y="291"/>
                      <a:pt x="82" y="292"/>
                      <a:pt x="82" y="301"/>
                    </a:cubicBezTo>
                    <a:cubicBezTo>
                      <a:pt x="82" y="310"/>
                      <a:pt x="83" y="322"/>
                      <a:pt x="83" y="322"/>
                    </a:cubicBezTo>
                    <a:cubicBezTo>
                      <a:pt x="83" y="322"/>
                      <a:pt x="91" y="318"/>
                      <a:pt x="92" y="316"/>
                    </a:cubicBezTo>
                    <a:cubicBezTo>
                      <a:pt x="93" y="315"/>
                      <a:pt x="102" y="308"/>
                      <a:pt x="102" y="308"/>
                    </a:cubicBezTo>
                    <a:lnTo>
                      <a:pt x="108" y="300"/>
                    </a:lnTo>
                    <a:cubicBezTo>
                      <a:pt x="108" y="300"/>
                      <a:pt x="108" y="300"/>
                      <a:pt x="110" y="302"/>
                    </a:cubicBezTo>
                    <a:cubicBezTo>
                      <a:pt x="112" y="303"/>
                      <a:pt x="115" y="297"/>
                      <a:pt x="115" y="297"/>
                    </a:cubicBezTo>
                    <a:lnTo>
                      <a:pt x="114" y="293"/>
                    </a:lnTo>
                    <a:cubicBezTo>
                      <a:pt x="114" y="293"/>
                      <a:pt x="116" y="292"/>
                      <a:pt x="116" y="289"/>
                    </a:cubicBezTo>
                    <a:cubicBezTo>
                      <a:pt x="116" y="287"/>
                      <a:pt x="115" y="283"/>
                      <a:pt x="115" y="283"/>
                    </a:cubicBezTo>
                    <a:lnTo>
                      <a:pt x="117" y="280"/>
                    </a:lnTo>
                    <a:lnTo>
                      <a:pt x="120" y="277"/>
                    </a:lnTo>
                    <a:cubicBezTo>
                      <a:pt x="120" y="277"/>
                      <a:pt x="123" y="279"/>
                      <a:pt x="123" y="280"/>
                    </a:cubicBezTo>
                    <a:cubicBezTo>
                      <a:pt x="124" y="282"/>
                      <a:pt x="123" y="284"/>
                      <a:pt x="128" y="282"/>
                    </a:cubicBezTo>
                    <a:cubicBezTo>
                      <a:pt x="133" y="280"/>
                      <a:pt x="137" y="276"/>
                      <a:pt x="137" y="276"/>
                    </a:cubicBezTo>
                    <a:cubicBezTo>
                      <a:pt x="137" y="276"/>
                      <a:pt x="142" y="270"/>
                      <a:pt x="147" y="269"/>
                    </a:cubicBezTo>
                    <a:cubicBezTo>
                      <a:pt x="152" y="269"/>
                      <a:pt x="153" y="263"/>
                      <a:pt x="153" y="263"/>
                    </a:cubicBezTo>
                    <a:lnTo>
                      <a:pt x="159" y="262"/>
                    </a:lnTo>
                    <a:lnTo>
                      <a:pt x="160" y="256"/>
                    </a:lnTo>
                    <a:cubicBezTo>
                      <a:pt x="160" y="256"/>
                      <a:pt x="160" y="252"/>
                      <a:pt x="161" y="246"/>
                    </a:cubicBezTo>
                    <a:cubicBezTo>
                      <a:pt x="162" y="240"/>
                      <a:pt x="163" y="231"/>
                      <a:pt x="163" y="23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3" name="Thailand"/>
              <p:cNvSpPr>
                <a:spLocks/>
              </p:cNvSpPr>
              <p:nvPr/>
            </p:nvSpPr>
            <p:spPr bwMode="auto">
              <a:xfrm>
                <a:off x="7642477" y="3339525"/>
                <a:ext cx="228339" cy="449604"/>
              </a:xfrm>
              <a:custGeom>
                <a:avLst/>
                <a:gdLst>
                  <a:gd name="T0" fmla="*/ 72 w 162"/>
                  <a:gd name="T1" fmla="*/ 294 h 318"/>
                  <a:gd name="T2" fmla="*/ 88 w 162"/>
                  <a:gd name="T3" fmla="*/ 300 h 318"/>
                  <a:gd name="T4" fmla="*/ 93 w 162"/>
                  <a:gd name="T5" fmla="*/ 307 h 318"/>
                  <a:gd name="T6" fmla="*/ 99 w 162"/>
                  <a:gd name="T7" fmla="*/ 312 h 318"/>
                  <a:gd name="T8" fmla="*/ 104 w 162"/>
                  <a:gd name="T9" fmla="*/ 312 h 318"/>
                  <a:gd name="T10" fmla="*/ 105 w 162"/>
                  <a:gd name="T11" fmla="*/ 314 h 318"/>
                  <a:gd name="T12" fmla="*/ 100 w 162"/>
                  <a:gd name="T13" fmla="*/ 290 h 318"/>
                  <a:gd name="T14" fmla="*/ 76 w 162"/>
                  <a:gd name="T15" fmla="*/ 265 h 318"/>
                  <a:gd name="T16" fmla="*/ 60 w 162"/>
                  <a:gd name="T17" fmla="*/ 238 h 318"/>
                  <a:gd name="T18" fmla="*/ 49 w 162"/>
                  <a:gd name="T19" fmla="*/ 225 h 318"/>
                  <a:gd name="T20" fmla="*/ 57 w 162"/>
                  <a:gd name="T21" fmla="*/ 191 h 318"/>
                  <a:gd name="T22" fmla="*/ 63 w 162"/>
                  <a:gd name="T23" fmla="*/ 160 h 318"/>
                  <a:gd name="T24" fmla="*/ 71 w 162"/>
                  <a:gd name="T25" fmla="*/ 145 h 318"/>
                  <a:gd name="T26" fmla="*/ 87 w 162"/>
                  <a:gd name="T27" fmla="*/ 166 h 318"/>
                  <a:gd name="T28" fmla="*/ 112 w 162"/>
                  <a:gd name="T29" fmla="*/ 182 h 318"/>
                  <a:gd name="T30" fmla="*/ 115 w 162"/>
                  <a:gd name="T31" fmla="*/ 178 h 318"/>
                  <a:gd name="T32" fmla="*/ 103 w 162"/>
                  <a:gd name="T33" fmla="*/ 146 h 318"/>
                  <a:gd name="T34" fmla="*/ 128 w 162"/>
                  <a:gd name="T35" fmla="*/ 124 h 318"/>
                  <a:gd name="T36" fmla="*/ 131 w 162"/>
                  <a:gd name="T37" fmla="*/ 125 h 318"/>
                  <a:gd name="T38" fmla="*/ 147 w 162"/>
                  <a:gd name="T39" fmla="*/ 123 h 318"/>
                  <a:gd name="T40" fmla="*/ 162 w 162"/>
                  <a:gd name="T41" fmla="*/ 121 h 318"/>
                  <a:gd name="T42" fmla="*/ 162 w 162"/>
                  <a:gd name="T43" fmla="*/ 102 h 318"/>
                  <a:gd name="T44" fmla="*/ 140 w 162"/>
                  <a:gd name="T45" fmla="*/ 74 h 318"/>
                  <a:gd name="T46" fmla="*/ 140 w 162"/>
                  <a:gd name="T47" fmla="*/ 62 h 318"/>
                  <a:gd name="T48" fmla="*/ 114 w 162"/>
                  <a:gd name="T49" fmla="*/ 42 h 318"/>
                  <a:gd name="T50" fmla="*/ 96 w 162"/>
                  <a:gd name="T51" fmla="*/ 53 h 318"/>
                  <a:gd name="T52" fmla="*/ 85 w 162"/>
                  <a:gd name="T53" fmla="*/ 50 h 318"/>
                  <a:gd name="T54" fmla="*/ 73 w 162"/>
                  <a:gd name="T55" fmla="*/ 63 h 318"/>
                  <a:gd name="T56" fmla="*/ 68 w 162"/>
                  <a:gd name="T57" fmla="*/ 43 h 318"/>
                  <a:gd name="T58" fmla="*/ 69 w 162"/>
                  <a:gd name="T59" fmla="*/ 31 h 318"/>
                  <a:gd name="T60" fmla="*/ 62 w 162"/>
                  <a:gd name="T61" fmla="*/ 16 h 318"/>
                  <a:gd name="T62" fmla="*/ 49 w 162"/>
                  <a:gd name="T63" fmla="*/ 12 h 318"/>
                  <a:gd name="T64" fmla="*/ 49 w 162"/>
                  <a:gd name="T65" fmla="*/ 0 h 318"/>
                  <a:gd name="T66" fmla="*/ 35 w 162"/>
                  <a:gd name="T67" fmla="*/ 1 h 318"/>
                  <a:gd name="T68" fmla="*/ 27 w 162"/>
                  <a:gd name="T69" fmla="*/ 6 h 318"/>
                  <a:gd name="T70" fmla="*/ 6 w 162"/>
                  <a:gd name="T71" fmla="*/ 16 h 318"/>
                  <a:gd name="T72" fmla="*/ 7 w 162"/>
                  <a:gd name="T73" fmla="*/ 38 h 318"/>
                  <a:gd name="T74" fmla="*/ 5 w 162"/>
                  <a:gd name="T75" fmla="*/ 45 h 318"/>
                  <a:gd name="T76" fmla="*/ 27 w 162"/>
                  <a:gd name="T77" fmla="*/ 75 h 318"/>
                  <a:gd name="T78" fmla="*/ 27 w 162"/>
                  <a:gd name="T79" fmla="*/ 81 h 318"/>
                  <a:gd name="T80" fmla="*/ 32 w 162"/>
                  <a:gd name="T81" fmla="*/ 91 h 318"/>
                  <a:gd name="T82" fmla="*/ 25 w 162"/>
                  <a:gd name="T83" fmla="*/ 111 h 318"/>
                  <a:gd name="T84" fmla="*/ 46 w 162"/>
                  <a:gd name="T85" fmla="*/ 146 h 318"/>
                  <a:gd name="T86" fmla="*/ 48 w 162"/>
                  <a:gd name="T87" fmla="*/ 163 h 318"/>
                  <a:gd name="T88" fmla="*/ 57 w 162"/>
                  <a:gd name="T89" fmla="*/ 177 h 318"/>
                  <a:gd name="T90" fmla="*/ 58 w 162"/>
                  <a:gd name="T91" fmla="*/ 183 h 318"/>
                  <a:gd name="T92" fmla="*/ 42 w 162"/>
                  <a:gd name="T93" fmla="*/ 219 h 318"/>
                  <a:gd name="T94" fmla="*/ 37 w 162"/>
                  <a:gd name="T95" fmla="*/ 230 h 318"/>
                  <a:gd name="T96" fmla="*/ 42 w 162"/>
                  <a:gd name="T97" fmla="*/ 261 h 318"/>
                  <a:gd name="T98" fmla="*/ 60 w 162"/>
                  <a:gd name="T99" fmla="*/ 284 h 318"/>
                  <a:gd name="T100" fmla="*/ 69 w 162"/>
                  <a:gd name="T101" fmla="*/ 30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318">
                    <a:moveTo>
                      <a:pt x="69" y="300"/>
                    </a:moveTo>
                    <a:lnTo>
                      <a:pt x="69" y="300"/>
                    </a:lnTo>
                    <a:lnTo>
                      <a:pt x="72" y="294"/>
                    </a:lnTo>
                    <a:lnTo>
                      <a:pt x="80" y="299"/>
                    </a:lnTo>
                    <a:cubicBezTo>
                      <a:pt x="81" y="298"/>
                      <a:pt x="83" y="297"/>
                      <a:pt x="85" y="297"/>
                    </a:cubicBezTo>
                    <a:cubicBezTo>
                      <a:pt x="86" y="297"/>
                      <a:pt x="88" y="298"/>
                      <a:pt x="88" y="300"/>
                    </a:cubicBezTo>
                    <a:cubicBezTo>
                      <a:pt x="88" y="300"/>
                      <a:pt x="89" y="303"/>
                      <a:pt x="89" y="305"/>
                    </a:cubicBezTo>
                    <a:lnTo>
                      <a:pt x="93" y="306"/>
                    </a:lnTo>
                    <a:lnTo>
                      <a:pt x="93" y="307"/>
                    </a:lnTo>
                    <a:lnTo>
                      <a:pt x="92" y="316"/>
                    </a:lnTo>
                    <a:lnTo>
                      <a:pt x="94" y="318"/>
                    </a:lnTo>
                    <a:cubicBezTo>
                      <a:pt x="95" y="317"/>
                      <a:pt x="97" y="314"/>
                      <a:pt x="99" y="312"/>
                    </a:cubicBezTo>
                    <a:cubicBezTo>
                      <a:pt x="100" y="311"/>
                      <a:pt x="100" y="310"/>
                      <a:pt x="102" y="310"/>
                    </a:cubicBezTo>
                    <a:cubicBezTo>
                      <a:pt x="102" y="310"/>
                      <a:pt x="103" y="310"/>
                      <a:pt x="104" y="311"/>
                    </a:cubicBezTo>
                    <a:cubicBezTo>
                      <a:pt x="104" y="311"/>
                      <a:pt x="104" y="312"/>
                      <a:pt x="104" y="312"/>
                    </a:cubicBezTo>
                    <a:cubicBezTo>
                      <a:pt x="104" y="312"/>
                      <a:pt x="104" y="313"/>
                      <a:pt x="104" y="313"/>
                    </a:cubicBezTo>
                    <a:cubicBezTo>
                      <a:pt x="104" y="313"/>
                      <a:pt x="104" y="314"/>
                      <a:pt x="104" y="314"/>
                    </a:cubicBezTo>
                    <a:cubicBezTo>
                      <a:pt x="104" y="314"/>
                      <a:pt x="104" y="314"/>
                      <a:pt x="105" y="314"/>
                    </a:cubicBezTo>
                    <a:cubicBezTo>
                      <a:pt x="105" y="314"/>
                      <a:pt x="105" y="315"/>
                      <a:pt x="105" y="315"/>
                    </a:cubicBezTo>
                    <a:lnTo>
                      <a:pt x="112" y="305"/>
                    </a:lnTo>
                    <a:cubicBezTo>
                      <a:pt x="108" y="300"/>
                      <a:pt x="106" y="290"/>
                      <a:pt x="100" y="290"/>
                    </a:cubicBezTo>
                    <a:cubicBezTo>
                      <a:pt x="93" y="291"/>
                      <a:pt x="97" y="295"/>
                      <a:pt x="92" y="293"/>
                    </a:cubicBezTo>
                    <a:cubicBezTo>
                      <a:pt x="87" y="292"/>
                      <a:pt x="84" y="293"/>
                      <a:pt x="80" y="283"/>
                    </a:cubicBezTo>
                    <a:cubicBezTo>
                      <a:pt x="77" y="273"/>
                      <a:pt x="80" y="274"/>
                      <a:pt x="76" y="265"/>
                    </a:cubicBezTo>
                    <a:cubicBezTo>
                      <a:pt x="72" y="257"/>
                      <a:pt x="72" y="261"/>
                      <a:pt x="69" y="256"/>
                    </a:cubicBezTo>
                    <a:cubicBezTo>
                      <a:pt x="66" y="251"/>
                      <a:pt x="66" y="246"/>
                      <a:pt x="65" y="243"/>
                    </a:cubicBezTo>
                    <a:cubicBezTo>
                      <a:pt x="64" y="241"/>
                      <a:pt x="67" y="233"/>
                      <a:pt x="60" y="238"/>
                    </a:cubicBezTo>
                    <a:cubicBezTo>
                      <a:pt x="53" y="243"/>
                      <a:pt x="52" y="241"/>
                      <a:pt x="52" y="241"/>
                    </a:cubicBezTo>
                    <a:lnTo>
                      <a:pt x="53" y="233"/>
                    </a:lnTo>
                    <a:cubicBezTo>
                      <a:pt x="53" y="233"/>
                      <a:pt x="48" y="228"/>
                      <a:pt x="49" y="225"/>
                    </a:cubicBezTo>
                    <a:cubicBezTo>
                      <a:pt x="50" y="222"/>
                      <a:pt x="51" y="210"/>
                      <a:pt x="52" y="208"/>
                    </a:cubicBezTo>
                    <a:cubicBezTo>
                      <a:pt x="53" y="205"/>
                      <a:pt x="59" y="204"/>
                      <a:pt x="59" y="202"/>
                    </a:cubicBezTo>
                    <a:cubicBezTo>
                      <a:pt x="58" y="200"/>
                      <a:pt x="56" y="192"/>
                      <a:pt x="57" y="191"/>
                    </a:cubicBezTo>
                    <a:cubicBezTo>
                      <a:pt x="59" y="190"/>
                      <a:pt x="60" y="184"/>
                      <a:pt x="60" y="184"/>
                    </a:cubicBezTo>
                    <a:lnTo>
                      <a:pt x="63" y="172"/>
                    </a:lnTo>
                    <a:lnTo>
                      <a:pt x="63" y="160"/>
                    </a:lnTo>
                    <a:cubicBezTo>
                      <a:pt x="63" y="160"/>
                      <a:pt x="61" y="153"/>
                      <a:pt x="61" y="152"/>
                    </a:cubicBezTo>
                    <a:cubicBezTo>
                      <a:pt x="61" y="150"/>
                      <a:pt x="67" y="145"/>
                      <a:pt x="67" y="145"/>
                    </a:cubicBezTo>
                    <a:cubicBezTo>
                      <a:pt x="67" y="145"/>
                      <a:pt x="71" y="144"/>
                      <a:pt x="71" y="145"/>
                    </a:cubicBezTo>
                    <a:cubicBezTo>
                      <a:pt x="72" y="147"/>
                      <a:pt x="78" y="147"/>
                      <a:pt x="79" y="152"/>
                    </a:cubicBezTo>
                    <a:cubicBezTo>
                      <a:pt x="80" y="157"/>
                      <a:pt x="72" y="161"/>
                      <a:pt x="77" y="165"/>
                    </a:cubicBezTo>
                    <a:cubicBezTo>
                      <a:pt x="81" y="169"/>
                      <a:pt x="87" y="166"/>
                      <a:pt x="87" y="166"/>
                    </a:cubicBezTo>
                    <a:cubicBezTo>
                      <a:pt x="87" y="166"/>
                      <a:pt x="90" y="163"/>
                      <a:pt x="94" y="165"/>
                    </a:cubicBezTo>
                    <a:cubicBezTo>
                      <a:pt x="99" y="167"/>
                      <a:pt x="104" y="171"/>
                      <a:pt x="106" y="174"/>
                    </a:cubicBezTo>
                    <a:cubicBezTo>
                      <a:pt x="108" y="178"/>
                      <a:pt x="110" y="179"/>
                      <a:pt x="112" y="182"/>
                    </a:cubicBezTo>
                    <a:cubicBezTo>
                      <a:pt x="114" y="184"/>
                      <a:pt x="114" y="187"/>
                      <a:pt x="115" y="191"/>
                    </a:cubicBezTo>
                    <a:lnTo>
                      <a:pt x="118" y="186"/>
                    </a:lnTo>
                    <a:lnTo>
                      <a:pt x="115" y="178"/>
                    </a:lnTo>
                    <a:lnTo>
                      <a:pt x="112" y="168"/>
                    </a:lnTo>
                    <a:lnTo>
                      <a:pt x="104" y="155"/>
                    </a:lnTo>
                    <a:lnTo>
                      <a:pt x="103" y="146"/>
                    </a:lnTo>
                    <a:lnTo>
                      <a:pt x="103" y="145"/>
                    </a:lnTo>
                    <a:cubicBezTo>
                      <a:pt x="103" y="145"/>
                      <a:pt x="109" y="135"/>
                      <a:pt x="114" y="131"/>
                    </a:cubicBezTo>
                    <a:cubicBezTo>
                      <a:pt x="118" y="128"/>
                      <a:pt x="125" y="125"/>
                      <a:pt x="128" y="124"/>
                    </a:cubicBezTo>
                    <a:cubicBezTo>
                      <a:pt x="129" y="124"/>
                      <a:pt x="129" y="124"/>
                      <a:pt x="130" y="125"/>
                    </a:cubicBezTo>
                    <a:cubicBezTo>
                      <a:pt x="130" y="125"/>
                      <a:pt x="130" y="125"/>
                      <a:pt x="130" y="125"/>
                    </a:cubicBezTo>
                    <a:cubicBezTo>
                      <a:pt x="130" y="125"/>
                      <a:pt x="131" y="125"/>
                      <a:pt x="131" y="125"/>
                    </a:cubicBezTo>
                    <a:cubicBezTo>
                      <a:pt x="133" y="125"/>
                      <a:pt x="134" y="125"/>
                      <a:pt x="135" y="126"/>
                    </a:cubicBezTo>
                    <a:cubicBezTo>
                      <a:pt x="137" y="126"/>
                      <a:pt x="139" y="126"/>
                      <a:pt x="140" y="126"/>
                    </a:cubicBezTo>
                    <a:lnTo>
                      <a:pt x="147" y="123"/>
                    </a:lnTo>
                    <a:lnTo>
                      <a:pt x="156" y="129"/>
                    </a:lnTo>
                    <a:cubicBezTo>
                      <a:pt x="158" y="126"/>
                      <a:pt x="162" y="122"/>
                      <a:pt x="162" y="122"/>
                    </a:cubicBezTo>
                    <a:cubicBezTo>
                      <a:pt x="162" y="122"/>
                      <a:pt x="162" y="122"/>
                      <a:pt x="162" y="121"/>
                    </a:cubicBezTo>
                    <a:cubicBezTo>
                      <a:pt x="162" y="119"/>
                      <a:pt x="160" y="113"/>
                      <a:pt x="160" y="113"/>
                    </a:cubicBezTo>
                    <a:lnTo>
                      <a:pt x="160" y="112"/>
                    </a:lnTo>
                    <a:lnTo>
                      <a:pt x="162" y="102"/>
                    </a:lnTo>
                    <a:lnTo>
                      <a:pt x="156" y="95"/>
                    </a:lnTo>
                    <a:cubicBezTo>
                      <a:pt x="156" y="95"/>
                      <a:pt x="146" y="88"/>
                      <a:pt x="142" y="83"/>
                    </a:cubicBezTo>
                    <a:cubicBezTo>
                      <a:pt x="141" y="80"/>
                      <a:pt x="140" y="77"/>
                      <a:pt x="140" y="74"/>
                    </a:cubicBezTo>
                    <a:cubicBezTo>
                      <a:pt x="140" y="70"/>
                      <a:pt x="141" y="65"/>
                      <a:pt x="142" y="63"/>
                    </a:cubicBezTo>
                    <a:cubicBezTo>
                      <a:pt x="142" y="63"/>
                      <a:pt x="142" y="63"/>
                      <a:pt x="142" y="63"/>
                    </a:cubicBezTo>
                    <a:cubicBezTo>
                      <a:pt x="141" y="63"/>
                      <a:pt x="141" y="62"/>
                      <a:pt x="140" y="62"/>
                    </a:cubicBezTo>
                    <a:cubicBezTo>
                      <a:pt x="138" y="61"/>
                      <a:pt x="137" y="61"/>
                      <a:pt x="135" y="60"/>
                    </a:cubicBezTo>
                    <a:cubicBezTo>
                      <a:pt x="133" y="58"/>
                      <a:pt x="125" y="48"/>
                      <a:pt x="123" y="47"/>
                    </a:cubicBezTo>
                    <a:lnTo>
                      <a:pt x="114" y="42"/>
                    </a:lnTo>
                    <a:lnTo>
                      <a:pt x="108" y="53"/>
                    </a:lnTo>
                    <a:lnTo>
                      <a:pt x="97" y="54"/>
                    </a:lnTo>
                    <a:lnTo>
                      <a:pt x="96" y="53"/>
                    </a:lnTo>
                    <a:cubicBezTo>
                      <a:pt x="96" y="53"/>
                      <a:pt x="90" y="49"/>
                      <a:pt x="87" y="46"/>
                    </a:cubicBezTo>
                    <a:cubicBezTo>
                      <a:pt x="87" y="47"/>
                      <a:pt x="87" y="47"/>
                      <a:pt x="87" y="47"/>
                    </a:cubicBezTo>
                    <a:cubicBezTo>
                      <a:pt x="86" y="48"/>
                      <a:pt x="85" y="49"/>
                      <a:pt x="85" y="50"/>
                    </a:cubicBezTo>
                    <a:cubicBezTo>
                      <a:pt x="83" y="52"/>
                      <a:pt x="82" y="54"/>
                      <a:pt x="82" y="54"/>
                    </a:cubicBezTo>
                    <a:lnTo>
                      <a:pt x="82" y="54"/>
                    </a:lnTo>
                    <a:lnTo>
                      <a:pt x="73" y="63"/>
                    </a:lnTo>
                    <a:lnTo>
                      <a:pt x="72" y="63"/>
                    </a:lnTo>
                    <a:lnTo>
                      <a:pt x="66" y="62"/>
                    </a:lnTo>
                    <a:lnTo>
                      <a:pt x="68" y="43"/>
                    </a:lnTo>
                    <a:lnTo>
                      <a:pt x="65" y="38"/>
                    </a:lnTo>
                    <a:lnTo>
                      <a:pt x="66" y="37"/>
                    </a:lnTo>
                    <a:lnTo>
                      <a:pt x="69" y="31"/>
                    </a:lnTo>
                    <a:cubicBezTo>
                      <a:pt x="69" y="29"/>
                      <a:pt x="68" y="20"/>
                      <a:pt x="68" y="18"/>
                    </a:cubicBezTo>
                    <a:cubicBezTo>
                      <a:pt x="68" y="18"/>
                      <a:pt x="67" y="16"/>
                      <a:pt x="64" y="16"/>
                    </a:cubicBezTo>
                    <a:cubicBezTo>
                      <a:pt x="63" y="16"/>
                      <a:pt x="62" y="16"/>
                      <a:pt x="62" y="16"/>
                    </a:cubicBezTo>
                    <a:cubicBezTo>
                      <a:pt x="59" y="16"/>
                      <a:pt x="56" y="16"/>
                      <a:pt x="54" y="16"/>
                    </a:cubicBezTo>
                    <a:cubicBezTo>
                      <a:pt x="50" y="16"/>
                      <a:pt x="50" y="12"/>
                      <a:pt x="49" y="12"/>
                    </a:cubicBezTo>
                    <a:lnTo>
                      <a:pt x="49" y="12"/>
                    </a:lnTo>
                    <a:lnTo>
                      <a:pt x="49" y="11"/>
                    </a:lnTo>
                    <a:lnTo>
                      <a:pt x="50" y="3"/>
                    </a:lnTo>
                    <a:lnTo>
                      <a:pt x="49" y="0"/>
                    </a:lnTo>
                    <a:lnTo>
                      <a:pt x="47" y="0"/>
                    </a:lnTo>
                    <a:lnTo>
                      <a:pt x="47" y="0"/>
                    </a:lnTo>
                    <a:lnTo>
                      <a:pt x="35" y="1"/>
                    </a:lnTo>
                    <a:lnTo>
                      <a:pt x="31" y="6"/>
                    </a:lnTo>
                    <a:lnTo>
                      <a:pt x="30" y="6"/>
                    </a:lnTo>
                    <a:lnTo>
                      <a:pt x="27" y="6"/>
                    </a:lnTo>
                    <a:lnTo>
                      <a:pt x="27" y="13"/>
                    </a:lnTo>
                    <a:lnTo>
                      <a:pt x="7" y="13"/>
                    </a:lnTo>
                    <a:cubicBezTo>
                      <a:pt x="7" y="13"/>
                      <a:pt x="6" y="14"/>
                      <a:pt x="6" y="16"/>
                    </a:cubicBezTo>
                    <a:cubicBezTo>
                      <a:pt x="5" y="19"/>
                      <a:pt x="5" y="23"/>
                      <a:pt x="5" y="25"/>
                    </a:cubicBezTo>
                    <a:cubicBezTo>
                      <a:pt x="5" y="27"/>
                      <a:pt x="5" y="28"/>
                      <a:pt x="5" y="28"/>
                    </a:cubicBezTo>
                    <a:lnTo>
                      <a:pt x="7" y="38"/>
                    </a:lnTo>
                    <a:lnTo>
                      <a:pt x="0" y="38"/>
                    </a:lnTo>
                    <a:lnTo>
                      <a:pt x="5" y="45"/>
                    </a:lnTo>
                    <a:lnTo>
                      <a:pt x="5" y="45"/>
                    </a:lnTo>
                    <a:cubicBezTo>
                      <a:pt x="5" y="45"/>
                      <a:pt x="7" y="52"/>
                      <a:pt x="8" y="54"/>
                    </a:cubicBezTo>
                    <a:cubicBezTo>
                      <a:pt x="9" y="56"/>
                      <a:pt x="17" y="60"/>
                      <a:pt x="20" y="65"/>
                    </a:cubicBezTo>
                    <a:cubicBezTo>
                      <a:pt x="23" y="69"/>
                      <a:pt x="27" y="75"/>
                      <a:pt x="27" y="75"/>
                    </a:cubicBezTo>
                    <a:lnTo>
                      <a:pt x="27" y="75"/>
                    </a:lnTo>
                    <a:lnTo>
                      <a:pt x="27" y="76"/>
                    </a:lnTo>
                    <a:lnTo>
                      <a:pt x="27" y="81"/>
                    </a:lnTo>
                    <a:lnTo>
                      <a:pt x="35" y="79"/>
                    </a:lnTo>
                    <a:lnTo>
                      <a:pt x="34" y="91"/>
                    </a:lnTo>
                    <a:lnTo>
                      <a:pt x="32" y="91"/>
                    </a:lnTo>
                    <a:lnTo>
                      <a:pt x="28" y="91"/>
                    </a:lnTo>
                    <a:lnTo>
                      <a:pt x="30" y="104"/>
                    </a:lnTo>
                    <a:lnTo>
                      <a:pt x="25" y="111"/>
                    </a:lnTo>
                    <a:cubicBezTo>
                      <a:pt x="25" y="113"/>
                      <a:pt x="27" y="118"/>
                      <a:pt x="30" y="124"/>
                    </a:cubicBezTo>
                    <a:cubicBezTo>
                      <a:pt x="34" y="130"/>
                      <a:pt x="38" y="133"/>
                      <a:pt x="42" y="136"/>
                    </a:cubicBezTo>
                    <a:cubicBezTo>
                      <a:pt x="45" y="139"/>
                      <a:pt x="46" y="142"/>
                      <a:pt x="46" y="146"/>
                    </a:cubicBezTo>
                    <a:cubicBezTo>
                      <a:pt x="46" y="147"/>
                      <a:pt x="46" y="149"/>
                      <a:pt x="46" y="151"/>
                    </a:cubicBezTo>
                    <a:cubicBezTo>
                      <a:pt x="46" y="152"/>
                      <a:pt x="45" y="152"/>
                      <a:pt x="45" y="153"/>
                    </a:cubicBezTo>
                    <a:cubicBezTo>
                      <a:pt x="46" y="157"/>
                      <a:pt x="47" y="159"/>
                      <a:pt x="48" y="163"/>
                    </a:cubicBezTo>
                    <a:cubicBezTo>
                      <a:pt x="49" y="166"/>
                      <a:pt x="54" y="168"/>
                      <a:pt x="56" y="176"/>
                    </a:cubicBezTo>
                    <a:cubicBezTo>
                      <a:pt x="56" y="177"/>
                      <a:pt x="57" y="177"/>
                      <a:pt x="57" y="177"/>
                    </a:cubicBezTo>
                    <a:cubicBezTo>
                      <a:pt x="57" y="177"/>
                      <a:pt x="57" y="177"/>
                      <a:pt x="57" y="177"/>
                    </a:cubicBezTo>
                    <a:cubicBezTo>
                      <a:pt x="57" y="177"/>
                      <a:pt x="58" y="177"/>
                      <a:pt x="58" y="178"/>
                    </a:cubicBezTo>
                    <a:cubicBezTo>
                      <a:pt x="59" y="178"/>
                      <a:pt x="59" y="179"/>
                      <a:pt x="59" y="179"/>
                    </a:cubicBezTo>
                    <a:cubicBezTo>
                      <a:pt x="59" y="181"/>
                      <a:pt x="59" y="181"/>
                      <a:pt x="58" y="183"/>
                    </a:cubicBezTo>
                    <a:cubicBezTo>
                      <a:pt x="55" y="190"/>
                      <a:pt x="56" y="192"/>
                      <a:pt x="51" y="198"/>
                    </a:cubicBezTo>
                    <a:cubicBezTo>
                      <a:pt x="47" y="204"/>
                      <a:pt x="44" y="205"/>
                      <a:pt x="44" y="207"/>
                    </a:cubicBezTo>
                    <a:cubicBezTo>
                      <a:pt x="43" y="209"/>
                      <a:pt x="42" y="219"/>
                      <a:pt x="42" y="219"/>
                    </a:cubicBezTo>
                    <a:lnTo>
                      <a:pt x="42" y="219"/>
                    </a:lnTo>
                    <a:lnTo>
                      <a:pt x="42" y="219"/>
                    </a:lnTo>
                    <a:cubicBezTo>
                      <a:pt x="42" y="219"/>
                      <a:pt x="39" y="225"/>
                      <a:pt x="37" y="230"/>
                    </a:cubicBezTo>
                    <a:cubicBezTo>
                      <a:pt x="37" y="235"/>
                      <a:pt x="37" y="239"/>
                      <a:pt x="36" y="247"/>
                    </a:cubicBezTo>
                    <a:cubicBezTo>
                      <a:pt x="35" y="257"/>
                      <a:pt x="34" y="265"/>
                      <a:pt x="35" y="265"/>
                    </a:cubicBezTo>
                    <a:cubicBezTo>
                      <a:pt x="37" y="264"/>
                      <a:pt x="40" y="259"/>
                      <a:pt x="42" y="261"/>
                    </a:cubicBezTo>
                    <a:cubicBezTo>
                      <a:pt x="43" y="263"/>
                      <a:pt x="42" y="263"/>
                      <a:pt x="47" y="268"/>
                    </a:cubicBezTo>
                    <a:cubicBezTo>
                      <a:pt x="51" y="273"/>
                      <a:pt x="54" y="272"/>
                      <a:pt x="55" y="277"/>
                    </a:cubicBezTo>
                    <a:cubicBezTo>
                      <a:pt x="56" y="281"/>
                      <a:pt x="59" y="286"/>
                      <a:pt x="60" y="284"/>
                    </a:cubicBezTo>
                    <a:cubicBezTo>
                      <a:pt x="61" y="283"/>
                      <a:pt x="65" y="282"/>
                      <a:pt x="64" y="286"/>
                    </a:cubicBezTo>
                    <a:cubicBezTo>
                      <a:pt x="64" y="290"/>
                      <a:pt x="68" y="296"/>
                      <a:pt x="68" y="296"/>
                    </a:cubicBezTo>
                    <a:cubicBezTo>
                      <a:pt x="68" y="296"/>
                      <a:pt x="68" y="298"/>
                      <a:pt x="69" y="30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4" name="Taiwan"/>
              <p:cNvSpPr>
                <a:spLocks/>
              </p:cNvSpPr>
              <p:nvPr/>
            </p:nvSpPr>
            <p:spPr bwMode="auto">
              <a:xfrm>
                <a:off x="8221763" y="3177340"/>
                <a:ext cx="44728" cy="110642"/>
              </a:xfrm>
              <a:custGeom>
                <a:avLst/>
                <a:gdLst>
                  <a:gd name="T0" fmla="*/ 22 w 32"/>
                  <a:gd name="T1" fmla="*/ 4 h 77"/>
                  <a:gd name="T2" fmla="*/ 22 w 32"/>
                  <a:gd name="T3" fmla="*/ 4 h 77"/>
                  <a:gd name="T4" fmla="*/ 21 w 32"/>
                  <a:gd name="T5" fmla="*/ 0 h 77"/>
                  <a:gd name="T6" fmla="*/ 16 w 32"/>
                  <a:gd name="T7" fmla="*/ 4 h 77"/>
                  <a:gd name="T8" fmla="*/ 9 w 32"/>
                  <a:gd name="T9" fmla="*/ 22 h 77"/>
                  <a:gd name="T10" fmla="*/ 1 w 32"/>
                  <a:gd name="T11" fmla="*/ 39 h 77"/>
                  <a:gd name="T12" fmla="*/ 6 w 32"/>
                  <a:gd name="T13" fmla="*/ 59 h 77"/>
                  <a:gd name="T14" fmla="*/ 14 w 32"/>
                  <a:gd name="T15" fmla="*/ 67 h 77"/>
                  <a:gd name="T16" fmla="*/ 21 w 32"/>
                  <a:gd name="T17" fmla="*/ 77 h 77"/>
                  <a:gd name="T18" fmla="*/ 22 w 32"/>
                  <a:gd name="T19" fmla="*/ 63 h 77"/>
                  <a:gd name="T20" fmla="*/ 27 w 32"/>
                  <a:gd name="T21" fmla="*/ 53 h 77"/>
                  <a:gd name="T22" fmla="*/ 27 w 32"/>
                  <a:gd name="T23" fmla="*/ 41 h 77"/>
                  <a:gd name="T24" fmla="*/ 26 w 32"/>
                  <a:gd name="T25" fmla="*/ 28 h 77"/>
                  <a:gd name="T26" fmla="*/ 29 w 32"/>
                  <a:gd name="T27" fmla="*/ 19 h 77"/>
                  <a:gd name="T28" fmla="*/ 26 w 32"/>
                  <a:gd name="T29" fmla="*/ 15 h 77"/>
                  <a:gd name="T30" fmla="*/ 29 w 32"/>
                  <a:gd name="T31" fmla="*/ 11 h 77"/>
                  <a:gd name="T32" fmla="*/ 27 w 32"/>
                  <a:gd name="T33" fmla="*/ 4 h 77"/>
                  <a:gd name="T34" fmla="*/ 22 w 32"/>
                  <a:gd name="T35"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77">
                    <a:moveTo>
                      <a:pt x="22" y="4"/>
                    </a:moveTo>
                    <a:lnTo>
                      <a:pt x="22" y="4"/>
                    </a:lnTo>
                    <a:lnTo>
                      <a:pt x="21" y="0"/>
                    </a:lnTo>
                    <a:cubicBezTo>
                      <a:pt x="21" y="0"/>
                      <a:pt x="19" y="2"/>
                      <a:pt x="16" y="4"/>
                    </a:cubicBezTo>
                    <a:cubicBezTo>
                      <a:pt x="14" y="6"/>
                      <a:pt x="12" y="18"/>
                      <a:pt x="9" y="22"/>
                    </a:cubicBezTo>
                    <a:cubicBezTo>
                      <a:pt x="6" y="26"/>
                      <a:pt x="0" y="27"/>
                      <a:pt x="1" y="39"/>
                    </a:cubicBezTo>
                    <a:cubicBezTo>
                      <a:pt x="3" y="51"/>
                      <a:pt x="1" y="54"/>
                      <a:pt x="6" y="59"/>
                    </a:cubicBezTo>
                    <a:cubicBezTo>
                      <a:pt x="11" y="65"/>
                      <a:pt x="11" y="63"/>
                      <a:pt x="14" y="67"/>
                    </a:cubicBezTo>
                    <a:cubicBezTo>
                      <a:pt x="18" y="72"/>
                      <a:pt x="21" y="77"/>
                      <a:pt x="21" y="77"/>
                    </a:cubicBezTo>
                    <a:cubicBezTo>
                      <a:pt x="21" y="77"/>
                      <a:pt x="20" y="67"/>
                      <a:pt x="22" y="63"/>
                    </a:cubicBezTo>
                    <a:cubicBezTo>
                      <a:pt x="24" y="60"/>
                      <a:pt x="28" y="55"/>
                      <a:pt x="27" y="53"/>
                    </a:cubicBezTo>
                    <a:cubicBezTo>
                      <a:pt x="26" y="51"/>
                      <a:pt x="27" y="41"/>
                      <a:pt x="27" y="41"/>
                    </a:cubicBezTo>
                    <a:lnTo>
                      <a:pt x="26" y="28"/>
                    </a:lnTo>
                    <a:lnTo>
                      <a:pt x="29" y="19"/>
                    </a:lnTo>
                    <a:lnTo>
                      <a:pt x="26" y="15"/>
                    </a:lnTo>
                    <a:cubicBezTo>
                      <a:pt x="26" y="15"/>
                      <a:pt x="29" y="13"/>
                      <a:pt x="29" y="11"/>
                    </a:cubicBezTo>
                    <a:cubicBezTo>
                      <a:pt x="30" y="9"/>
                      <a:pt x="32" y="2"/>
                      <a:pt x="27" y="4"/>
                    </a:cubicBezTo>
                    <a:cubicBezTo>
                      <a:pt x="22" y="5"/>
                      <a:pt x="22" y="4"/>
                      <a:pt x="22"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5" name="Sri Lanka"/>
              <p:cNvSpPr>
                <a:spLocks/>
              </p:cNvSpPr>
              <p:nvPr/>
            </p:nvSpPr>
            <p:spPr bwMode="auto">
              <a:xfrm>
                <a:off x="7185966" y="3661798"/>
                <a:ext cx="63560" cy="120046"/>
              </a:xfrm>
              <a:custGeom>
                <a:avLst/>
                <a:gdLst>
                  <a:gd name="T0" fmla="*/ 43 w 45"/>
                  <a:gd name="T1" fmla="*/ 54 h 86"/>
                  <a:gd name="T2" fmla="*/ 43 w 45"/>
                  <a:gd name="T3" fmla="*/ 54 h 86"/>
                  <a:gd name="T4" fmla="*/ 34 w 45"/>
                  <a:gd name="T5" fmla="*/ 40 h 86"/>
                  <a:gd name="T6" fmla="*/ 31 w 45"/>
                  <a:gd name="T7" fmla="*/ 28 h 86"/>
                  <a:gd name="T8" fmla="*/ 23 w 45"/>
                  <a:gd name="T9" fmla="*/ 15 h 86"/>
                  <a:gd name="T10" fmla="*/ 13 w 45"/>
                  <a:gd name="T11" fmla="*/ 6 h 86"/>
                  <a:gd name="T12" fmla="*/ 8 w 45"/>
                  <a:gd name="T13" fmla="*/ 1 h 86"/>
                  <a:gd name="T14" fmla="*/ 4 w 45"/>
                  <a:gd name="T15" fmla="*/ 5 h 86"/>
                  <a:gd name="T16" fmla="*/ 6 w 45"/>
                  <a:gd name="T17" fmla="*/ 13 h 86"/>
                  <a:gd name="T18" fmla="*/ 2 w 45"/>
                  <a:gd name="T19" fmla="*/ 19 h 86"/>
                  <a:gd name="T20" fmla="*/ 0 w 45"/>
                  <a:gd name="T21" fmla="*/ 15 h 86"/>
                  <a:gd name="T22" fmla="*/ 4 w 45"/>
                  <a:gd name="T23" fmla="*/ 23 h 86"/>
                  <a:gd name="T24" fmla="*/ 2 w 45"/>
                  <a:gd name="T25" fmla="*/ 36 h 86"/>
                  <a:gd name="T26" fmla="*/ 2 w 45"/>
                  <a:gd name="T27" fmla="*/ 49 h 86"/>
                  <a:gd name="T28" fmla="*/ 9 w 45"/>
                  <a:gd name="T29" fmla="*/ 79 h 86"/>
                  <a:gd name="T30" fmla="*/ 26 w 45"/>
                  <a:gd name="T31" fmla="*/ 84 h 86"/>
                  <a:gd name="T32" fmla="*/ 42 w 45"/>
                  <a:gd name="T33" fmla="*/ 70 h 86"/>
                  <a:gd name="T34" fmla="*/ 43 w 45"/>
                  <a:gd name="T35" fmla="*/ 5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86">
                    <a:moveTo>
                      <a:pt x="43" y="54"/>
                    </a:moveTo>
                    <a:lnTo>
                      <a:pt x="43" y="54"/>
                    </a:lnTo>
                    <a:cubicBezTo>
                      <a:pt x="42" y="51"/>
                      <a:pt x="35" y="42"/>
                      <a:pt x="34" y="40"/>
                    </a:cubicBezTo>
                    <a:cubicBezTo>
                      <a:pt x="33" y="38"/>
                      <a:pt x="32" y="31"/>
                      <a:pt x="31" y="28"/>
                    </a:cubicBezTo>
                    <a:cubicBezTo>
                      <a:pt x="29" y="24"/>
                      <a:pt x="27" y="21"/>
                      <a:pt x="23" y="15"/>
                    </a:cubicBezTo>
                    <a:cubicBezTo>
                      <a:pt x="19" y="10"/>
                      <a:pt x="13" y="6"/>
                      <a:pt x="13" y="6"/>
                    </a:cubicBezTo>
                    <a:cubicBezTo>
                      <a:pt x="13" y="6"/>
                      <a:pt x="10" y="0"/>
                      <a:pt x="8" y="1"/>
                    </a:cubicBezTo>
                    <a:cubicBezTo>
                      <a:pt x="7" y="1"/>
                      <a:pt x="3" y="1"/>
                      <a:pt x="4" y="5"/>
                    </a:cubicBezTo>
                    <a:cubicBezTo>
                      <a:pt x="4" y="8"/>
                      <a:pt x="5" y="9"/>
                      <a:pt x="6" y="13"/>
                    </a:cubicBezTo>
                    <a:cubicBezTo>
                      <a:pt x="6" y="16"/>
                      <a:pt x="2" y="19"/>
                      <a:pt x="2" y="19"/>
                    </a:cubicBezTo>
                    <a:lnTo>
                      <a:pt x="0" y="15"/>
                    </a:lnTo>
                    <a:lnTo>
                      <a:pt x="4" y="23"/>
                    </a:lnTo>
                    <a:cubicBezTo>
                      <a:pt x="4" y="23"/>
                      <a:pt x="3" y="35"/>
                      <a:pt x="2" y="36"/>
                    </a:cubicBezTo>
                    <a:cubicBezTo>
                      <a:pt x="1" y="37"/>
                      <a:pt x="1" y="39"/>
                      <a:pt x="2" y="49"/>
                    </a:cubicBezTo>
                    <a:cubicBezTo>
                      <a:pt x="3" y="59"/>
                      <a:pt x="5" y="74"/>
                      <a:pt x="9" y="79"/>
                    </a:cubicBezTo>
                    <a:cubicBezTo>
                      <a:pt x="12" y="85"/>
                      <a:pt x="20" y="86"/>
                      <a:pt x="26" y="84"/>
                    </a:cubicBezTo>
                    <a:cubicBezTo>
                      <a:pt x="32" y="82"/>
                      <a:pt x="43" y="76"/>
                      <a:pt x="42" y="70"/>
                    </a:cubicBezTo>
                    <a:cubicBezTo>
                      <a:pt x="41" y="64"/>
                      <a:pt x="45" y="58"/>
                      <a:pt x="43" y="5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6" name="Soloman Islands" hidden="1"/>
              <p:cNvSpPr>
                <a:spLocks/>
              </p:cNvSpPr>
              <p:nvPr/>
            </p:nvSpPr>
            <p:spPr bwMode="auto">
              <a:xfrm>
                <a:off x="9228945" y="4101947"/>
                <a:ext cx="206390" cy="251861"/>
              </a:xfrm>
              <a:custGeom>
                <a:avLst/>
                <a:gdLst>
                  <a:gd name="connsiteX0" fmla="*/ 134508 w 206390"/>
                  <a:gd name="connsiteY0" fmla="*/ 240091 h 251861"/>
                  <a:gd name="connsiteX1" fmla="*/ 147545 w 206390"/>
                  <a:gd name="connsiteY1" fmla="*/ 251861 h 251861"/>
                  <a:gd name="connsiteX2" fmla="*/ 128714 w 206390"/>
                  <a:gd name="connsiteY2" fmla="*/ 243034 h 251861"/>
                  <a:gd name="connsiteX3" fmla="*/ 143307 w 206390"/>
                  <a:gd name="connsiteY3" fmla="*/ 218907 h 251861"/>
                  <a:gd name="connsiteX4" fmla="*/ 154606 w 206390"/>
                  <a:gd name="connsiteY4" fmla="*/ 225327 h 251861"/>
                  <a:gd name="connsiteX5" fmla="*/ 151781 w 206390"/>
                  <a:gd name="connsiteY5" fmla="*/ 233030 h 251861"/>
                  <a:gd name="connsiteX6" fmla="*/ 144720 w 206390"/>
                  <a:gd name="connsiteY6" fmla="*/ 227895 h 251861"/>
                  <a:gd name="connsiteX7" fmla="*/ 133421 w 206390"/>
                  <a:gd name="connsiteY7" fmla="*/ 221475 h 251861"/>
                  <a:gd name="connsiteX8" fmla="*/ 177735 w 206390"/>
                  <a:gd name="connsiteY8" fmla="*/ 178891 h 251861"/>
                  <a:gd name="connsiteX9" fmla="*/ 189197 w 206390"/>
                  <a:gd name="connsiteY9" fmla="*/ 187365 h 251861"/>
                  <a:gd name="connsiteX10" fmla="*/ 200659 w 206390"/>
                  <a:gd name="connsiteY10" fmla="*/ 185953 h 251861"/>
                  <a:gd name="connsiteX11" fmla="*/ 206390 w 206390"/>
                  <a:gd name="connsiteY11" fmla="*/ 200076 h 251861"/>
                  <a:gd name="connsiteX12" fmla="*/ 193495 w 206390"/>
                  <a:gd name="connsiteY12" fmla="*/ 200076 h 251861"/>
                  <a:gd name="connsiteX13" fmla="*/ 182033 w 206390"/>
                  <a:gd name="connsiteY13" fmla="*/ 188778 h 251861"/>
                  <a:gd name="connsiteX14" fmla="*/ 177735 w 206390"/>
                  <a:gd name="connsiteY14" fmla="*/ 178891 h 251861"/>
                  <a:gd name="connsiteX15" fmla="*/ 144120 w 206390"/>
                  <a:gd name="connsiteY15" fmla="*/ 143583 h 251861"/>
                  <a:gd name="connsiteX16" fmla="*/ 156639 w 206390"/>
                  <a:gd name="connsiteY16" fmla="*/ 153469 h 251861"/>
                  <a:gd name="connsiteX17" fmla="*/ 166375 w 206390"/>
                  <a:gd name="connsiteY17" fmla="*/ 167592 h 251861"/>
                  <a:gd name="connsiteX18" fmla="*/ 162202 w 206390"/>
                  <a:gd name="connsiteY18" fmla="*/ 171829 h 251861"/>
                  <a:gd name="connsiteX19" fmla="*/ 141339 w 206390"/>
                  <a:gd name="connsiteY19" fmla="*/ 164768 h 251861"/>
                  <a:gd name="connsiteX20" fmla="*/ 135775 w 206390"/>
                  <a:gd name="connsiteY20" fmla="*/ 153469 h 251861"/>
                  <a:gd name="connsiteX21" fmla="*/ 121652 w 206390"/>
                  <a:gd name="connsiteY21" fmla="*/ 138876 h 251861"/>
                  <a:gd name="connsiteX22" fmla="*/ 121652 w 206390"/>
                  <a:gd name="connsiteY22" fmla="*/ 148291 h 251861"/>
                  <a:gd name="connsiteX23" fmla="*/ 118121 w 206390"/>
                  <a:gd name="connsiteY23" fmla="*/ 146722 h 251861"/>
                  <a:gd name="connsiteX24" fmla="*/ 116944 w 206390"/>
                  <a:gd name="connsiteY24" fmla="*/ 140445 h 251861"/>
                  <a:gd name="connsiteX25" fmla="*/ 167068 w 206390"/>
                  <a:gd name="connsiteY25" fmla="*/ 120045 h 251861"/>
                  <a:gd name="connsiteX26" fmla="*/ 176207 w 206390"/>
                  <a:gd name="connsiteY26" fmla="*/ 127033 h 251861"/>
                  <a:gd name="connsiteX27" fmla="*/ 174684 w 206390"/>
                  <a:gd name="connsiteY27" fmla="*/ 142407 h 251861"/>
                  <a:gd name="connsiteX28" fmla="*/ 189915 w 206390"/>
                  <a:gd name="connsiteY28" fmla="*/ 154985 h 251861"/>
                  <a:gd name="connsiteX29" fmla="*/ 185346 w 206390"/>
                  <a:gd name="connsiteY29" fmla="*/ 164768 h 251861"/>
                  <a:gd name="connsiteX30" fmla="*/ 168591 w 206390"/>
                  <a:gd name="connsiteY30" fmla="*/ 149395 h 251861"/>
                  <a:gd name="connsiteX31" fmla="*/ 164022 w 206390"/>
                  <a:gd name="connsiteY31" fmla="*/ 129828 h 251861"/>
                  <a:gd name="connsiteX32" fmla="*/ 79838 w 206390"/>
                  <a:gd name="connsiteY32" fmla="*/ 108277 h 251861"/>
                  <a:gd name="connsiteX33" fmla="*/ 84407 w 206390"/>
                  <a:gd name="connsiteY33" fmla="*/ 118347 h 251861"/>
                  <a:gd name="connsiteX34" fmla="*/ 93546 w 206390"/>
                  <a:gd name="connsiteY34" fmla="*/ 125539 h 251861"/>
                  <a:gd name="connsiteX35" fmla="*/ 98115 w 206390"/>
                  <a:gd name="connsiteY35" fmla="*/ 129855 h 251861"/>
                  <a:gd name="connsiteX36" fmla="*/ 93546 w 206390"/>
                  <a:gd name="connsiteY36" fmla="*/ 134170 h 251861"/>
                  <a:gd name="connsiteX37" fmla="*/ 81361 w 206390"/>
                  <a:gd name="connsiteY37" fmla="*/ 125539 h 251861"/>
                  <a:gd name="connsiteX38" fmla="*/ 72222 w 206390"/>
                  <a:gd name="connsiteY38" fmla="*/ 115470 h 251861"/>
                  <a:gd name="connsiteX39" fmla="*/ 66842 w 206390"/>
                  <a:gd name="connsiteY39" fmla="*/ 103569 h 251861"/>
                  <a:gd name="connsiteX40" fmla="*/ 72222 w 206390"/>
                  <a:gd name="connsiteY40" fmla="*/ 106511 h 251861"/>
                  <a:gd name="connsiteX41" fmla="*/ 68187 w 206390"/>
                  <a:gd name="connsiteY41" fmla="*/ 115339 h 251861"/>
                  <a:gd name="connsiteX42" fmla="*/ 62807 w 206390"/>
                  <a:gd name="connsiteY42" fmla="*/ 107983 h 251861"/>
                  <a:gd name="connsiteX43" fmla="*/ 105176 w 206390"/>
                  <a:gd name="connsiteY43" fmla="*/ 96507 h 251861"/>
                  <a:gd name="connsiteX44" fmla="*/ 119467 w 206390"/>
                  <a:gd name="connsiteY44" fmla="*/ 97898 h 251861"/>
                  <a:gd name="connsiteX45" fmla="*/ 132330 w 206390"/>
                  <a:gd name="connsiteY45" fmla="*/ 109025 h 251861"/>
                  <a:gd name="connsiteX46" fmla="*/ 143763 w 206390"/>
                  <a:gd name="connsiteY46" fmla="*/ 121544 h 251861"/>
                  <a:gd name="connsiteX47" fmla="*/ 136617 w 206390"/>
                  <a:gd name="connsiteY47" fmla="*/ 127107 h 251861"/>
                  <a:gd name="connsiteX48" fmla="*/ 128042 w 206390"/>
                  <a:gd name="connsiteY48" fmla="*/ 117371 h 251861"/>
                  <a:gd name="connsiteX49" fmla="*/ 113751 w 206390"/>
                  <a:gd name="connsiteY49" fmla="*/ 110416 h 251861"/>
                  <a:gd name="connsiteX50" fmla="*/ 105176 w 206390"/>
                  <a:gd name="connsiteY50" fmla="*/ 96507 h 251861"/>
                  <a:gd name="connsiteX51" fmla="*/ 56530 w 206390"/>
                  <a:gd name="connsiteY51" fmla="*/ 94154 h 251861"/>
                  <a:gd name="connsiteX52" fmla="*/ 62807 w 206390"/>
                  <a:gd name="connsiteY52" fmla="*/ 101215 h 251861"/>
                  <a:gd name="connsiteX53" fmla="*/ 56530 w 206390"/>
                  <a:gd name="connsiteY53" fmla="*/ 108277 h 251861"/>
                  <a:gd name="connsiteX54" fmla="*/ 48684 w 206390"/>
                  <a:gd name="connsiteY54" fmla="*/ 101215 h 251861"/>
                  <a:gd name="connsiteX55" fmla="*/ 90267 w 206390"/>
                  <a:gd name="connsiteY55" fmla="*/ 91799 h 251861"/>
                  <a:gd name="connsiteX56" fmla="*/ 93405 w 206390"/>
                  <a:gd name="connsiteY56" fmla="*/ 96507 h 251861"/>
                  <a:gd name="connsiteX57" fmla="*/ 87128 w 206390"/>
                  <a:gd name="connsiteY57" fmla="*/ 96507 h 251861"/>
                  <a:gd name="connsiteX58" fmla="*/ 83990 w 206390"/>
                  <a:gd name="connsiteY58" fmla="*/ 92976 h 251861"/>
                  <a:gd name="connsiteX59" fmla="*/ 62283 w 206390"/>
                  <a:gd name="connsiteY59" fmla="*/ 65908 h 251861"/>
                  <a:gd name="connsiteX60" fmla="*/ 63591 w 206390"/>
                  <a:gd name="connsiteY60" fmla="*/ 70145 h 251861"/>
                  <a:gd name="connsiteX61" fmla="*/ 74052 w 206390"/>
                  <a:gd name="connsiteY61" fmla="*/ 80031 h 251861"/>
                  <a:gd name="connsiteX62" fmla="*/ 79283 w 206390"/>
                  <a:gd name="connsiteY62" fmla="*/ 94154 h 251861"/>
                  <a:gd name="connsiteX63" fmla="*/ 64899 w 206390"/>
                  <a:gd name="connsiteY63" fmla="*/ 87092 h 251861"/>
                  <a:gd name="connsiteX64" fmla="*/ 60976 w 206390"/>
                  <a:gd name="connsiteY64" fmla="*/ 75794 h 251861"/>
                  <a:gd name="connsiteX65" fmla="*/ 55745 w 206390"/>
                  <a:gd name="connsiteY65" fmla="*/ 68732 h 251861"/>
                  <a:gd name="connsiteX66" fmla="*/ 15910 w 206390"/>
                  <a:gd name="connsiteY66" fmla="*/ 31999 h 251861"/>
                  <a:gd name="connsiteX67" fmla="*/ 26050 w 206390"/>
                  <a:gd name="connsiteY67" fmla="*/ 44596 h 251861"/>
                  <a:gd name="connsiteX68" fmla="*/ 41984 w 206390"/>
                  <a:gd name="connsiteY68" fmla="*/ 62790 h 251861"/>
                  <a:gd name="connsiteX69" fmla="*/ 36190 w 206390"/>
                  <a:gd name="connsiteY69" fmla="*/ 80984 h 251861"/>
                  <a:gd name="connsiteX70" fmla="*/ 26050 w 206390"/>
                  <a:gd name="connsiteY70" fmla="*/ 72587 h 251861"/>
                  <a:gd name="connsiteX71" fmla="*/ 20256 w 206390"/>
                  <a:gd name="connsiteY71" fmla="*/ 59991 h 251861"/>
                  <a:gd name="connsiteX72" fmla="*/ 8668 w 206390"/>
                  <a:gd name="connsiteY72" fmla="*/ 38997 h 251861"/>
                  <a:gd name="connsiteX73" fmla="*/ 15910 w 206390"/>
                  <a:gd name="connsiteY73" fmla="*/ 31999 h 251861"/>
                  <a:gd name="connsiteX74" fmla="*/ 136952 w 206390"/>
                  <a:gd name="connsiteY74" fmla="*/ 21118 h 251861"/>
                  <a:gd name="connsiteX75" fmla="*/ 140483 w 206390"/>
                  <a:gd name="connsiteY75" fmla="*/ 22753 h 251861"/>
                  <a:gd name="connsiteX76" fmla="*/ 138129 w 206390"/>
                  <a:gd name="connsiteY76" fmla="*/ 30600 h 251861"/>
                  <a:gd name="connsiteX77" fmla="*/ 133421 w 206390"/>
                  <a:gd name="connsiteY77" fmla="*/ 21445 h 251861"/>
                  <a:gd name="connsiteX78" fmla="*/ 136952 w 206390"/>
                  <a:gd name="connsiteY78" fmla="*/ 21118 h 251861"/>
                  <a:gd name="connsiteX79" fmla="*/ 9258 w 206390"/>
                  <a:gd name="connsiteY79" fmla="*/ 16477 h 251861"/>
                  <a:gd name="connsiteX80" fmla="*/ 13377 w 206390"/>
                  <a:gd name="connsiteY80" fmla="*/ 23833 h 251861"/>
                  <a:gd name="connsiteX81" fmla="*/ 2392 w 206390"/>
                  <a:gd name="connsiteY81" fmla="*/ 23833 h 251861"/>
                  <a:gd name="connsiteX82" fmla="*/ 3765 w 206390"/>
                  <a:gd name="connsiteY82" fmla="*/ 22362 h 251861"/>
                  <a:gd name="connsiteX83" fmla="*/ 9258 w 206390"/>
                  <a:gd name="connsiteY83" fmla="*/ 16477 h 251861"/>
                  <a:gd name="connsiteX84" fmla="*/ 67514 w 206390"/>
                  <a:gd name="connsiteY84" fmla="*/ 2354 h 251861"/>
                  <a:gd name="connsiteX85" fmla="*/ 79284 w 206390"/>
                  <a:gd name="connsiteY85" fmla="*/ 5885 h 251861"/>
                  <a:gd name="connsiteX86" fmla="*/ 70456 w 206390"/>
                  <a:gd name="connsiteY86" fmla="*/ 9416 h 251861"/>
                  <a:gd name="connsiteX87" fmla="*/ 15730 w 206390"/>
                  <a:gd name="connsiteY87" fmla="*/ 0 h 251861"/>
                  <a:gd name="connsiteX88" fmla="*/ 22792 w 206390"/>
                  <a:gd name="connsiteY88" fmla="*/ 0 h 251861"/>
                  <a:gd name="connsiteX89" fmla="*/ 22792 w 206390"/>
                  <a:gd name="connsiteY89" fmla="*/ 3139 h 251861"/>
                  <a:gd name="connsiteX90" fmla="*/ 17142 w 206390"/>
                  <a:gd name="connsiteY90" fmla="*/ 4708 h 2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6390" h="251861">
                    <a:moveTo>
                      <a:pt x="134508" y="240091"/>
                    </a:moveTo>
                    <a:lnTo>
                      <a:pt x="147545" y="251861"/>
                    </a:lnTo>
                    <a:lnTo>
                      <a:pt x="128714" y="243034"/>
                    </a:lnTo>
                    <a:close/>
                    <a:moveTo>
                      <a:pt x="143307" y="218907"/>
                    </a:moveTo>
                    <a:lnTo>
                      <a:pt x="154606" y="225327"/>
                    </a:lnTo>
                    <a:lnTo>
                      <a:pt x="151781" y="233030"/>
                    </a:lnTo>
                    <a:lnTo>
                      <a:pt x="144720" y="227895"/>
                    </a:lnTo>
                    <a:lnTo>
                      <a:pt x="133421" y="221475"/>
                    </a:lnTo>
                    <a:close/>
                    <a:moveTo>
                      <a:pt x="177735" y="178891"/>
                    </a:moveTo>
                    <a:cubicBezTo>
                      <a:pt x="182033" y="180304"/>
                      <a:pt x="187764" y="184541"/>
                      <a:pt x="189197" y="187365"/>
                    </a:cubicBezTo>
                    <a:cubicBezTo>
                      <a:pt x="192063" y="190190"/>
                      <a:pt x="200659" y="185953"/>
                      <a:pt x="200659" y="185953"/>
                    </a:cubicBezTo>
                    <a:lnTo>
                      <a:pt x="206390" y="200076"/>
                    </a:lnTo>
                    <a:lnTo>
                      <a:pt x="193495" y="200076"/>
                    </a:lnTo>
                    <a:cubicBezTo>
                      <a:pt x="193495" y="200076"/>
                      <a:pt x="189197" y="195839"/>
                      <a:pt x="182033" y="188778"/>
                    </a:cubicBezTo>
                    <a:cubicBezTo>
                      <a:pt x="176302" y="183128"/>
                      <a:pt x="173437" y="178891"/>
                      <a:pt x="177735" y="178891"/>
                    </a:cubicBezTo>
                    <a:close/>
                    <a:moveTo>
                      <a:pt x="144120" y="143583"/>
                    </a:moveTo>
                    <a:lnTo>
                      <a:pt x="156639" y="153469"/>
                    </a:lnTo>
                    <a:lnTo>
                      <a:pt x="166375" y="167592"/>
                    </a:lnTo>
                    <a:lnTo>
                      <a:pt x="162202" y="171829"/>
                    </a:lnTo>
                    <a:cubicBezTo>
                      <a:pt x="162202" y="171829"/>
                      <a:pt x="146902" y="167592"/>
                      <a:pt x="141339" y="164768"/>
                    </a:cubicBezTo>
                    <a:cubicBezTo>
                      <a:pt x="135775" y="163355"/>
                      <a:pt x="135775" y="153469"/>
                      <a:pt x="135775" y="153469"/>
                    </a:cubicBezTo>
                    <a:close/>
                    <a:moveTo>
                      <a:pt x="121652" y="138876"/>
                    </a:moveTo>
                    <a:lnTo>
                      <a:pt x="121652" y="148291"/>
                    </a:lnTo>
                    <a:lnTo>
                      <a:pt x="118121" y="146722"/>
                    </a:lnTo>
                    <a:lnTo>
                      <a:pt x="116944" y="140445"/>
                    </a:lnTo>
                    <a:close/>
                    <a:moveTo>
                      <a:pt x="167068" y="120045"/>
                    </a:moveTo>
                    <a:cubicBezTo>
                      <a:pt x="167068" y="120045"/>
                      <a:pt x="176207" y="120045"/>
                      <a:pt x="176207" y="127033"/>
                    </a:cubicBezTo>
                    <a:cubicBezTo>
                      <a:pt x="176207" y="134021"/>
                      <a:pt x="167068" y="134021"/>
                      <a:pt x="174684" y="142407"/>
                    </a:cubicBezTo>
                    <a:cubicBezTo>
                      <a:pt x="182299" y="149395"/>
                      <a:pt x="189915" y="154985"/>
                      <a:pt x="189915" y="154985"/>
                    </a:cubicBezTo>
                    <a:lnTo>
                      <a:pt x="185346" y="164768"/>
                    </a:lnTo>
                    <a:cubicBezTo>
                      <a:pt x="185346" y="164768"/>
                      <a:pt x="173161" y="153587"/>
                      <a:pt x="168591" y="149395"/>
                    </a:cubicBezTo>
                    <a:cubicBezTo>
                      <a:pt x="164022" y="143804"/>
                      <a:pt x="164022" y="129828"/>
                      <a:pt x="164022" y="129828"/>
                    </a:cubicBezTo>
                    <a:close/>
                    <a:moveTo>
                      <a:pt x="79838" y="108277"/>
                    </a:moveTo>
                    <a:lnTo>
                      <a:pt x="84407" y="118347"/>
                    </a:lnTo>
                    <a:lnTo>
                      <a:pt x="93546" y="125539"/>
                    </a:lnTo>
                    <a:lnTo>
                      <a:pt x="98115" y="129855"/>
                    </a:lnTo>
                    <a:lnTo>
                      <a:pt x="93546" y="134170"/>
                    </a:lnTo>
                    <a:lnTo>
                      <a:pt x="81361" y="125539"/>
                    </a:lnTo>
                    <a:lnTo>
                      <a:pt x="72222" y="115470"/>
                    </a:lnTo>
                    <a:close/>
                    <a:moveTo>
                      <a:pt x="66842" y="103569"/>
                    </a:moveTo>
                    <a:lnTo>
                      <a:pt x="72222" y="106511"/>
                    </a:lnTo>
                    <a:lnTo>
                      <a:pt x="68187" y="115339"/>
                    </a:lnTo>
                    <a:lnTo>
                      <a:pt x="62807" y="107983"/>
                    </a:lnTo>
                    <a:close/>
                    <a:moveTo>
                      <a:pt x="105176" y="96507"/>
                    </a:moveTo>
                    <a:cubicBezTo>
                      <a:pt x="105176" y="96507"/>
                      <a:pt x="118038" y="96507"/>
                      <a:pt x="119467" y="97898"/>
                    </a:cubicBezTo>
                    <a:cubicBezTo>
                      <a:pt x="120897" y="100679"/>
                      <a:pt x="123755" y="104852"/>
                      <a:pt x="132330" y="109025"/>
                    </a:cubicBezTo>
                    <a:cubicBezTo>
                      <a:pt x="142334" y="111807"/>
                      <a:pt x="142334" y="117371"/>
                      <a:pt x="143763" y="121544"/>
                    </a:cubicBezTo>
                    <a:cubicBezTo>
                      <a:pt x="145192" y="124325"/>
                      <a:pt x="139475" y="127107"/>
                      <a:pt x="136617" y="127107"/>
                    </a:cubicBezTo>
                    <a:cubicBezTo>
                      <a:pt x="133759" y="127107"/>
                      <a:pt x="129471" y="120153"/>
                      <a:pt x="128042" y="117371"/>
                    </a:cubicBezTo>
                    <a:cubicBezTo>
                      <a:pt x="126613" y="113198"/>
                      <a:pt x="118038" y="113198"/>
                      <a:pt x="113751" y="110416"/>
                    </a:cubicBezTo>
                    <a:cubicBezTo>
                      <a:pt x="110893" y="106243"/>
                      <a:pt x="105176" y="96507"/>
                      <a:pt x="105176" y="96507"/>
                    </a:cubicBezTo>
                    <a:close/>
                    <a:moveTo>
                      <a:pt x="56530" y="94154"/>
                    </a:moveTo>
                    <a:lnTo>
                      <a:pt x="62807" y="101215"/>
                    </a:lnTo>
                    <a:lnTo>
                      <a:pt x="56530" y="108277"/>
                    </a:lnTo>
                    <a:lnTo>
                      <a:pt x="48684" y="101215"/>
                    </a:lnTo>
                    <a:close/>
                    <a:moveTo>
                      <a:pt x="90267" y="91799"/>
                    </a:moveTo>
                    <a:lnTo>
                      <a:pt x="93405" y="96507"/>
                    </a:lnTo>
                    <a:lnTo>
                      <a:pt x="87128" y="96507"/>
                    </a:lnTo>
                    <a:lnTo>
                      <a:pt x="83990" y="92976"/>
                    </a:lnTo>
                    <a:close/>
                    <a:moveTo>
                      <a:pt x="62283" y="65908"/>
                    </a:moveTo>
                    <a:lnTo>
                      <a:pt x="63591" y="70145"/>
                    </a:lnTo>
                    <a:cubicBezTo>
                      <a:pt x="63591" y="70145"/>
                      <a:pt x="70129" y="77206"/>
                      <a:pt x="74052" y="80031"/>
                    </a:cubicBezTo>
                    <a:cubicBezTo>
                      <a:pt x="77975" y="81443"/>
                      <a:pt x="79283" y="94154"/>
                      <a:pt x="79283" y="94154"/>
                    </a:cubicBezTo>
                    <a:cubicBezTo>
                      <a:pt x="79283" y="94154"/>
                      <a:pt x="66206" y="91329"/>
                      <a:pt x="64899" y="87092"/>
                    </a:cubicBezTo>
                    <a:cubicBezTo>
                      <a:pt x="63591" y="82855"/>
                      <a:pt x="60976" y="75794"/>
                      <a:pt x="60976" y="75794"/>
                    </a:cubicBezTo>
                    <a:lnTo>
                      <a:pt x="55745" y="68732"/>
                    </a:lnTo>
                    <a:close/>
                    <a:moveTo>
                      <a:pt x="15910" y="31999"/>
                    </a:moveTo>
                    <a:cubicBezTo>
                      <a:pt x="15910" y="31999"/>
                      <a:pt x="21704" y="41796"/>
                      <a:pt x="26050" y="44596"/>
                    </a:cubicBezTo>
                    <a:cubicBezTo>
                      <a:pt x="28947" y="47395"/>
                      <a:pt x="37638" y="58591"/>
                      <a:pt x="41984" y="62790"/>
                    </a:cubicBezTo>
                    <a:cubicBezTo>
                      <a:pt x="46329" y="65589"/>
                      <a:pt x="43432" y="75386"/>
                      <a:pt x="36190" y="80984"/>
                    </a:cubicBezTo>
                    <a:cubicBezTo>
                      <a:pt x="36190" y="80984"/>
                      <a:pt x="26050" y="82384"/>
                      <a:pt x="26050" y="72587"/>
                    </a:cubicBezTo>
                    <a:cubicBezTo>
                      <a:pt x="26050" y="64189"/>
                      <a:pt x="23153" y="64189"/>
                      <a:pt x="20256" y="59991"/>
                    </a:cubicBezTo>
                    <a:cubicBezTo>
                      <a:pt x="17359" y="57192"/>
                      <a:pt x="8668" y="47395"/>
                      <a:pt x="8668" y="38997"/>
                    </a:cubicBezTo>
                    <a:cubicBezTo>
                      <a:pt x="10116" y="30600"/>
                      <a:pt x="15910" y="31999"/>
                      <a:pt x="15910" y="31999"/>
                    </a:cubicBezTo>
                    <a:close/>
                    <a:moveTo>
                      <a:pt x="136952" y="21118"/>
                    </a:moveTo>
                    <a:cubicBezTo>
                      <a:pt x="138718" y="21772"/>
                      <a:pt x="140483" y="22753"/>
                      <a:pt x="140483" y="22753"/>
                    </a:cubicBezTo>
                    <a:lnTo>
                      <a:pt x="138129" y="30600"/>
                    </a:lnTo>
                    <a:cubicBezTo>
                      <a:pt x="138129" y="30600"/>
                      <a:pt x="133421" y="24061"/>
                      <a:pt x="133421" y="21445"/>
                    </a:cubicBezTo>
                    <a:cubicBezTo>
                      <a:pt x="133421" y="20138"/>
                      <a:pt x="135187" y="20465"/>
                      <a:pt x="136952" y="21118"/>
                    </a:cubicBezTo>
                    <a:close/>
                    <a:moveTo>
                      <a:pt x="9258" y="16477"/>
                    </a:moveTo>
                    <a:lnTo>
                      <a:pt x="13377" y="23833"/>
                    </a:lnTo>
                    <a:cubicBezTo>
                      <a:pt x="13377" y="23833"/>
                      <a:pt x="9258" y="28247"/>
                      <a:pt x="2392" y="23833"/>
                    </a:cubicBezTo>
                    <a:cubicBezTo>
                      <a:pt x="-3100" y="20891"/>
                      <a:pt x="2392" y="23833"/>
                      <a:pt x="3765" y="22362"/>
                    </a:cubicBezTo>
                    <a:cubicBezTo>
                      <a:pt x="5138" y="19419"/>
                      <a:pt x="9258" y="16477"/>
                      <a:pt x="9258" y="16477"/>
                    </a:cubicBezTo>
                    <a:close/>
                    <a:moveTo>
                      <a:pt x="67514" y="2354"/>
                    </a:moveTo>
                    <a:lnTo>
                      <a:pt x="79284" y="5885"/>
                    </a:lnTo>
                    <a:lnTo>
                      <a:pt x="70456" y="9416"/>
                    </a:lnTo>
                    <a:close/>
                    <a:moveTo>
                      <a:pt x="15730" y="0"/>
                    </a:moveTo>
                    <a:lnTo>
                      <a:pt x="22792" y="0"/>
                    </a:lnTo>
                    <a:lnTo>
                      <a:pt x="22792" y="3139"/>
                    </a:lnTo>
                    <a:lnTo>
                      <a:pt x="17142"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27" name="Singapore"/>
              <p:cNvSpPr>
                <a:spLocks/>
              </p:cNvSpPr>
              <p:nvPr/>
            </p:nvSpPr>
            <p:spPr bwMode="auto">
              <a:xfrm>
                <a:off x="7849822" y="3928290"/>
                <a:ext cx="25894" cy="18832"/>
              </a:xfrm>
              <a:custGeom>
                <a:avLst/>
                <a:gdLst>
                  <a:gd name="T0" fmla="*/ 9 w 18"/>
                  <a:gd name="T1" fmla="*/ 6 h 14"/>
                  <a:gd name="T2" fmla="*/ 9 w 18"/>
                  <a:gd name="T3" fmla="*/ 6 h 14"/>
                  <a:gd name="T4" fmla="*/ 11 w 18"/>
                  <a:gd name="T5" fmla="*/ 12 h 14"/>
                  <a:gd name="T6" fmla="*/ 17 w 18"/>
                  <a:gd name="T7" fmla="*/ 11 h 14"/>
                  <a:gd name="T8" fmla="*/ 17 w 18"/>
                  <a:gd name="T9" fmla="*/ 2 h 14"/>
                  <a:gd name="T10" fmla="*/ 13 w 18"/>
                  <a:gd name="T11" fmla="*/ 0 h 14"/>
                  <a:gd name="T12" fmla="*/ 7 w 18"/>
                  <a:gd name="T13" fmla="*/ 4 h 14"/>
                  <a:gd name="T14" fmla="*/ 2 w 18"/>
                  <a:gd name="T15" fmla="*/ 6 h 14"/>
                  <a:gd name="T16" fmla="*/ 0 w 18"/>
                  <a:gd name="T17" fmla="*/ 13 h 14"/>
                  <a:gd name="T18" fmla="*/ 5 w 18"/>
                  <a:gd name="T19" fmla="*/ 8 h 14"/>
                  <a:gd name="T20" fmla="*/ 9 w 18"/>
                  <a:gd name="T2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9" y="6"/>
                    </a:moveTo>
                    <a:lnTo>
                      <a:pt x="9" y="6"/>
                    </a:lnTo>
                    <a:lnTo>
                      <a:pt x="11" y="12"/>
                    </a:lnTo>
                    <a:cubicBezTo>
                      <a:pt x="11" y="12"/>
                      <a:pt x="17" y="14"/>
                      <a:pt x="17" y="11"/>
                    </a:cubicBezTo>
                    <a:cubicBezTo>
                      <a:pt x="18" y="8"/>
                      <a:pt x="17" y="2"/>
                      <a:pt x="17" y="2"/>
                    </a:cubicBezTo>
                    <a:lnTo>
                      <a:pt x="13" y="0"/>
                    </a:lnTo>
                    <a:cubicBezTo>
                      <a:pt x="8" y="2"/>
                      <a:pt x="7" y="2"/>
                      <a:pt x="7" y="4"/>
                    </a:cubicBezTo>
                    <a:cubicBezTo>
                      <a:pt x="6" y="5"/>
                      <a:pt x="2" y="5"/>
                      <a:pt x="2" y="6"/>
                    </a:cubicBezTo>
                    <a:cubicBezTo>
                      <a:pt x="2" y="7"/>
                      <a:pt x="0" y="13"/>
                      <a:pt x="0" y="13"/>
                    </a:cubicBezTo>
                    <a:lnTo>
                      <a:pt x="5" y="8"/>
                    </a:lnTo>
                    <a:lnTo>
                      <a:pt x="9" y="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8" name="Philippines"/>
              <p:cNvSpPr>
                <a:spLocks/>
              </p:cNvSpPr>
              <p:nvPr/>
            </p:nvSpPr>
            <p:spPr bwMode="auto">
              <a:xfrm>
                <a:off x="8197221" y="3363270"/>
                <a:ext cx="283489" cy="489690"/>
              </a:xfrm>
              <a:custGeom>
                <a:avLst/>
                <a:gdLst>
                  <a:gd name="connsiteX0" fmla="*/ 279453 w 283489"/>
                  <a:gd name="connsiteY0" fmla="*/ 461441 h 489690"/>
                  <a:gd name="connsiteX1" fmla="*/ 283489 w 283489"/>
                  <a:gd name="connsiteY1" fmla="*/ 464266 h 489690"/>
                  <a:gd name="connsiteX2" fmla="*/ 280798 w 283489"/>
                  <a:gd name="connsiteY2" fmla="*/ 474153 h 489690"/>
                  <a:gd name="connsiteX3" fmla="*/ 276763 w 283489"/>
                  <a:gd name="connsiteY3" fmla="*/ 482628 h 489690"/>
                  <a:gd name="connsiteX4" fmla="*/ 274072 w 283489"/>
                  <a:gd name="connsiteY4" fmla="*/ 489690 h 489690"/>
                  <a:gd name="connsiteX5" fmla="*/ 274072 w 283489"/>
                  <a:gd name="connsiteY5" fmla="*/ 484040 h 489690"/>
                  <a:gd name="connsiteX6" fmla="*/ 278108 w 283489"/>
                  <a:gd name="connsiteY6" fmla="*/ 474153 h 489690"/>
                  <a:gd name="connsiteX7" fmla="*/ 274072 w 283489"/>
                  <a:gd name="connsiteY7" fmla="*/ 467091 h 489690"/>
                  <a:gd name="connsiteX8" fmla="*/ 279453 w 283489"/>
                  <a:gd name="connsiteY8" fmla="*/ 461441 h 489690"/>
                  <a:gd name="connsiteX9" fmla="*/ 235964 w 283489"/>
                  <a:gd name="connsiteY9" fmla="*/ 447270 h 489690"/>
                  <a:gd name="connsiteX10" fmla="*/ 238789 w 283489"/>
                  <a:gd name="connsiteY10" fmla="*/ 449625 h 489690"/>
                  <a:gd name="connsiteX11" fmla="*/ 231727 w 283489"/>
                  <a:gd name="connsiteY11" fmla="*/ 449625 h 489690"/>
                  <a:gd name="connsiteX12" fmla="*/ 269391 w 283489"/>
                  <a:gd name="connsiteY12" fmla="*/ 419021 h 489690"/>
                  <a:gd name="connsiteX13" fmla="*/ 266566 w 283489"/>
                  <a:gd name="connsiteY13" fmla="*/ 426083 h 489690"/>
                  <a:gd name="connsiteX14" fmla="*/ 262329 w 283489"/>
                  <a:gd name="connsiteY14" fmla="*/ 426083 h 489690"/>
                  <a:gd name="connsiteX15" fmla="*/ 263741 w 283489"/>
                  <a:gd name="connsiteY15" fmla="*/ 420434 h 489690"/>
                  <a:gd name="connsiteX16" fmla="*/ 116832 w 283489"/>
                  <a:gd name="connsiteY16" fmla="*/ 412040 h 489690"/>
                  <a:gd name="connsiteX17" fmla="*/ 121513 w 283489"/>
                  <a:gd name="connsiteY17" fmla="*/ 412601 h 489690"/>
                  <a:gd name="connsiteX18" fmla="*/ 127506 w 283489"/>
                  <a:gd name="connsiteY18" fmla="*/ 418594 h 489690"/>
                  <a:gd name="connsiteX19" fmla="*/ 129004 w 283489"/>
                  <a:gd name="connsiteY19" fmla="*/ 423088 h 489690"/>
                  <a:gd name="connsiteX20" fmla="*/ 120015 w 283489"/>
                  <a:gd name="connsiteY20" fmla="*/ 424586 h 489690"/>
                  <a:gd name="connsiteX21" fmla="*/ 115521 w 283489"/>
                  <a:gd name="connsiteY21" fmla="*/ 417096 h 489690"/>
                  <a:gd name="connsiteX22" fmla="*/ 116832 w 283489"/>
                  <a:gd name="connsiteY22" fmla="*/ 412040 h 489690"/>
                  <a:gd name="connsiteX23" fmla="*/ 141801 w 283489"/>
                  <a:gd name="connsiteY23" fmla="*/ 411959 h 489690"/>
                  <a:gd name="connsiteX24" fmla="*/ 144626 w 283489"/>
                  <a:gd name="connsiteY24" fmla="*/ 413725 h 489690"/>
                  <a:gd name="connsiteX25" fmla="*/ 144626 w 283489"/>
                  <a:gd name="connsiteY25" fmla="*/ 417256 h 489690"/>
                  <a:gd name="connsiteX26" fmla="*/ 136152 w 283489"/>
                  <a:gd name="connsiteY26" fmla="*/ 419021 h 489690"/>
                  <a:gd name="connsiteX27" fmla="*/ 137564 w 283489"/>
                  <a:gd name="connsiteY27" fmla="*/ 413725 h 489690"/>
                  <a:gd name="connsiteX28" fmla="*/ 105784 w 283489"/>
                  <a:gd name="connsiteY28" fmla="*/ 400189 h 489690"/>
                  <a:gd name="connsiteX29" fmla="*/ 106961 w 283489"/>
                  <a:gd name="connsiteY29" fmla="*/ 406466 h 489690"/>
                  <a:gd name="connsiteX30" fmla="*/ 103430 w 283489"/>
                  <a:gd name="connsiteY30" fmla="*/ 406466 h 489690"/>
                  <a:gd name="connsiteX31" fmla="*/ 105784 w 283489"/>
                  <a:gd name="connsiteY31" fmla="*/ 403328 h 489690"/>
                  <a:gd name="connsiteX32" fmla="*/ 150404 w 283489"/>
                  <a:gd name="connsiteY32" fmla="*/ 393127 h 489690"/>
                  <a:gd name="connsiteX33" fmla="*/ 151688 w 283489"/>
                  <a:gd name="connsiteY33" fmla="*/ 401955 h 489690"/>
                  <a:gd name="connsiteX34" fmla="*/ 141416 w 283489"/>
                  <a:gd name="connsiteY34" fmla="*/ 404897 h 489690"/>
                  <a:gd name="connsiteX35" fmla="*/ 141416 w 283489"/>
                  <a:gd name="connsiteY35" fmla="*/ 396070 h 489690"/>
                  <a:gd name="connsiteX36" fmla="*/ 2354 w 283489"/>
                  <a:gd name="connsiteY36" fmla="*/ 350294 h 489690"/>
                  <a:gd name="connsiteX37" fmla="*/ 9416 w 283489"/>
                  <a:gd name="connsiteY37" fmla="*/ 353433 h 489690"/>
                  <a:gd name="connsiteX38" fmla="*/ 7651 w 283489"/>
                  <a:gd name="connsiteY38" fmla="*/ 364417 h 489690"/>
                  <a:gd name="connsiteX39" fmla="*/ 2354 w 283489"/>
                  <a:gd name="connsiteY39" fmla="*/ 361279 h 489690"/>
                  <a:gd name="connsiteX40" fmla="*/ 211011 w 283489"/>
                  <a:gd name="connsiteY40" fmla="*/ 315443 h 489690"/>
                  <a:gd name="connsiteX41" fmla="*/ 215248 w 283489"/>
                  <a:gd name="connsiteY41" fmla="*/ 316620 h 489690"/>
                  <a:gd name="connsiteX42" fmla="*/ 212423 w 283489"/>
                  <a:gd name="connsiteY42" fmla="*/ 320151 h 489690"/>
                  <a:gd name="connsiteX43" fmla="*/ 208186 w 283489"/>
                  <a:gd name="connsiteY43" fmla="*/ 318974 h 489690"/>
                  <a:gd name="connsiteX44" fmla="*/ 184645 w 283489"/>
                  <a:gd name="connsiteY44" fmla="*/ 313088 h 489690"/>
                  <a:gd name="connsiteX45" fmla="*/ 186999 w 283489"/>
                  <a:gd name="connsiteY45" fmla="*/ 317797 h 489690"/>
                  <a:gd name="connsiteX46" fmla="*/ 184645 w 283489"/>
                  <a:gd name="connsiteY46" fmla="*/ 322505 h 489690"/>
                  <a:gd name="connsiteX47" fmla="*/ 179937 w 283489"/>
                  <a:gd name="connsiteY47" fmla="*/ 317797 h 489690"/>
                  <a:gd name="connsiteX48" fmla="*/ 224075 w 283489"/>
                  <a:gd name="connsiteY48" fmla="*/ 289549 h 489690"/>
                  <a:gd name="connsiteX49" fmla="*/ 229372 w 283489"/>
                  <a:gd name="connsiteY49" fmla="*/ 295199 h 489690"/>
                  <a:gd name="connsiteX50" fmla="*/ 224075 w 283489"/>
                  <a:gd name="connsiteY50" fmla="*/ 296611 h 489690"/>
                  <a:gd name="connsiteX51" fmla="*/ 222310 w 283489"/>
                  <a:gd name="connsiteY51" fmla="*/ 292374 h 489690"/>
                  <a:gd name="connsiteX52" fmla="*/ 200752 w 283489"/>
                  <a:gd name="connsiteY52" fmla="*/ 287194 h 489690"/>
                  <a:gd name="connsiteX53" fmla="*/ 205212 w 283489"/>
                  <a:gd name="connsiteY53" fmla="*/ 291230 h 489690"/>
                  <a:gd name="connsiteX54" fmla="*/ 208186 w 283489"/>
                  <a:gd name="connsiteY54" fmla="*/ 300646 h 489690"/>
                  <a:gd name="connsiteX55" fmla="*/ 197778 w 283489"/>
                  <a:gd name="connsiteY55" fmla="*/ 303336 h 489690"/>
                  <a:gd name="connsiteX56" fmla="*/ 185884 w 283489"/>
                  <a:gd name="connsiteY56" fmla="*/ 304681 h 489690"/>
                  <a:gd name="connsiteX57" fmla="*/ 191831 w 283489"/>
                  <a:gd name="connsiteY57" fmla="*/ 293920 h 489690"/>
                  <a:gd name="connsiteX58" fmla="*/ 200752 w 283489"/>
                  <a:gd name="connsiteY58" fmla="*/ 287194 h 489690"/>
                  <a:gd name="connsiteX59" fmla="*/ 233740 w 283489"/>
                  <a:gd name="connsiteY59" fmla="*/ 275424 h 489690"/>
                  <a:gd name="connsiteX60" fmla="*/ 237963 w 283489"/>
                  <a:gd name="connsiteY60" fmla="*/ 288212 h 489690"/>
                  <a:gd name="connsiteX61" fmla="*/ 236555 w 283489"/>
                  <a:gd name="connsiteY61" fmla="*/ 301001 h 489690"/>
                  <a:gd name="connsiteX62" fmla="*/ 240778 w 283489"/>
                  <a:gd name="connsiteY62" fmla="*/ 301001 h 489690"/>
                  <a:gd name="connsiteX63" fmla="*/ 246408 w 283489"/>
                  <a:gd name="connsiteY63" fmla="*/ 288212 h 489690"/>
                  <a:gd name="connsiteX64" fmla="*/ 253446 w 283489"/>
                  <a:gd name="connsiteY64" fmla="*/ 298159 h 489690"/>
                  <a:gd name="connsiteX65" fmla="*/ 246408 w 283489"/>
                  <a:gd name="connsiteY65" fmla="*/ 305263 h 489690"/>
                  <a:gd name="connsiteX66" fmla="*/ 249224 w 283489"/>
                  <a:gd name="connsiteY66" fmla="*/ 313789 h 489690"/>
                  <a:gd name="connsiteX67" fmla="*/ 253446 w 283489"/>
                  <a:gd name="connsiteY67" fmla="*/ 310947 h 489690"/>
                  <a:gd name="connsiteX68" fmla="*/ 252039 w 283489"/>
                  <a:gd name="connsiteY68" fmla="*/ 322314 h 489690"/>
                  <a:gd name="connsiteX69" fmla="*/ 259077 w 283489"/>
                  <a:gd name="connsiteY69" fmla="*/ 327998 h 489690"/>
                  <a:gd name="connsiteX70" fmla="*/ 261892 w 283489"/>
                  <a:gd name="connsiteY70" fmla="*/ 342207 h 489690"/>
                  <a:gd name="connsiteX71" fmla="*/ 268930 w 283489"/>
                  <a:gd name="connsiteY71" fmla="*/ 367784 h 489690"/>
                  <a:gd name="connsiteX72" fmla="*/ 261892 w 283489"/>
                  <a:gd name="connsiteY72" fmla="*/ 394781 h 489690"/>
                  <a:gd name="connsiteX73" fmla="*/ 254854 w 283489"/>
                  <a:gd name="connsiteY73" fmla="*/ 407570 h 489690"/>
                  <a:gd name="connsiteX74" fmla="*/ 250631 w 283489"/>
                  <a:gd name="connsiteY74" fmla="*/ 387677 h 489690"/>
                  <a:gd name="connsiteX75" fmla="*/ 248204 w 283489"/>
                  <a:gd name="connsiteY75" fmla="*/ 386977 h 489690"/>
                  <a:gd name="connsiteX76" fmla="*/ 248204 w 283489"/>
                  <a:gd name="connsiteY76" fmla="*/ 388418 h 489690"/>
                  <a:gd name="connsiteX77" fmla="*/ 243967 w 283489"/>
                  <a:gd name="connsiteY77" fmla="*/ 386849 h 489690"/>
                  <a:gd name="connsiteX78" fmla="*/ 242637 w 283489"/>
                  <a:gd name="connsiteY78" fmla="*/ 385371 h 489690"/>
                  <a:gd name="connsiteX79" fmla="*/ 240778 w 283489"/>
                  <a:gd name="connsiteY79" fmla="*/ 384835 h 489690"/>
                  <a:gd name="connsiteX80" fmla="*/ 237963 w 283489"/>
                  <a:gd name="connsiteY80" fmla="*/ 396202 h 489690"/>
                  <a:gd name="connsiteX81" fmla="*/ 246408 w 283489"/>
                  <a:gd name="connsiteY81" fmla="*/ 411832 h 489690"/>
                  <a:gd name="connsiteX82" fmla="*/ 239370 w 283489"/>
                  <a:gd name="connsiteY82" fmla="*/ 428883 h 489690"/>
                  <a:gd name="connsiteX83" fmla="*/ 233740 w 283489"/>
                  <a:gd name="connsiteY83" fmla="*/ 417516 h 489690"/>
                  <a:gd name="connsiteX84" fmla="*/ 228110 w 283489"/>
                  <a:gd name="connsiteY84" fmla="*/ 418937 h 489690"/>
                  <a:gd name="connsiteX85" fmla="*/ 216849 w 283489"/>
                  <a:gd name="connsiteY85" fmla="*/ 418937 h 489690"/>
                  <a:gd name="connsiteX86" fmla="*/ 211219 w 283489"/>
                  <a:gd name="connsiteY86" fmla="*/ 408991 h 489690"/>
                  <a:gd name="connsiteX87" fmla="*/ 205588 w 283489"/>
                  <a:gd name="connsiteY87" fmla="*/ 411832 h 489690"/>
                  <a:gd name="connsiteX88" fmla="*/ 197143 w 283489"/>
                  <a:gd name="connsiteY88" fmla="*/ 389098 h 489690"/>
                  <a:gd name="connsiteX89" fmla="*/ 202773 w 283489"/>
                  <a:gd name="connsiteY89" fmla="*/ 374888 h 489690"/>
                  <a:gd name="connsiteX90" fmla="*/ 197143 w 283489"/>
                  <a:gd name="connsiteY90" fmla="*/ 367784 h 489690"/>
                  <a:gd name="connsiteX91" fmla="*/ 185882 w 283489"/>
                  <a:gd name="connsiteY91" fmla="*/ 362100 h 489690"/>
                  <a:gd name="connsiteX92" fmla="*/ 180252 w 283489"/>
                  <a:gd name="connsiteY92" fmla="*/ 376309 h 489690"/>
                  <a:gd name="connsiteX93" fmla="*/ 171807 w 283489"/>
                  <a:gd name="connsiteY93" fmla="*/ 366363 h 489690"/>
                  <a:gd name="connsiteX94" fmla="*/ 168991 w 283489"/>
                  <a:gd name="connsiteY94" fmla="*/ 379151 h 489690"/>
                  <a:gd name="connsiteX95" fmla="*/ 161953 w 283489"/>
                  <a:gd name="connsiteY95" fmla="*/ 363521 h 489690"/>
                  <a:gd name="connsiteX96" fmla="*/ 154915 w 283489"/>
                  <a:gd name="connsiteY96" fmla="*/ 372047 h 489690"/>
                  <a:gd name="connsiteX97" fmla="*/ 143655 w 283489"/>
                  <a:gd name="connsiteY97" fmla="*/ 389098 h 489690"/>
                  <a:gd name="connsiteX98" fmla="*/ 145062 w 283489"/>
                  <a:gd name="connsiteY98" fmla="*/ 367784 h 489690"/>
                  <a:gd name="connsiteX99" fmla="*/ 150693 w 283489"/>
                  <a:gd name="connsiteY99" fmla="*/ 354996 h 489690"/>
                  <a:gd name="connsiteX100" fmla="*/ 164769 w 283489"/>
                  <a:gd name="connsiteY100" fmla="*/ 349312 h 489690"/>
                  <a:gd name="connsiteX101" fmla="*/ 176029 w 283489"/>
                  <a:gd name="connsiteY101" fmla="*/ 337945 h 489690"/>
                  <a:gd name="connsiteX102" fmla="*/ 187290 w 283489"/>
                  <a:gd name="connsiteY102" fmla="*/ 336524 h 489690"/>
                  <a:gd name="connsiteX103" fmla="*/ 192920 w 283489"/>
                  <a:gd name="connsiteY103" fmla="*/ 352154 h 489690"/>
                  <a:gd name="connsiteX104" fmla="*/ 204181 w 283489"/>
                  <a:gd name="connsiteY104" fmla="*/ 345049 h 489690"/>
                  <a:gd name="connsiteX105" fmla="*/ 209811 w 283489"/>
                  <a:gd name="connsiteY105" fmla="*/ 337945 h 489690"/>
                  <a:gd name="connsiteX106" fmla="*/ 215441 w 283489"/>
                  <a:gd name="connsiteY106" fmla="*/ 333682 h 489690"/>
                  <a:gd name="connsiteX107" fmla="*/ 216849 w 283489"/>
                  <a:gd name="connsiteY107" fmla="*/ 322314 h 489690"/>
                  <a:gd name="connsiteX108" fmla="*/ 223887 w 283489"/>
                  <a:gd name="connsiteY108" fmla="*/ 327998 h 489690"/>
                  <a:gd name="connsiteX109" fmla="*/ 228110 w 283489"/>
                  <a:gd name="connsiteY109" fmla="*/ 320894 h 489690"/>
                  <a:gd name="connsiteX110" fmla="*/ 235148 w 283489"/>
                  <a:gd name="connsiteY110" fmla="*/ 323735 h 489690"/>
                  <a:gd name="connsiteX111" fmla="*/ 230925 w 283489"/>
                  <a:gd name="connsiteY111" fmla="*/ 309526 h 489690"/>
                  <a:gd name="connsiteX112" fmla="*/ 229517 w 283489"/>
                  <a:gd name="connsiteY112" fmla="*/ 306684 h 489690"/>
                  <a:gd name="connsiteX113" fmla="*/ 232333 w 283489"/>
                  <a:gd name="connsiteY113" fmla="*/ 298159 h 489690"/>
                  <a:gd name="connsiteX114" fmla="*/ 228110 w 283489"/>
                  <a:gd name="connsiteY114" fmla="*/ 286791 h 489690"/>
                  <a:gd name="connsiteX115" fmla="*/ 198181 w 283489"/>
                  <a:gd name="connsiteY115" fmla="*/ 270717 h 489690"/>
                  <a:gd name="connsiteX116" fmla="*/ 203478 w 283489"/>
                  <a:gd name="connsiteY116" fmla="*/ 270717 h 489690"/>
                  <a:gd name="connsiteX117" fmla="*/ 201713 w 283489"/>
                  <a:gd name="connsiteY117" fmla="*/ 273856 h 489690"/>
                  <a:gd name="connsiteX118" fmla="*/ 196416 w 283489"/>
                  <a:gd name="connsiteY118" fmla="*/ 275425 h 489690"/>
                  <a:gd name="connsiteX119" fmla="*/ 175443 w 283489"/>
                  <a:gd name="connsiteY119" fmla="*/ 261300 h 489690"/>
                  <a:gd name="connsiteX120" fmla="*/ 176941 w 283489"/>
                  <a:gd name="connsiteY120" fmla="*/ 274100 h 489690"/>
                  <a:gd name="connsiteX121" fmla="*/ 169451 w 283489"/>
                  <a:gd name="connsiteY121" fmla="*/ 296856 h 489690"/>
                  <a:gd name="connsiteX122" fmla="*/ 173945 w 283489"/>
                  <a:gd name="connsiteY122" fmla="*/ 309656 h 489690"/>
                  <a:gd name="connsiteX123" fmla="*/ 169451 w 283489"/>
                  <a:gd name="connsiteY123" fmla="*/ 322456 h 489690"/>
                  <a:gd name="connsiteX124" fmla="*/ 164957 w 283489"/>
                  <a:gd name="connsiteY124" fmla="*/ 316767 h 489690"/>
                  <a:gd name="connsiteX125" fmla="*/ 155969 w 283489"/>
                  <a:gd name="connsiteY125" fmla="*/ 313923 h 489690"/>
                  <a:gd name="connsiteX126" fmla="*/ 148479 w 283489"/>
                  <a:gd name="connsiteY126" fmla="*/ 295434 h 489690"/>
                  <a:gd name="connsiteX127" fmla="*/ 158965 w 283489"/>
                  <a:gd name="connsiteY127" fmla="*/ 288322 h 489690"/>
                  <a:gd name="connsiteX128" fmla="*/ 160463 w 283489"/>
                  <a:gd name="connsiteY128" fmla="*/ 271255 h 489690"/>
                  <a:gd name="connsiteX129" fmla="*/ 169451 w 283489"/>
                  <a:gd name="connsiteY129" fmla="*/ 262722 h 489690"/>
                  <a:gd name="connsiteX130" fmla="*/ 175443 w 283489"/>
                  <a:gd name="connsiteY130" fmla="*/ 261300 h 489690"/>
                  <a:gd name="connsiteX131" fmla="*/ 188882 w 283489"/>
                  <a:gd name="connsiteY131" fmla="*/ 254238 h 489690"/>
                  <a:gd name="connsiteX132" fmla="*/ 190295 w 283489"/>
                  <a:gd name="connsiteY132" fmla="*/ 262787 h 489690"/>
                  <a:gd name="connsiteX133" fmla="*/ 190295 w 283489"/>
                  <a:gd name="connsiteY133" fmla="*/ 274185 h 489690"/>
                  <a:gd name="connsiteX134" fmla="*/ 188882 w 283489"/>
                  <a:gd name="connsiteY134" fmla="*/ 285584 h 489690"/>
                  <a:gd name="connsiteX135" fmla="*/ 183232 w 283489"/>
                  <a:gd name="connsiteY135" fmla="*/ 295558 h 489690"/>
                  <a:gd name="connsiteX136" fmla="*/ 176170 w 283489"/>
                  <a:gd name="connsiteY136" fmla="*/ 306956 h 489690"/>
                  <a:gd name="connsiteX137" fmla="*/ 176170 w 283489"/>
                  <a:gd name="connsiteY137" fmla="*/ 294133 h 489690"/>
                  <a:gd name="connsiteX138" fmla="*/ 183232 w 283489"/>
                  <a:gd name="connsiteY138" fmla="*/ 271336 h 489690"/>
                  <a:gd name="connsiteX139" fmla="*/ 188882 w 283489"/>
                  <a:gd name="connsiteY139" fmla="*/ 254238 h 489690"/>
                  <a:gd name="connsiteX140" fmla="*/ 175229 w 283489"/>
                  <a:gd name="connsiteY140" fmla="*/ 251883 h 489690"/>
                  <a:gd name="connsiteX141" fmla="*/ 180879 w 283489"/>
                  <a:gd name="connsiteY141" fmla="*/ 251883 h 489690"/>
                  <a:gd name="connsiteX142" fmla="*/ 182291 w 283489"/>
                  <a:gd name="connsiteY142" fmla="*/ 257532 h 489690"/>
                  <a:gd name="connsiteX143" fmla="*/ 178054 w 283489"/>
                  <a:gd name="connsiteY143" fmla="*/ 258945 h 489690"/>
                  <a:gd name="connsiteX144" fmla="*/ 64226 w 283489"/>
                  <a:gd name="connsiteY144" fmla="*/ 251883 h 489690"/>
                  <a:gd name="connsiteX145" fmla="*/ 68437 w 283489"/>
                  <a:gd name="connsiteY145" fmla="*/ 254694 h 489690"/>
                  <a:gd name="connsiteX146" fmla="*/ 67033 w 283489"/>
                  <a:gd name="connsiteY146" fmla="*/ 263126 h 489690"/>
                  <a:gd name="connsiteX147" fmla="*/ 69840 w 283489"/>
                  <a:gd name="connsiteY147" fmla="*/ 274370 h 489690"/>
                  <a:gd name="connsiteX148" fmla="*/ 81067 w 283489"/>
                  <a:gd name="connsiteY148" fmla="*/ 272964 h 489690"/>
                  <a:gd name="connsiteX149" fmla="*/ 78260 w 283489"/>
                  <a:gd name="connsiteY149" fmla="*/ 279991 h 489690"/>
                  <a:gd name="connsiteX150" fmla="*/ 64226 w 283489"/>
                  <a:gd name="connsiteY150" fmla="*/ 284207 h 489690"/>
                  <a:gd name="connsiteX151" fmla="*/ 61420 w 283489"/>
                  <a:gd name="connsiteY151" fmla="*/ 295451 h 489690"/>
                  <a:gd name="connsiteX152" fmla="*/ 52999 w 283489"/>
                  <a:gd name="connsiteY152" fmla="*/ 294045 h 489690"/>
                  <a:gd name="connsiteX153" fmla="*/ 41772 w 283489"/>
                  <a:gd name="connsiteY153" fmla="*/ 317937 h 489690"/>
                  <a:gd name="connsiteX154" fmla="*/ 34755 w 283489"/>
                  <a:gd name="connsiteY154" fmla="*/ 320748 h 489690"/>
                  <a:gd name="connsiteX155" fmla="*/ 23528 w 283489"/>
                  <a:gd name="connsiteY155" fmla="*/ 333397 h 489690"/>
                  <a:gd name="connsiteX156" fmla="*/ 10897 w 283489"/>
                  <a:gd name="connsiteY156" fmla="*/ 341829 h 489690"/>
                  <a:gd name="connsiteX157" fmla="*/ 23528 w 283489"/>
                  <a:gd name="connsiteY157" fmla="*/ 317937 h 489690"/>
                  <a:gd name="connsiteX158" fmla="*/ 30545 w 283489"/>
                  <a:gd name="connsiteY158" fmla="*/ 315126 h 489690"/>
                  <a:gd name="connsiteX159" fmla="*/ 43175 w 283489"/>
                  <a:gd name="connsiteY159" fmla="*/ 295451 h 489690"/>
                  <a:gd name="connsiteX160" fmla="*/ 57209 w 283489"/>
                  <a:gd name="connsiteY160" fmla="*/ 279991 h 489690"/>
                  <a:gd name="connsiteX161" fmla="*/ 60016 w 283489"/>
                  <a:gd name="connsiteY161" fmla="*/ 268748 h 489690"/>
                  <a:gd name="connsiteX162" fmla="*/ 64226 w 283489"/>
                  <a:gd name="connsiteY162" fmla="*/ 251883 h 489690"/>
                  <a:gd name="connsiteX163" fmla="*/ 71649 w 283489"/>
                  <a:gd name="connsiteY163" fmla="*/ 247175 h 489690"/>
                  <a:gd name="connsiteX164" fmla="*/ 74788 w 283489"/>
                  <a:gd name="connsiteY164" fmla="*/ 247175 h 489690"/>
                  <a:gd name="connsiteX165" fmla="*/ 76357 w 283489"/>
                  <a:gd name="connsiteY165" fmla="*/ 250314 h 489690"/>
                  <a:gd name="connsiteX166" fmla="*/ 73219 w 283489"/>
                  <a:gd name="connsiteY166" fmla="*/ 251883 h 489690"/>
                  <a:gd name="connsiteX167" fmla="*/ 133192 w 283489"/>
                  <a:gd name="connsiteY167" fmla="*/ 233051 h 489690"/>
                  <a:gd name="connsiteX168" fmla="*/ 143954 w 283489"/>
                  <a:gd name="connsiteY168" fmla="*/ 241879 h 489690"/>
                  <a:gd name="connsiteX169" fmla="*/ 158752 w 283489"/>
                  <a:gd name="connsiteY169" fmla="*/ 244821 h 489690"/>
                  <a:gd name="connsiteX170" fmla="*/ 162787 w 283489"/>
                  <a:gd name="connsiteY170" fmla="*/ 250706 h 489690"/>
                  <a:gd name="connsiteX171" fmla="*/ 156061 w 283489"/>
                  <a:gd name="connsiteY171" fmla="*/ 263948 h 489690"/>
                  <a:gd name="connsiteX172" fmla="*/ 151487 w 283489"/>
                  <a:gd name="connsiteY172" fmla="*/ 271118 h 489690"/>
                  <a:gd name="connsiteX173" fmla="*/ 152278 w 283489"/>
                  <a:gd name="connsiteY173" fmla="*/ 270717 h 489690"/>
                  <a:gd name="connsiteX174" fmla="*/ 154043 w 283489"/>
                  <a:gd name="connsiteY174" fmla="*/ 276098 h 489690"/>
                  <a:gd name="connsiteX175" fmla="*/ 150512 w 283489"/>
                  <a:gd name="connsiteY175" fmla="*/ 280134 h 489690"/>
                  <a:gd name="connsiteX176" fmla="*/ 147528 w 283489"/>
                  <a:gd name="connsiteY176" fmla="*/ 274449 h 489690"/>
                  <a:gd name="connsiteX177" fmla="*/ 134537 w 283489"/>
                  <a:gd name="connsiteY177" fmla="*/ 280132 h 489690"/>
                  <a:gd name="connsiteX178" fmla="*/ 135883 w 283489"/>
                  <a:gd name="connsiteY178" fmla="*/ 268362 h 489690"/>
                  <a:gd name="connsiteX179" fmla="*/ 137228 w 283489"/>
                  <a:gd name="connsiteY179" fmla="*/ 244821 h 489690"/>
                  <a:gd name="connsiteX180" fmla="*/ 130502 w 283489"/>
                  <a:gd name="connsiteY180" fmla="*/ 234522 h 489690"/>
                  <a:gd name="connsiteX181" fmla="*/ 115200 w 283489"/>
                  <a:gd name="connsiteY181" fmla="*/ 225989 h 489690"/>
                  <a:gd name="connsiteX182" fmla="*/ 116377 w 283489"/>
                  <a:gd name="connsiteY182" fmla="*/ 231638 h 489690"/>
                  <a:gd name="connsiteX183" fmla="*/ 110492 w 283489"/>
                  <a:gd name="connsiteY183" fmla="*/ 233051 h 489690"/>
                  <a:gd name="connsiteX184" fmla="*/ 109315 w 283489"/>
                  <a:gd name="connsiteY184" fmla="*/ 228814 h 489690"/>
                  <a:gd name="connsiteX185" fmla="*/ 71482 w 283489"/>
                  <a:gd name="connsiteY185" fmla="*/ 218927 h 489690"/>
                  <a:gd name="connsiteX186" fmla="*/ 79049 w 283489"/>
                  <a:gd name="connsiteY186" fmla="*/ 220440 h 489690"/>
                  <a:gd name="connsiteX187" fmla="*/ 88129 w 283489"/>
                  <a:gd name="connsiteY187" fmla="*/ 226494 h 489690"/>
                  <a:gd name="connsiteX188" fmla="*/ 85103 w 283489"/>
                  <a:gd name="connsiteY188" fmla="*/ 235574 h 489690"/>
                  <a:gd name="connsiteX189" fmla="*/ 72996 w 283489"/>
                  <a:gd name="connsiteY189" fmla="*/ 240114 h 489690"/>
                  <a:gd name="connsiteX190" fmla="*/ 74509 w 283489"/>
                  <a:gd name="connsiteY190" fmla="*/ 228007 h 489690"/>
                  <a:gd name="connsiteX191" fmla="*/ 71482 w 283489"/>
                  <a:gd name="connsiteY191" fmla="*/ 218927 h 489690"/>
                  <a:gd name="connsiteX192" fmla="*/ 134425 w 283489"/>
                  <a:gd name="connsiteY192" fmla="*/ 216574 h 489690"/>
                  <a:gd name="connsiteX193" fmla="*/ 137564 w 283489"/>
                  <a:gd name="connsiteY193" fmla="*/ 223113 h 489690"/>
                  <a:gd name="connsiteX194" fmla="*/ 128147 w 283489"/>
                  <a:gd name="connsiteY194" fmla="*/ 228344 h 489690"/>
                  <a:gd name="connsiteX195" fmla="*/ 128147 w 283489"/>
                  <a:gd name="connsiteY195" fmla="*/ 219189 h 489690"/>
                  <a:gd name="connsiteX196" fmla="*/ 145803 w 283489"/>
                  <a:gd name="connsiteY196" fmla="*/ 211864 h 489690"/>
                  <a:gd name="connsiteX197" fmla="*/ 151688 w 283489"/>
                  <a:gd name="connsiteY197" fmla="*/ 218403 h 489690"/>
                  <a:gd name="connsiteX198" fmla="*/ 142861 w 283489"/>
                  <a:gd name="connsiteY198" fmla="*/ 221018 h 489690"/>
                  <a:gd name="connsiteX199" fmla="*/ 141389 w 283489"/>
                  <a:gd name="connsiteY199" fmla="*/ 215787 h 489690"/>
                  <a:gd name="connsiteX200" fmla="*/ 212646 w 283489"/>
                  <a:gd name="connsiteY200" fmla="*/ 210956 h 489690"/>
                  <a:gd name="connsiteX201" fmla="*/ 228319 w 283489"/>
                  <a:gd name="connsiteY201" fmla="*/ 222520 h 489690"/>
                  <a:gd name="connsiteX202" fmla="*/ 229743 w 283489"/>
                  <a:gd name="connsiteY202" fmla="*/ 245648 h 489690"/>
                  <a:gd name="connsiteX203" fmla="*/ 241142 w 283489"/>
                  <a:gd name="connsiteY203" fmla="*/ 262993 h 489690"/>
                  <a:gd name="connsiteX204" fmla="*/ 229743 w 283489"/>
                  <a:gd name="connsiteY204" fmla="*/ 261548 h 489690"/>
                  <a:gd name="connsiteX205" fmla="*/ 216920 w 283489"/>
                  <a:gd name="connsiteY205" fmla="*/ 261548 h 489690"/>
                  <a:gd name="connsiteX206" fmla="*/ 226894 w 283489"/>
                  <a:gd name="connsiteY206" fmla="*/ 281785 h 489690"/>
                  <a:gd name="connsiteX207" fmla="*/ 221195 w 283489"/>
                  <a:gd name="connsiteY207" fmla="*/ 284676 h 489690"/>
                  <a:gd name="connsiteX208" fmla="*/ 221195 w 283489"/>
                  <a:gd name="connsiteY208" fmla="*/ 291903 h 489690"/>
                  <a:gd name="connsiteX209" fmla="*/ 215495 w 283489"/>
                  <a:gd name="connsiteY209" fmla="*/ 289012 h 489690"/>
                  <a:gd name="connsiteX210" fmla="*/ 209796 w 283489"/>
                  <a:gd name="connsiteY210" fmla="*/ 267330 h 489690"/>
                  <a:gd name="connsiteX211" fmla="*/ 201247 w 283489"/>
                  <a:gd name="connsiteY211" fmla="*/ 264439 h 489690"/>
                  <a:gd name="connsiteX212" fmla="*/ 196973 w 283489"/>
                  <a:gd name="connsiteY212" fmla="*/ 245648 h 489690"/>
                  <a:gd name="connsiteX213" fmla="*/ 201247 w 283489"/>
                  <a:gd name="connsiteY213" fmla="*/ 239866 h 489690"/>
                  <a:gd name="connsiteX214" fmla="*/ 202672 w 283489"/>
                  <a:gd name="connsiteY214" fmla="*/ 245648 h 489690"/>
                  <a:gd name="connsiteX215" fmla="*/ 206946 w 283489"/>
                  <a:gd name="connsiteY215" fmla="*/ 251430 h 489690"/>
                  <a:gd name="connsiteX216" fmla="*/ 211221 w 283489"/>
                  <a:gd name="connsiteY216" fmla="*/ 242757 h 489690"/>
                  <a:gd name="connsiteX217" fmla="*/ 198398 w 283489"/>
                  <a:gd name="connsiteY217" fmla="*/ 226857 h 489690"/>
                  <a:gd name="connsiteX218" fmla="*/ 195548 w 283489"/>
                  <a:gd name="connsiteY218" fmla="*/ 212402 h 489690"/>
                  <a:gd name="connsiteX219" fmla="*/ 212646 w 283489"/>
                  <a:gd name="connsiteY219" fmla="*/ 210956 h 489690"/>
                  <a:gd name="connsiteX220" fmla="*/ 174287 w 283489"/>
                  <a:gd name="connsiteY220" fmla="*/ 209511 h 489690"/>
                  <a:gd name="connsiteX221" fmla="*/ 179937 w 283489"/>
                  <a:gd name="connsiteY221" fmla="*/ 222030 h 489690"/>
                  <a:gd name="connsiteX222" fmla="*/ 189824 w 283489"/>
                  <a:gd name="connsiteY222" fmla="*/ 234550 h 489690"/>
                  <a:gd name="connsiteX223" fmla="*/ 182762 w 283489"/>
                  <a:gd name="connsiteY223" fmla="*/ 237332 h 489690"/>
                  <a:gd name="connsiteX224" fmla="*/ 175700 w 283489"/>
                  <a:gd name="connsiteY224" fmla="*/ 231768 h 489690"/>
                  <a:gd name="connsiteX225" fmla="*/ 170050 w 283489"/>
                  <a:gd name="connsiteY225" fmla="*/ 226203 h 489690"/>
                  <a:gd name="connsiteX226" fmla="*/ 161575 w 283489"/>
                  <a:gd name="connsiteY226" fmla="*/ 235941 h 489690"/>
                  <a:gd name="connsiteX227" fmla="*/ 162988 w 283489"/>
                  <a:gd name="connsiteY227" fmla="*/ 227594 h 489690"/>
                  <a:gd name="connsiteX228" fmla="*/ 162988 w 283489"/>
                  <a:gd name="connsiteY228" fmla="*/ 215075 h 489690"/>
                  <a:gd name="connsiteX229" fmla="*/ 170050 w 283489"/>
                  <a:gd name="connsiteY229" fmla="*/ 216466 h 489690"/>
                  <a:gd name="connsiteX230" fmla="*/ 174287 w 283489"/>
                  <a:gd name="connsiteY230" fmla="*/ 209511 h 489690"/>
                  <a:gd name="connsiteX231" fmla="*/ 153186 w 283489"/>
                  <a:gd name="connsiteY231" fmla="*/ 195387 h 489690"/>
                  <a:gd name="connsiteX232" fmla="*/ 160677 w 283489"/>
                  <a:gd name="connsiteY232" fmla="*/ 199624 h 489690"/>
                  <a:gd name="connsiteX233" fmla="*/ 168167 w 283489"/>
                  <a:gd name="connsiteY233" fmla="*/ 206686 h 489690"/>
                  <a:gd name="connsiteX234" fmla="*/ 166669 w 283489"/>
                  <a:gd name="connsiteY234" fmla="*/ 209511 h 489690"/>
                  <a:gd name="connsiteX235" fmla="*/ 159179 w 283489"/>
                  <a:gd name="connsiteY235" fmla="*/ 205274 h 489690"/>
                  <a:gd name="connsiteX236" fmla="*/ 151688 w 283489"/>
                  <a:gd name="connsiteY236" fmla="*/ 201036 h 489690"/>
                  <a:gd name="connsiteX237" fmla="*/ 143449 w 283489"/>
                  <a:gd name="connsiteY237" fmla="*/ 193032 h 489690"/>
                  <a:gd name="connsiteX238" fmla="*/ 144626 w 283489"/>
                  <a:gd name="connsiteY238" fmla="*/ 195387 h 489690"/>
                  <a:gd name="connsiteX239" fmla="*/ 142271 w 283489"/>
                  <a:gd name="connsiteY239" fmla="*/ 195387 h 489690"/>
                  <a:gd name="connsiteX240" fmla="*/ 143449 w 283489"/>
                  <a:gd name="connsiteY240" fmla="*/ 193032 h 489690"/>
                  <a:gd name="connsiteX241" fmla="*/ 88128 w 283489"/>
                  <a:gd name="connsiteY241" fmla="*/ 185970 h 489690"/>
                  <a:gd name="connsiteX242" fmla="*/ 99031 w 283489"/>
                  <a:gd name="connsiteY242" fmla="*/ 185970 h 489690"/>
                  <a:gd name="connsiteX243" fmla="*/ 104482 w 283489"/>
                  <a:gd name="connsiteY243" fmla="*/ 195735 h 489690"/>
                  <a:gd name="connsiteX244" fmla="*/ 111297 w 283489"/>
                  <a:gd name="connsiteY244" fmla="*/ 204106 h 489690"/>
                  <a:gd name="connsiteX245" fmla="*/ 114022 w 283489"/>
                  <a:gd name="connsiteY245" fmla="*/ 215266 h 489690"/>
                  <a:gd name="connsiteX246" fmla="*/ 108571 w 283489"/>
                  <a:gd name="connsiteY246" fmla="*/ 223636 h 489690"/>
                  <a:gd name="connsiteX247" fmla="*/ 96305 w 283489"/>
                  <a:gd name="connsiteY247" fmla="*/ 202711 h 489690"/>
                  <a:gd name="connsiteX248" fmla="*/ 88128 w 283489"/>
                  <a:gd name="connsiteY248" fmla="*/ 185970 h 489690"/>
                  <a:gd name="connsiteX249" fmla="*/ 130502 w 283489"/>
                  <a:gd name="connsiteY249" fmla="*/ 181263 h 489690"/>
                  <a:gd name="connsiteX250" fmla="*/ 129031 w 283489"/>
                  <a:gd name="connsiteY250" fmla="*/ 190090 h 489690"/>
                  <a:gd name="connsiteX251" fmla="*/ 123146 w 283489"/>
                  <a:gd name="connsiteY251" fmla="*/ 193033 h 489690"/>
                  <a:gd name="connsiteX252" fmla="*/ 118732 w 283489"/>
                  <a:gd name="connsiteY252" fmla="*/ 188619 h 489690"/>
                  <a:gd name="connsiteX253" fmla="*/ 120203 w 283489"/>
                  <a:gd name="connsiteY253" fmla="*/ 182734 h 489690"/>
                  <a:gd name="connsiteX254" fmla="*/ 74004 w 283489"/>
                  <a:gd name="connsiteY254" fmla="*/ 171846 h 489690"/>
                  <a:gd name="connsiteX255" fmla="*/ 82076 w 283489"/>
                  <a:gd name="connsiteY255" fmla="*/ 174985 h 489690"/>
                  <a:gd name="connsiteX256" fmla="*/ 83421 w 283489"/>
                  <a:gd name="connsiteY256" fmla="*/ 181263 h 489690"/>
                  <a:gd name="connsiteX257" fmla="*/ 74004 w 283489"/>
                  <a:gd name="connsiteY257" fmla="*/ 179694 h 489690"/>
                  <a:gd name="connsiteX258" fmla="*/ 181024 w 283489"/>
                  <a:gd name="connsiteY258" fmla="*/ 167138 h 489690"/>
                  <a:gd name="connsiteX259" fmla="*/ 185370 w 283489"/>
                  <a:gd name="connsiteY259" fmla="*/ 167138 h 489690"/>
                  <a:gd name="connsiteX260" fmla="*/ 192612 w 283489"/>
                  <a:gd name="connsiteY260" fmla="*/ 178727 h 489690"/>
                  <a:gd name="connsiteX261" fmla="*/ 181024 w 283489"/>
                  <a:gd name="connsiteY261" fmla="*/ 181624 h 489690"/>
                  <a:gd name="connsiteX262" fmla="*/ 181024 w 283489"/>
                  <a:gd name="connsiteY262" fmla="*/ 167138 h 489690"/>
                  <a:gd name="connsiteX263" fmla="*/ 4237 w 283489"/>
                  <a:gd name="connsiteY263" fmla="*/ 129034 h 489690"/>
                  <a:gd name="connsiteX264" fmla="*/ 7062 w 283489"/>
                  <a:gd name="connsiteY264" fmla="*/ 131388 h 489690"/>
                  <a:gd name="connsiteX265" fmla="*/ 1413 w 283489"/>
                  <a:gd name="connsiteY265" fmla="*/ 133742 h 489690"/>
                  <a:gd name="connsiteX266" fmla="*/ 0 w 283489"/>
                  <a:gd name="connsiteY266" fmla="*/ 130211 h 489690"/>
                  <a:gd name="connsiteX267" fmla="*/ 73357 w 283489"/>
                  <a:gd name="connsiteY267" fmla="*/ 26013 h 489690"/>
                  <a:gd name="connsiteX268" fmla="*/ 80596 w 283489"/>
                  <a:gd name="connsiteY268" fmla="*/ 27778 h 489690"/>
                  <a:gd name="connsiteX269" fmla="*/ 93308 w 283489"/>
                  <a:gd name="connsiteY269" fmla="*/ 32015 h 489690"/>
                  <a:gd name="connsiteX270" fmla="*/ 104608 w 283489"/>
                  <a:gd name="connsiteY270" fmla="*/ 37665 h 489690"/>
                  <a:gd name="connsiteX271" fmla="*/ 108845 w 283489"/>
                  <a:gd name="connsiteY271" fmla="*/ 29191 h 489690"/>
                  <a:gd name="connsiteX272" fmla="*/ 114495 w 283489"/>
                  <a:gd name="connsiteY272" fmla="*/ 36253 h 489690"/>
                  <a:gd name="connsiteX273" fmla="*/ 113082 w 283489"/>
                  <a:gd name="connsiteY273" fmla="*/ 54614 h 489690"/>
                  <a:gd name="connsiteX274" fmla="*/ 124382 w 283489"/>
                  <a:gd name="connsiteY274" fmla="*/ 68739 h 489690"/>
                  <a:gd name="connsiteX275" fmla="*/ 125794 w 283489"/>
                  <a:gd name="connsiteY275" fmla="*/ 84275 h 489690"/>
                  <a:gd name="connsiteX276" fmla="*/ 117320 w 283489"/>
                  <a:gd name="connsiteY276" fmla="*/ 102637 h 489690"/>
                  <a:gd name="connsiteX277" fmla="*/ 106020 w 283489"/>
                  <a:gd name="connsiteY277" fmla="*/ 108287 h 489690"/>
                  <a:gd name="connsiteX278" fmla="*/ 104608 w 283489"/>
                  <a:gd name="connsiteY278" fmla="*/ 123823 h 489690"/>
                  <a:gd name="connsiteX279" fmla="*/ 111670 w 283489"/>
                  <a:gd name="connsiteY279" fmla="*/ 143598 h 489690"/>
                  <a:gd name="connsiteX280" fmla="*/ 118732 w 283489"/>
                  <a:gd name="connsiteY280" fmla="*/ 161959 h 489690"/>
                  <a:gd name="connsiteX281" fmla="*/ 132857 w 283489"/>
                  <a:gd name="connsiteY281" fmla="*/ 160547 h 489690"/>
                  <a:gd name="connsiteX282" fmla="*/ 142744 w 283489"/>
                  <a:gd name="connsiteY282" fmla="*/ 156310 h 489690"/>
                  <a:gd name="connsiteX283" fmla="*/ 154043 w 283489"/>
                  <a:gd name="connsiteY283" fmla="*/ 164784 h 489690"/>
                  <a:gd name="connsiteX284" fmla="*/ 161105 w 283489"/>
                  <a:gd name="connsiteY284" fmla="*/ 163372 h 489690"/>
                  <a:gd name="connsiteX285" fmla="*/ 172405 w 283489"/>
                  <a:gd name="connsiteY285" fmla="*/ 171846 h 489690"/>
                  <a:gd name="connsiteX286" fmla="*/ 176642 w 283489"/>
                  <a:gd name="connsiteY286" fmla="*/ 176084 h 489690"/>
                  <a:gd name="connsiteX287" fmla="*/ 166755 w 283489"/>
                  <a:gd name="connsiteY287" fmla="*/ 177496 h 489690"/>
                  <a:gd name="connsiteX288" fmla="*/ 172405 w 283489"/>
                  <a:gd name="connsiteY288" fmla="*/ 185971 h 489690"/>
                  <a:gd name="connsiteX289" fmla="*/ 185117 w 283489"/>
                  <a:gd name="connsiteY289" fmla="*/ 191620 h 489690"/>
                  <a:gd name="connsiteX290" fmla="*/ 186529 w 283489"/>
                  <a:gd name="connsiteY290" fmla="*/ 202920 h 489690"/>
                  <a:gd name="connsiteX291" fmla="*/ 182292 w 283489"/>
                  <a:gd name="connsiteY291" fmla="*/ 209982 h 489690"/>
                  <a:gd name="connsiteX292" fmla="*/ 173817 w 283489"/>
                  <a:gd name="connsiteY292" fmla="*/ 202920 h 489690"/>
                  <a:gd name="connsiteX293" fmla="*/ 162518 w 283489"/>
                  <a:gd name="connsiteY293" fmla="*/ 194445 h 489690"/>
                  <a:gd name="connsiteX294" fmla="*/ 148393 w 283489"/>
                  <a:gd name="connsiteY294" fmla="*/ 178908 h 489690"/>
                  <a:gd name="connsiteX295" fmla="*/ 138506 w 283489"/>
                  <a:gd name="connsiteY295" fmla="*/ 176084 h 489690"/>
                  <a:gd name="connsiteX296" fmla="*/ 146981 w 283489"/>
                  <a:gd name="connsiteY296" fmla="*/ 187383 h 489690"/>
                  <a:gd name="connsiteX297" fmla="*/ 144156 w 283489"/>
                  <a:gd name="connsiteY297" fmla="*/ 193033 h 489690"/>
                  <a:gd name="connsiteX298" fmla="*/ 131444 w 283489"/>
                  <a:gd name="connsiteY298" fmla="*/ 181733 h 489690"/>
                  <a:gd name="connsiteX299" fmla="*/ 118732 w 283489"/>
                  <a:gd name="connsiteY299" fmla="*/ 169021 h 489690"/>
                  <a:gd name="connsiteX300" fmla="*/ 111670 w 283489"/>
                  <a:gd name="connsiteY300" fmla="*/ 173259 h 489690"/>
                  <a:gd name="connsiteX301" fmla="*/ 107433 w 283489"/>
                  <a:gd name="connsiteY301" fmla="*/ 183146 h 489690"/>
                  <a:gd name="connsiteX302" fmla="*/ 93308 w 283489"/>
                  <a:gd name="connsiteY302" fmla="*/ 176084 h 489690"/>
                  <a:gd name="connsiteX303" fmla="*/ 86246 w 283489"/>
                  <a:gd name="connsiteY303" fmla="*/ 163372 h 489690"/>
                  <a:gd name="connsiteX304" fmla="*/ 90483 w 283489"/>
                  <a:gd name="connsiteY304" fmla="*/ 149247 h 489690"/>
                  <a:gd name="connsiteX305" fmla="*/ 84834 w 283489"/>
                  <a:gd name="connsiteY305" fmla="*/ 143598 h 489690"/>
                  <a:gd name="connsiteX306" fmla="*/ 80596 w 283489"/>
                  <a:gd name="connsiteY306" fmla="*/ 156310 h 489690"/>
                  <a:gd name="connsiteX307" fmla="*/ 74946 w 283489"/>
                  <a:gd name="connsiteY307" fmla="*/ 146423 h 489690"/>
                  <a:gd name="connsiteX308" fmla="*/ 69297 w 283489"/>
                  <a:gd name="connsiteY308" fmla="*/ 146423 h 489690"/>
                  <a:gd name="connsiteX309" fmla="*/ 70709 w 283489"/>
                  <a:gd name="connsiteY309" fmla="*/ 133711 h 489690"/>
                  <a:gd name="connsiteX310" fmla="*/ 62234 w 283489"/>
                  <a:gd name="connsiteY310" fmla="*/ 126648 h 489690"/>
                  <a:gd name="connsiteX311" fmla="*/ 59410 w 283489"/>
                  <a:gd name="connsiteY311" fmla="*/ 111112 h 489690"/>
                  <a:gd name="connsiteX312" fmla="*/ 57997 w 283489"/>
                  <a:gd name="connsiteY312" fmla="*/ 92750 h 489690"/>
                  <a:gd name="connsiteX313" fmla="*/ 65059 w 283489"/>
                  <a:gd name="connsiteY313" fmla="*/ 102637 h 489690"/>
                  <a:gd name="connsiteX314" fmla="*/ 74946 w 283489"/>
                  <a:gd name="connsiteY314" fmla="*/ 104049 h 489690"/>
                  <a:gd name="connsiteX315" fmla="*/ 69297 w 283489"/>
                  <a:gd name="connsiteY315" fmla="*/ 92750 h 489690"/>
                  <a:gd name="connsiteX316" fmla="*/ 67884 w 283489"/>
                  <a:gd name="connsiteY316" fmla="*/ 71563 h 489690"/>
                  <a:gd name="connsiteX317" fmla="*/ 65059 w 283489"/>
                  <a:gd name="connsiteY317" fmla="*/ 53202 h 489690"/>
                  <a:gd name="connsiteX318" fmla="*/ 69297 w 283489"/>
                  <a:gd name="connsiteY318" fmla="*/ 30603 h 489690"/>
                  <a:gd name="connsiteX319" fmla="*/ 73357 w 283489"/>
                  <a:gd name="connsiteY319" fmla="*/ 26013 h 489690"/>
                  <a:gd name="connsiteX320" fmla="*/ 90483 w 283489"/>
                  <a:gd name="connsiteY320" fmla="*/ 14124 h 489690"/>
                  <a:gd name="connsiteX321" fmla="*/ 86952 w 283489"/>
                  <a:gd name="connsiteY321" fmla="*/ 19420 h 489690"/>
                  <a:gd name="connsiteX322" fmla="*/ 83421 w 283489"/>
                  <a:gd name="connsiteY322" fmla="*/ 21186 h 489690"/>
                  <a:gd name="connsiteX323" fmla="*/ 83421 w 283489"/>
                  <a:gd name="connsiteY323" fmla="*/ 15889 h 489690"/>
                  <a:gd name="connsiteX324" fmla="*/ 83420 w 283489"/>
                  <a:gd name="connsiteY324" fmla="*/ 9417 h 489690"/>
                  <a:gd name="connsiteX325" fmla="*/ 83420 w 283489"/>
                  <a:gd name="connsiteY325" fmla="*/ 12948 h 489690"/>
                  <a:gd name="connsiteX326" fmla="*/ 78712 w 283489"/>
                  <a:gd name="connsiteY326" fmla="*/ 14125 h 489690"/>
                  <a:gd name="connsiteX327" fmla="*/ 78712 w 283489"/>
                  <a:gd name="connsiteY327" fmla="*/ 10594 h 489690"/>
                  <a:gd name="connsiteX328" fmla="*/ 84834 w 283489"/>
                  <a:gd name="connsiteY328" fmla="*/ 0 h 489690"/>
                  <a:gd name="connsiteX329" fmla="*/ 90483 w 283489"/>
                  <a:gd name="connsiteY329" fmla="*/ 3531 h 489690"/>
                  <a:gd name="connsiteX330" fmla="*/ 89071 w 283489"/>
                  <a:gd name="connsiteY330" fmla="*/ 7062 h 489690"/>
                  <a:gd name="connsiteX331" fmla="*/ 83421 w 283489"/>
                  <a:gd name="connsiteY331" fmla="*/ 7062 h 48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283489" h="489690">
                    <a:moveTo>
                      <a:pt x="279453" y="461441"/>
                    </a:moveTo>
                    <a:cubicBezTo>
                      <a:pt x="279453" y="461441"/>
                      <a:pt x="282144" y="461441"/>
                      <a:pt x="283489" y="464266"/>
                    </a:cubicBezTo>
                    <a:cubicBezTo>
                      <a:pt x="283489" y="465678"/>
                      <a:pt x="282144" y="471328"/>
                      <a:pt x="280798" y="474153"/>
                    </a:cubicBezTo>
                    <a:cubicBezTo>
                      <a:pt x="279453" y="476978"/>
                      <a:pt x="276763" y="482628"/>
                      <a:pt x="276763" y="482628"/>
                    </a:cubicBezTo>
                    <a:lnTo>
                      <a:pt x="274072" y="489690"/>
                    </a:lnTo>
                    <a:lnTo>
                      <a:pt x="274072" y="484040"/>
                    </a:lnTo>
                    <a:lnTo>
                      <a:pt x="278108" y="474153"/>
                    </a:lnTo>
                    <a:cubicBezTo>
                      <a:pt x="278108" y="474153"/>
                      <a:pt x="274072" y="468503"/>
                      <a:pt x="274072" y="467091"/>
                    </a:cubicBezTo>
                    <a:cubicBezTo>
                      <a:pt x="274072" y="464266"/>
                      <a:pt x="279453" y="461441"/>
                      <a:pt x="279453" y="461441"/>
                    </a:cubicBezTo>
                    <a:close/>
                    <a:moveTo>
                      <a:pt x="235964" y="447270"/>
                    </a:moveTo>
                    <a:lnTo>
                      <a:pt x="238789" y="449625"/>
                    </a:lnTo>
                    <a:lnTo>
                      <a:pt x="231727" y="449625"/>
                    </a:lnTo>
                    <a:close/>
                    <a:moveTo>
                      <a:pt x="269391" y="419021"/>
                    </a:moveTo>
                    <a:lnTo>
                      <a:pt x="266566" y="426083"/>
                    </a:lnTo>
                    <a:lnTo>
                      <a:pt x="262329" y="426083"/>
                    </a:lnTo>
                    <a:lnTo>
                      <a:pt x="263741" y="420434"/>
                    </a:lnTo>
                    <a:close/>
                    <a:moveTo>
                      <a:pt x="116832" y="412040"/>
                    </a:moveTo>
                    <a:cubicBezTo>
                      <a:pt x="118143" y="411852"/>
                      <a:pt x="120015" y="412601"/>
                      <a:pt x="121513" y="412601"/>
                    </a:cubicBezTo>
                    <a:cubicBezTo>
                      <a:pt x="124509" y="412601"/>
                      <a:pt x="127506" y="418594"/>
                      <a:pt x="127506" y="418594"/>
                    </a:cubicBezTo>
                    <a:cubicBezTo>
                      <a:pt x="127506" y="418594"/>
                      <a:pt x="130502" y="418594"/>
                      <a:pt x="129004" y="423088"/>
                    </a:cubicBezTo>
                    <a:cubicBezTo>
                      <a:pt x="127506" y="426084"/>
                      <a:pt x="127506" y="426084"/>
                      <a:pt x="120015" y="424586"/>
                    </a:cubicBezTo>
                    <a:cubicBezTo>
                      <a:pt x="114023" y="423088"/>
                      <a:pt x="115521" y="423088"/>
                      <a:pt x="115521" y="417096"/>
                    </a:cubicBezTo>
                    <a:cubicBezTo>
                      <a:pt x="114772" y="413350"/>
                      <a:pt x="115521" y="412227"/>
                      <a:pt x="116832" y="412040"/>
                    </a:cubicBezTo>
                    <a:close/>
                    <a:moveTo>
                      <a:pt x="141801" y="411959"/>
                    </a:moveTo>
                    <a:lnTo>
                      <a:pt x="144626" y="413725"/>
                    </a:lnTo>
                    <a:lnTo>
                      <a:pt x="144626" y="417256"/>
                    </a:lnTo>
                    <a:cubicBezTo>
                      <a:pt x="144626" y="417256"/>
                      <a:pt x="140389" y="417256"/>
                      <a:pt x="136152" y="419021"/>
                    </a:cubicBezTo>
                    <a:cubicBezTo>
                      <a:pt x="130502" y="419021"/>
                      <a:pt x="137564" y="413725"/>
                      <a:pt x="137564" y="413725"/>
                    </a:cubicBezTo>
                    <a:close/>
                    <a:moveTo>
                      <a:pt x="105784" y="400189"/>
                    </a:moveTo>
                    <a:lnTo>
                      <a:pt x="106961" y="406466"/>
                    </a:lnTo>
                    <a:cubicBezTo>
                      <a:pt x="106961" y="406466"/>
                      <a:pt x="104607" y="414313"/>
                      <a:pt x="103430" y="406466"/>
                    </a:cubicBezTo>
                    <a:cubicBezTo>
                      <a:pt x="102253" y="400189"/>
                      <a:pt x="105784" y="403328"/>
                      <a:pt x="105784" y="403328"/>
                    </a:cubicBezTo>
                    <a:close/>
                    <a:moveTo>
                      <a:pt x="150404" y="393127"/>
                    </a:moveTo>
                    <a:cubicBezTo>
                      <a:pt x="150404" y="393127"/>
                      <a:pt x="151688" y="397541"/>
                      <a:pt x="151688" y="401955"/>
                    </a:cubicBezTo>
                    <a:cubicBezTo>
                      <a:pt x="151688" y="404897"/>
                      <a:pt x="146552" y="404897"/>
                      <a:pt x="141416" y="404897"/>
                    </a:cubicBezTo>
                    <a:cubicBezTo>
                      <a:pt x="137564" y="403426"/>
                      <a:pt x="141416" y="400483"/>
                      <a:pt x="141416" y="396070"/>
                    </a:cubicBezTo>
                    <a:close/>
                    <a:moveTo>
                      <a:pt x="2354" y="350294"/>
                    </a:moveTo>
                    <a:lnTo>
                      <a:pt x="9416" y="353433"/>
                    </a:lnTo>
                    <a:lnTo>
                      <a:pt x="7651" y="364417"/>
                    </a:lnTo>
                    <a:lnTo>
                      <a:pt x="2354" y="361279"/>
                    </a:lnTo>
                    <a:close/>
                    <a:moveTo>
                      <a:pt x="211011" y="315443"/>
                    </a:moveTo>
                    <a:lnTo>
                      <a:pt x="215248" y="316620"/>
                    </a:lnTo>
                    <a:lnTo>
                      <a:pt x="212423" y="320151"/>
                    </a:lnTo>
                    <a:lnTo>
                      <a:pt x="208186" y="318974"/>
                    </a:lnTo>
                    <a:close/>
                    <a:moveTo>
                      <a:pt x="184645" y="313088"/>
                    </a:moveTo>
                    <a:lnTo>
                      <a:pt x="186999" y="317797"/>
                    </a:lnTo>
                    <a:lnTo>
                      <a:pt x="184645" y="322505"/>
                    </a:lnTo>
                    <a:lnTo>
                      <a:pt x="179937" y="317797"/>
                    </a:lnTo>
                    <a:close/>
                    <a:moveTo>
                      <a:pt x="224075" y="289549"/>
                    </a:moveTo>
                    <a:lnTo>
                      <a:pt x="229372" y="295199"/>
                    </a:lnTo>
                    <a:lnTo>
                      <a:pt x="224075" y="296611"/>
                    </a:lnTo>
                    <a:lnTo>
                      <a:pt x="222310" y="292374"/>
                    </a:lnTo>
                    <a:close/>
                    <a:moveTo>
                      <a:pt x="200752" y="287194"/>
                    </a:moveTo>
                    <a:cubicBezTo>
                      <a:pt x="200752" y="287194"/>
                      <a:pt x="203726" y="289884"/>
                      <a:pt x="205212" y="291230"/>
                    </a:cubicBezTo>
                    <a:cubicBezTo>
                      <a:pt x="206699" y="292575"/>
                      <a:pt x="208186" y="295265"/>
                      <a:pt x="208186" y="300646"/>
                    </a:cubicBezTo>
                    <a:cubicBezTo>
                      <a:pt x="206699" y="306026"/>
                      <a:pt x="202239" y="306026"/>
                      <a:pt x="197778" y="303336"/>
                    </a:cubicBezTo>
                    <a:cubicBezTo>
                      <a:pt x="193318" y="301991"/>
                      <a:pt x="191831" y="304681"/>
                      <a:pt x="185884" y="304681"/>
                    </a:cubicBezTo>
                    <a:cubicBezTo>
                      <a:pt x="179937" y="306026"/>
                      <a:pt x="187371" y="295265"/>
                      <a:pt x="191831" y="293920"/>
                    </a:cubicBezTo>
                    <a:cubicBezTo>
                      <a:pt x="194805" y="293920"/>
                      <a:pt x="199265" y="287194"/>
                      <a:pt x="200752" y="287194"/>
                    </a:cubicBezTo>
                    <a:close/>
                    <a:moveTo>
                      <a:pt x="233740" y="275424"/>
                    </a:moveTo>
                    <a:lnTo>
                      <a:pt x="237963" y="288212"/>
                    </a:lnTo>
                    <a:lnTo>
                      <a:pt x="236555" y="301001"/>
                    </a:lnTo>
                    <a:cubicBezTo>
                      <a:pt x="236555" y="301001"/>
                      <a:pt x="239370" y="303843"/>
                      <a:pt x="240778" y="301001"/>
                    </a:cubicBezTo>
                    <a:cubicBezTo>
                      <a:pt x="243593" y="296738"/>
                      <a:pt x="245001" y="292475"/>
                      <a:pt x="246408" y="288212"/>
                    </a:cubicBezTo>
                    <a:cubicBezTo>
                      <a:pt x="246408" y="285371"/>
                      <a:pt x="253446" y="298159"/>
                      <a:pt x="253446" y="298159"/>
                    </a:cubicBezTo>
                    <a:lnTo>
                      <a:pt x="246408" y="305263"/>
                    </a:lnTo>
                    <a:lnTo>
                      <a:pt x="249224" y="313789"/>
                    </a:lnTo>
                    <a:lnTo>
                      <a:pt x="253446" y="310947"/>
                    </a:lnTo>
                    <a:lnTo>
                      <a:pt x="252039" y="322314"/>
                    </a:lnTo>
                    <a:lnTo>
                      <a:pt x="259077" y="327998"/>
                    </a:lnTo>
                    <a:lnTo>
                      <a:pt x="261892" y="342207"/>
                    </a:lnTo>
                    <a:cubicBezTo>
                      <a:pt x="261892" y="342207"/>
                      <a:pt x="264707" y="359258"/>
                      <a:pt x="268930" y="367784"/>
                    </a:cubicBezTo>
                    <a:cubicBezTo>
                      <a:pt x="271745" y="376309"/>
                      <a:pt x="263299" y="387677"/>
                      <a:pt x="261892" y="394781"/>
                    </a:cubicBezTo>
                    <a:cubicBezTo>
                      <a:pt x="260484" y="400465"/>
                      <a:pt x="254854" y="407570"/>
                      <a:pt x="254854" y="407570"/>
                    </a:cubicBezTo>
                    <a:cubicBezTo>
                      <a:pt x="254854" y="407570"/>
                      <a:pt x="253446" y="394781"/>
                      <a:pt x="250631" y="387677"/>
                    </a:cubicBezTo>
                    <a:lnTo>
                      <a:pt x="248204" y="386977"/>
                    </a:lnTo>
                    <a:lnTo>
                      <a:pt x="248204" y="388418"/>
                    </a:lnTo>
                    <a:lnTo>
                      <a:pt x="243967" y="386849"/>
                    </a:lnTo>
                    <a:lnTo>
                      <a:pt x="242637" y="385371"/>
                    </a:lnTo>
                    <a:lnTo>
                      <a:pt x="240778" y="384835"/>
                    </a:lnTo>
                    <a:cubicBezTo>
                      <a:pt x="237963" y="386256"/>
                      <a:pt x="236555" y="393360"/>
                      <a:pt x="237963" y="396202"/>
                    </a:cubicBezTo>
                    <a:cubicBezTo>
                      <a:pt x="239370" y="400465"/>
                      <a:pt x="245001" y="403307"/>
                      <a:pt x="246408" y="411832"/>
                    </a:cubicBezTo>
                    <a:cubicBezTo>
                      <a:pt x="249224" y="420358"/>
                      <a:pt x="245001" y="424621"/>
                      <a:pt x="239370" y="428883"/>
                    </a:cubicBezTo>
                    <a:cubicBezTo>
                      <a:pt x="235148" y="433146"/>
                      <a:pt x="232333" y="421779"/>
                      <a:pt x="233740" y="417516"/>
                    </a:cubicBezTo>
                    <a:cubicBezTo>
                      <a:pt x="236555" y="411832"/>
                      <a:pt x="229517" y="417516"/>
                      <a:pt x="228110" y="418937"/>
                    </a:cubicBezTo>
                    <a:cubicBezTo>
                      <a:pt x="228110" y="421779"/>
                      <a:pt x="221072" y="420358"/>
                      <a:pt x="216849" y="418937"/>
                    </a:cubicBezTo>
                    <a:cubicBezTo>
                      <a:pt x="212626" y="416095"/>
                      <a:pt x="211219" y="408991"/>
                      <a:pt x="211219" y="408991"/>
                    </a:cubicBezTo>
                    <a:lnTo>
                      <a:pt x="205588" y="411832"/>
                    </a:lnTo>
                    <a:cubicBezTo>
                      <a:pt x="205588" y="411832"/>
                      <a:pt x="202773" y="400465"/>
                      <a:pt x="197143" y="389098"/>
                    </a:cubicBezTo>
                    <a:cubicBezTo>
                      <a:pt x="192920" y="376309"/>
                      <a:pt x="202773" y="374888"/>
                      <a:pt x="202773" y="374888"/>
                    </a:cubicBezTo>
                    <a:lnTo>
                      <a:pt x="197143" y="367784"/>
                    </a:lnTo>
                    <a:cubicBezTo>
                      <a:pt x="197143" y="367784"/>
                      <a:pt x="190105" y="363521"/>
                      <a:pt x="185882" y="362100"/>
                    </a:cubicBezTo>
                    <a:cubicBezTo>
                      <a:pt x="181660" y="362100"/>
                      <a:pt x="184475" y="374888"/>
                      <a:pt x="180252" y="376309"/>
                    </a:cubicBezTo>
                    <a:cubicBezTo>
                      <a:pt x="176029" y="376309"/>
                      <a:pt x="174622" y="369205"/>
                      <a:pt x="171807" y="366363"/>
                    </a:cubicBezTo>
                    <a:cubicBezTo>
                      <a:pt x="168991" y="362100"/>
                      <a:pt x="170399" y="372047"/>
                      <a:pt x="168991" y="379151"/>
                    </a:cubicBezTo>
                    <a:cubicBezTo>
                      <a:pt x="167584" y="386256"/>
                      <a:pt x="161953" y="372047"/>
                      <a:pt x="161953" y="363521"/>
                    </a:cubicBezTo>
                    <a:cubicBezTo>
                      <a:pt x="161953" y="356417"/>
                      <a:pt x="156323" y="366363"/>
                      <a:pt x="154915" y="372047"/>
                    </a:cubicBezTo>
                    <a:cubicBezTo>
                      <a:pt x="153508" y="376309"/>
                      <a:pt x="152100" y="387677"/>
                      <a:pt x="143655" y="389098"/>
                    </a:cubicBezTo>
                    <a:cubicBezTo>
                      <a:pt x="135209" y="390519"/>
                      <a:pt x="143655" y="377730"/>
                      <a:pt x="145062" y="367784"/>
                    </a:cubicBezTo>
                    <a:cubicBezTo>
                      <a:pt x="146470" y="359258"/>
                      <a:pt x="147878" y="359258"/>
                      <a:pt x="150693" y="354996"/>
                    </a:cubicBezTo>
                    <a:cubicBezTo>
                      <a:pt x="152100" y="350733"/>
                      <a:pt x="164769" y="352154"/>
                      <a:pt x="164769" y="349312"/>
                    </a:cubicBezTo>
                    <a:cubicBezTo>
                      <a:pt x="164769" y="346470"/>
                      <a:pt x="176029" y="337945"/>
                      <a:pt x="176029" y="337945"/>
                    </a:cubicBezTo>
                    <a:cubicBezTo>
                      <a:pt x="176029" y="337945"/>
                      <a:pt x="183067" y="336524"/>
                      <a:pt x="187290" y="336524"/>
                    </a:cubicBezTo>
                    <a:cubicBezTo>
                      <a:pt x="191513" y="336524"/>
                      <a:pt x="191513" y="349312"/>
                      <a:pt x="192920" y="352154"/>
                    </a:cubicBezTo>
                    <a:cubicBezTo>
                      <a:pt x="192920" y="354996"/>
                      <a:pt x="201366" y="349312"/>
                      <a:pt x="204181" y="345049"/>
                    </a:cubicBezTo>
                    <a:cubicBezTo>
                      <a:pt x="205588" y="340786"/>
                      <a:pt x="209811" y="337945"/>
                      <a:pt x="209811" y="337945"/>
                    </a:cubicBezTo>
                    <a:cubicBezTo>
                      <a:pt x="209811" y="337945"/>
                      <a:pt x="214034" y="339365"/>
                      <a:pt x="215441" y="333682"/>
                    </a:cubicBezTo>
                    <a:cubicBezTo>
                      <a:pt x="216849" y="327998"/>
                      <a:pt x="216849" y="322314"/>
                      <a:pt x="216849" y="322314"/>
                    </a:cubicBezTo>
                    <a:lnTo>
                      <a:pt x="223887" y="327998"/>
                    </a:lnTo>
                    <a:lnTo>
                      <a:pt x="228110" y="320894"/>
                    </a:lnTo>
                    <a:cubicBezTo>
                      <a:pt x="228110" y="320894"/>
                      <a:pt x="232333" y="323735"/>
                      <a:pt x="235148" y="323735"/>
                    </a:cubicBezTo>
                    <a:cubicBezTo>
                      <a:pt x="239370" y="323735"/>
                      <a:pt x="232333" y="315210"/>
                      <a:pt x="230925" y="309526"/>
                    </a:cubicBezTo>
                    <a:cubicBezTo>
                      <a:pt x="230925" y="305263"/>
                      <a:pt x="229517" y="305263"/>
                      <a:pt x="229517" y="306684"/>
                    </a:cubicBezTo>
                    <a:lnTo>
                      <a:pt x="232333" y="298159"/>
                    </a:lnTo>
                    <a:lnTo>
                      <a:pt x="228110" y="286791"/>
                    </a:lnTo>
                    <a:close/>
                    <a:moveTo>
                      <a:pt x="198181" y="270717"/>
                    </a:moveTo>
                    <a:lnTo>
                      <a:pt x="203478" y="270717"/>
                    </a:lnTo>
                    <a:lnTo>
                      <a:pt x="201713" y="273856"/>
                    </a:lnTo>
                    <a:lnTo>
                      <a:pt x="196416" y="275425"/>
                    </a:lnTo>
                    <a:close/>
                    <a:moveTo>
                      <a:pt x="175443" y="261300"/>
                    </a:moveTo>
                    <a:cubicBezTo>
                      <a:pt x="178439" y="261300"/>
                      <a:pt x="179937" y="266989"/>
                      <a:pt x="176941" y="274100"/>
                    </a:cubicBezTo>
                    <a:cubicBezTo>
                      <a:pt x="173945" y="279789"/>
                      <a:pt x="172447" y="286900"/>
                      <a:pt x="169451" y="296856"/>
                    </a:cubicBezTo>
                    <a:cubicBezTo>
                      <a:pt x="167953" y="306811"/>
                      <a:pt x="167953" y="306811"/>
                      <a:pt x="173945" y="309656"/>
                    </a:cubicBezTo>
                    <a:cubicBezTo>
                      <a:pt x="179937" y="312500"/>
                      <a:pt x="173945" y="315345"/>
                      <a:pt x="169451" y="322456"/>
                    </a:cubicBezTo>
                    <a:cubicBezTo>
                      <a:pt x="166455" y="329567"/>
                      <a:pt x="164957" y="321034"/>
                      <a:pt x="164957" y="316767"/>
                    </a:cubicBezTo>
                    <a:cubicBezTo>
                      <a:pt x="166455" y="312500"/>
                      <a:pt x="158965" y="316767"/>
                      <a:pt x="155969" y="313923"/>
                    </a:cubicBezTo>
                    <a:cubicBezTo>
                      <a:pt x="151475" y="311078"/>
                      <a:pt x="149977" y="305389"/>
                      <a:pt x="148479" y="295434"/>
                    </a:cubicBezTo>
                    <a:cubicBezTo>
                      <a:pt x="146981" y="286900"/>
                      <a:pt x="155969" y="291167"/>
                      <a:pt x="158965" y="288322"/>
                    </a:cubicBezTo>
                    <a:cubicBezTo>
                      <a:pt x="161961" y="285478"/>
                      <a:pt x="160463" y="276945"/>
                      <a:pt x="160463" y="271255"/>
                    </a:cubicBezTo>
                    <a:cubicBezTo>
                      <a:pt x="160463" y="264144"/>
                      <a:pt x="169451" y="262722"/>
                      <a:pt x="169451" y="262722"/>
                    </a:cubicBezTo>
                    <a:cubicBezTo>
                      <a:pt x="169451" y="262722"/>
                      <a:pt x="172447" y="261300"/>
                      <a:pt x="175443" y="261300"/>
                    </a:cubicBezTo>
                    <a:close/>
                    <a:moveTo>
                      <a:pt x="188882" y="254238"/>
                    </a:moveTo>
                    <a:lnTo>
                      <a:pt x="190295" y="262787"/>
                    </a:lnTo>
                    <a:cubicBezTo>
                      <a:pt x="190295" y="262787"/>
                      <a:pt x="190295" y="272760"/>
                      <a:pt x="190295" y="274185"/>
                    </a:cubicBezTo>
                    <a:cubicBezTo>
                      <a:pt x="190295" y="277035"/>
                      <a:pt x="191707" y="284159"/>
                      <a:pt x="188882" y="285584"/>
                    </a:cubicBezTo>
                    <a:cubicBezTo>
                      <a:pt x="186057" y="285584"/>
                      <a:pt x="183232" y="295558"/>
                      <a:pt x="183232" y="295558"/>
                    </a:cubicBezTo>
                    <a:cubicBezTo>
                      <a:pt x="183232" y="295558"/>
                      <a:pt x="181820" y="308381"/>
                      <a:pt x="176170" y="306956"/>
                    </a:cubicBezTo>
                    <a:cubicBezTo>
                      <a:pt x="170520" y="306956"/>
                      <a:pt x="177583" y="299832"/>
                      <a:pt x="176170" y="294133"/>
                    </a:cubicBezTo>
                    <a:cubicBezTo>
                      <a:pt x="174758" y="288434"/>
                      <a:pt x="183232" y="278460"/>
                      <a:pt x="183232" y="271336"/>
                    </a:cubicBezTo>
                    <a:cubicBezTo>
                      <a:pt x="183232" y="264212"/>
                      <a:pt x="188882" y="254238"/>
                      <a:pt x="188882" y="254238"/>
                    </a:cubicBezTo>
                    <a:close/>
                    <a:moveTo>
                      <a:pt x="175229" y="251883"/>
                    </a:moveTo>
                    <a:lnTo>
                      <a:pt x="180879" y="251883"/>
                    </a:lnTo>
                    <a:lnTo>
                      <a:pt x="182291" y="257532"/>
                    </a:lnTo>
                    <a:lnTo>
                      <a:pt x="178054" y="258945"/>
                    </a:lnTo>
                    <a:close/>
                    <a:moveTo>
                      <a:pt x="64226" y="251883"/>
                    </a:moveTo>
                    <a:lnTo>
                      <a:pt x="68437" y="254694"/>
                    </a:lnTo>
                    <a:cubicBezTo>
                      <a:pt x="68437" y="254694"/>
                      <a:pt x="69840" y="258910"/>
                      <a:pt x="67033" y="263126"/>
                    </a:cubicBezTo>
                    <a:cubicBezTo>
                      <a:pt x="65630" y="268748"/>
                      <a:pt x="69840" y="274370"/>
                      <a:pt x="69840" y="274370"/>
                    </a:cubicBezTo>
                    <a:lnTo>
                      <a:pt x="81067" y="272964"/>
                    </a:lnTo>
                    <a:lnTo>
                      <a:pt x="78260" y="279991"/>
                    </a:lnTo>
                    <a:lnTo>
                      <a:pt x="64226" y="284207"/>
                    </a:lnTo>
                    <a:lnTo>
                      <a:pt x="61420" y="295451"/>
                    </a:lnTo>
                    <a:cubicBezTo>
                      <a:pt x="61420" y="295451"/>
                      <a:pt x="52999" y="292640"/>
                      <a:pt x="52999" y="294045"/>
                    </a:cubicBezTo>
                    <a:cubicBezTo>
                      <a:pt x="52999" y="295451"/>
                      <a:pt x="41772" y="317937"/>
                      <a:pt x="41772" y="317937"/>
                    </a:cubicBezTo>
                    <a:lnTo>
                      <a:pt x="34755" y="320748"/>
                    </a:lnTo>
                    <a:cubicBezTo>
                      <a:pt x="34755" y="320748"/>
                      <a:pt x="26334" y="330586"/>
                      <a:pt x="23528" y="333397"/>
                    </a:cubicBezTo>
                    <a:cubicBezTo>
                      <a:pt x="22124" y="336207"/>
                      <a:pt x="15107" y="346045"/>
                      <a:pt x="10897" y="341829"/>
                    </a:cubicBezTo>
                    <a:cubicBezTo>
                      <a:pt x="8090" y="337613"/>
                      <a:pt x="23528" y="317937"/>
                      <a:pt x="23528" y="317937"/>
                    </a:cubicBezTo>
                    <a:cubicBezTo>
                      <a:pt x="23528" y="317937"/>
                      <a:pt x="26334" y="317937"/>
                      <a:pt x="30545" y="315126"/>
                    </a:cubicBezTo>
                    <a:cubicBezTo>
                      <a:pt x="34755" y="312315"/>
                      <a:pt x="40369" y="302478"/>
                      <a:pt x="43175" y="295451"/>
                    </a:cubicBezTo>
                    <a:cubicBezTo>
                      <a:pt x="47386" y="288424"/>
                      <a:pt x="51596" y="285613"/>
                      <a:pt x="57209" y="279991"/>
                    </a:cubicBezTo>
                    <a:cubicBezTo>
                      <a:pt x="62823" y="274370"/>
                      <a:pt x="61420" y="271559"/>
                      <a:pt x="60016" y="268748"/>
                    </a:cubicBezTo>
                    <a:cubicBezTo>
                      <a:pt x="57209" y="265937"/>
                      <a:pt x="64226" y="251883"/>
                      <a:pt x="64226" y="251883"/>
                    </a:cubicBezTo>
                    <a:close/>
                    <a:moveTo>
                      <a:pt x="71649" y="247175"/>
                    </a:moveTo>
                    <a:lnTo>
                      <a:pt x="74788" y="247175"/>
                    </a:lnTo>
                    <a:lnTo>
                      <a:pt x="76357" y="250314"/>
                    </a:lnTo>
                    <a:lnTo>
                      <a:pt x="73219" y="251883"/>
                    </a:lnTo>
                    <a:close/>
                    <a:moveTo>
                      <a:pt x="133192" y="233051"/>
                    </a:moveTo>
                    <a:cubicBezTo>
                      <a:pt x="133192" y="233051"/>
                      <a:pt x="143954" y="238936"/>
                      <a:pt x="143954" y="241879"/>
                    </a:cubicBezTo>
                    <a:cubicBezTo>
                      <a:pt x="143954" y="246292"/>
                      <a:pt x="149335" y="240407"/>
                      <a:pt x="158752" y="244821"/>
                    </a:cubicBezTo>
                    <a:cubicBezTo>
                      <a:pt x="168168" y="247764"/>
                      <a:pt x="162787" y="246292"/>
                      <a:pt x="162787" y="250706"/>
                    </a:cubicBezTo>
                    <a:cubicBezTo>
                      <a:pt x="164133" y="255120"/>
                      <a:pt x="158752" y="258063"/>
                      <a:pt x="156061" y="263948"/>
                    </a:cubicBezTo>
                    <a:lnTo>
                      <a:pt x="151487" y="271118"/>
                    </a:lnTo>
                    <a:lnTo>
                      <a:pt x="152278" y="270717"/>
                    </a:lnTo>
                    <a:lnTo>
                      <a:pt x="154043" y="276098"/>
                    </a:lnTo>
                    <a:lnTo>
                      <a:pt x="150512" y="280134"/>
                    </a:lnTo>
                    <a:lnTo>
                      <a:pt x="147528" y="274449"/>
                    </a:lnTo>
                    <a:lnTo>
                      <a:pt x="134537" y="280132"/>
                    </a:lnTo>
                    <a:cubicBezTo>
                      <a:pt x="134537" y="280132"/>
                      <a:pt x="135883" y="274247"/>
                      <a:pt x="135883" y="268362"/>
                    </a:cubicBezTo>
                    <a:cubicBezTo>
                      <a:pt x="137228" y="262476"/>
                      <a:pt x="135883" y="250706"/>
                      <a:pt x="137228" y="244821"/>
                    </a:cubicBezTo>
                    <a:cubicBezTo>
                      <a:pt x="137228" y="237465"/>
                      <a:pt x="130502" y="237465"/>
                      <a:pt x="130502" y="234522"/>
                    </a:cubicBezTo>
                    <a:close/>
                    <a:moveTo>
                      <a:pt x="115200" y="225989"/>
                    </a:moveTo>
                    <a:lnTo>
                      <a:pt x="116377" y="231638"/>
                    </a:lnTo>
                    <a:lnTo>
                      <a:pt x="110492" y="233051"/>
                    </a:lnTo>
                    <a:lnTo>
                      <a:pt x="109315" y="228814"/>
                    </a:lnTo>
                    <a:close/>
                    <a:moveTo>
                      <a:pt x="71482" y="218927"/>
                    </a:moveTo>
                    <a:lnTo>
                      <a:pt x="79049" y="220440"/>
                    </a:lnTo>
                    <a:lnTo>
                      <a:pt x="88129" y="226494"/>
                    </a:lnTo>
                    <a:cubicBezTo>
                      <a:pt x="88129" y="226494"/>
                      <a:pt x="86616" y="232547"/>
                      <a:pt x="85103" y="235574"/>
                    </a:cubicBezTo>
                    <a:cubicBezTo>
                      <a:pt x="83589" y="240114"/>
                      <a:pt x="77536" y="240114"/>
                      <a:pt x="72996" y="240114"/>
                    </a:cubicBezTo>
                    <a:cubicBezTo>
                      <a:pt x="66942" y="238601"/>
                      <a:pt x="72996" y="234061"/>
                      <a:pt x="74509" y="228007"/>
                    </a:cubicBezTo>
                    <a:cubicBezTo>
                      <a:pt x="77536" y="221954"/>
                      <a:pt x="71482" y="218927"/>
                      <a:pt x="71482" y="218927"/>
                    </a:cubicBezTo>
                    <a:close/>
                    <a:moveTo>
                      <a:pt x="134425" y="216574"/>
                    </a:moveTo>
                    <a:lnTo>
                      <a:pt x="137564" y="223113"/>
                    </a:lnTo>
                    <a:lnTo>
                      <a:pt x="128147" y="228344"/>
                    </a:lnTo>
                    <a:lnTo>
                      <a:pt x="128147" y="219189"/>
                    </a:lnTo>
                    <a:close/>
                    <a:moveTo>
                      <a:pt x="145803" y="211864"/>
                    </a:moveTo>
                    <a:cubicBezTo>
                      <a:pt x="145803" y="211864"/>
                      <a:pt x="151688" y="214479"/>
                      <a:pt x="151688" y="218403"/>
                    </a:cubicBezTo>
                    <a:cubicBezTo>
                      <a:pt x="151688" y="223634"/>
                      <a:pt x="147274" y="219711"/>
                      <a:pt x="142861" y="221018"/>
                    </a:cubicBezTo>
                    <a:cubicBezTo>
                      <a:pt x="139918" y="221018"/>
                      <a:pt x="141389" y="217095"/>
                      <a:pt x="141389" y="215787"/>
                    </a:cubicBezTo>
                    <a:close/>
                    <a:moveTo>
                      <a:pt x="212646" y="210956"/>
                    </a:moveTo>
                    <a:cubicBezTo>
                      <a:pt x="222619" y="210956"/>
                      <a:pt x="222619" y="215293"/>
                      <a:pt x="228319" y="222520"/>
                    </a:cubicBezTo>
                    <a:cubicBezTo>
                      <a:pt x="232593" y="229748"/>
                      <a:pt x="229743" y="234084"/>
                      <a:pt x="229743" y="245648"/>
                    </a:cubicBezTo>
                    <a:cubicBezTo>
                      <a:pt x="231168" y="257212"/>
                      <a:pt x="241142" y="262993"/>
                      <a:pt x="241142" y="262993"/>
                    </a:cubicBezTo>
                    <a:cubicBezTo>
                      <a:pt x="241142" y="262993"/>
                      <a:pt x="234018" y="262993"/>
                      <a:pt x="229743" y="261548"/>
                    </a:cubicBezTo>
                    <a:cubicBezTo>
                      <a:pt x="226894" y="261548"/>
                      <a:pt x="219770" y="261548"/>
                      <a:pt x="216920" y="261548"/>
                    </a:cubicBezTo>
                    <a:cubicBezTo>
                      <a:pt x="212646" y="261548"/>
                      <a:pt x="226894" y="281785"/>
                      <a:pt x="226894" y="281785"/>
                    </a:cubicBezTo>
                    <a:lnTo>
                      <a:pt x="221195" y="284676"/>
                    </a:lnTo>
                    <a:lnTo>
                      <a:pt x="221195" y="291903"/>
                    </a:lnTo>
                    <a:cubicBezTo>
                      <a:pt x="221195" y="291903"/>
                      <a:pt x="215495" y="291903"/>
                      <a:pt x="215495" y="289012"/>
                    </a:cubicBezTo>
                    <a:cubicBezTo>
                      <a:pt x="215495" y="286121"/>
                      <a:pt x="211221" y="271666"/>
                      <a:pt x="209796" y="267330"/>
                    </a:cubicBezTo>
                    <a:cubicBezTo>
                      <a:pt x="208371" y="262993"/>
                      <a:pt x="204097" y="265884"/>
                      <a:pt x="201247" y="264439"/>
                    </a:cubicBezTo>
                    <a:cubicBezTo>
                      <a:pt x="198398" y="262993"/>
                      <a:pt x="195548" y="248539"/>
                      <a:pt x="196973" y="245648"/>
                    </a:cubicBezTo>
                    <a:cubicBezTo>
                      <a:pt x="199822" y="242757"/>
                      <a:pt x="198398" y="238420"/>
                      <a:pt x="201247" y="239866"/>
                    </a:cubicBezTo>
                    <a:cubicBezTo>
                      <a:pt x="204097" y="239866"/>
                      <a:pt x="202672" y="245648"/>
                      <a:pt x="202672" y="245648"/>
                    </a:cubicBezTo>
                    <a:cubicBezTo>
                      <a:pt x="202672" y="245648"/>
                      <a:pt x="201247" y="251430"/>
                      <a:pt x="206946" y="251430"/>
                    </a:cubicBezTo>
                    <a:cubicBezTo>
                      <a:pt x="211221" y="252875"/>
                      <a:pt x="209796" y="248539"/>
                      <a:pt x="211221" y="242757"/>
                    </a:cubicBezTo>
                    <a:cubicBezTo>
                      <a:pt x="212646" y="238420"/>
                      <a:pt x="208371" y="232638"/>
                      <a:pt x="198398" y="226857"/>
                    </a:cubicBezTo>
                    <a:cubicBezTo>
                      <a:pt x="186999" y="221075"/>
                      <a:pt x="194123" y="216738"/>
                      <a:pt x="195548" y="212402"/>
                    </a:cubicBezTo>
                    <a:cubicBezTo>
                      <a:pt x="195548" y="212402"/>
                      <a:pt x="204097" y="209511"/>
                      <a:pt x="212646" y="210956"/>
                    </a:cubicBezTo>
                    <a:close/>
                    <a:moveTo>
                      <a:pt x="174287" y="209511"/>
                    </a:moveTo>
                    <a:cubicBezTo>
                      <a:pt x="177112" y="209511"/>
                      <a:pt x="178524" y="219248"/>
                      <a:pt x="179937" y="222030"/>
                    </a:cubicBezTo>
                    <a:cubicBezTo>
                      <a:pt x="179937" y="224812"/>
                      <a:pt x="185587" y="227594"/>
                      <a:pt x="189824" y="234550"/>
                    </a:cubicBezTo>
                    <a:cubicBezTo>
                      <a:pt x="194061" y="240114"/>
                      <a:pt x="184174" y="238723"/>
                      <a:pt x="182762" y="237332"/>
                    </a:cubicBezTo>
                    <a:cubicBezTo>
                      <a:pt x="181349" y="237332"/>
                      <a:pt x="175700" y="235941"/>
                      <a:pt x="175700" y="231768"/>
                    </a:cubicBezTo>
                    <a:cubicBezTo>
                      <a:pt x="175700" y="227594"/>
                      <a:pt x="170050" y="226203"/>
                      <a:pt x="170050" y="226203"/>
                    </a:cubicBezTo>
                    <a:cubicBezTo>
                      <a:pt x="170050" y="226203"/>
                      <a:pt x="164400" y="235941"/>
                      <a:pt x="161575" y="235941"/>
                    </a:cubicBezTo>
                    <a:cubicBezTo>
                      <a:pt x="158750" y="235941"/>
                      <a:pt x="161575" y="230377"/>
                      <a:pt x="162988" y="227594"/>
                    </a:cubicBezTo>
                    <a:cubicBezTo>
                      <a:pt x="162988" y="223421"/>
                      <a:pt x="162988" y="219248"/>
                      <a:pt x="162988" y="215075"/>
                    </a:cubicBezTo>
                    <a:cubicBezTo>
                      <a:pt x="162988" y="215075"/>
                      <a:pt x="168637" y="217857"/>
                      <a:pt x="170050" y="216466"/>
                    </a:cubicBezTo>
                    <a:cubicBezTo>
                      <a:pt x="170050" y="213684"/>
                      <a:pt x="172875" y="209511"/>
                      <a:pt x="174287" y="209511"/>
                    </a:cubicBezTo>
                    <a:close/>
                    <a:moveTo>
                      <a:pt x="153186" y="195387"/>
                    </a:moveTo>
                    <a:cubicBezTo>
                      <a:pt x="153186" y="195387"/>
                      <a:pt x="159179" y="198212"/>
                      <a:pt x="160677" y="199624"/>
                    </a:cubicBezTo>
                    <a:cubicBezTo>
                      <a:pt x="162175" y="202449"/>
                      <a:pt x="168167" y="206686"/>
                      <a:pt x="168167" y="206686"/>
                    </a:cubicBezTo>
                    <a:lnTo>
                      <a:pt x="166669" y="209511"/>
                    </a:lnTo>
                    <a:cubicBezTo>
                      <a:pt x="166669" y="209511"/>
                      <a:pt x="163673" y="209511"/>
                      <a:pt x="159179" y="205274"/>
                    </a:cubicBezTo>
                    <a:cubicBezTo>
                      <a:pt x="156183" y="201036"/>
                      <a:pt x="151688" y="201036"/>
                      <a:pt x="151688" y="201036"/>
                    </a:cubicBezTo>
                    <a:close/>
                    <a:moveTo>
                      <a:pt x="143449" y="193032"/>
                    </a:moveTo>
                    <a:cubicBezTo>
                      <a:pt x="143449" y="195387"/>
                      <a:pt x="144626" y="195387"/>
                      <a:pt x="144626" y="195387"/>
                    </a:cubicBezTo>
                    <a:lnTo>
                      <a:pt x="142271" y="195387"/>
                    </a:lnTo>
                    <a:cubicBezTo>
                      <a:pt x="142271" y="195387"/>
                      <a:pt x="142271" y="195387"/>
                      <a:pt x="143449" y="193032"/>
                    </a:cubicBezTo>
                    <a:close/>
                    <a:moveTo>
                      <a:pt x="88128" y="185970"/>
                    </a:moveTo>
                    <a:lnTo>
                      <a:pt x="99031" y="185970"/>
                    </a:lnTo>
                    <a:lnTo>
                      <a:pt x="104482" y="195735"/>
                    </a:lnTo>
                    <a:cubicBezTo>
                      <a:pt x="104482" y="195735"/>
                      <a:pt x="111297" y="201316"/>
                      <a:pt x="111297" y="204106"/>
                    </a:cubicBezTo>
                    <a:cubicBezTo>
                      <a:pt x="111297" y="206896"/>
                      <a:pt x="114022" y="212476"/>
                      <a:pt x="114022" y="215266"/>
                    </a:cubicBezTo>
                    <a:cubicBezTo>
                      <a:pt x="114022" y="218056"/>
                      <a:pt x="108571" y="223636"/>
                      <a:pt x="108571" y="223636"/>
                    </a:cubicBezTo>
                    <a:cubicBezTo>
                      <a:pt x="108571" y="223636"/>
                      <a:pt x="99031" y="208291"/>
                      <a:pt x="96305" y="202711"/>
                    </a:cubicBezTo>
                    <a:cubicBezTo>
                      <a:pt x="92217" y="195735"/>
                      <a:pt x="88128" y="185970"/>
                      <a:pt x="88128" y="185970"/>
                    </a:cubicBezTo>
                    <a:close/>
                    <a:moveTo>
                      <a:pt x="130502" y="181263"/>
                    </a:moveTo>
                    <a:lnTo>
                      <a:pt x="129031" y="190090"/>
                    </a:lnTo>
                    <a:lnTo>
                      <a:pt x="123146" y="193033"/>
                    </a:lnTo>
                    <a:lnTo>
                      <a:pt x="118732" y="188619"/>
                    </a:lnTo>
                    <a:lnTo>
                      <a:pt x="120203" y="182734"/>
                    </a:lnTo>
                    <a:close/>
                    <a:moveTo>
                      <a:pt x="74004" y="171846"/>
                    </a:moveTo>
                    <a:lnTo>
                      <a:pt x="82076" y="174985"/>
                    </a:lnTo>
                    <a:lnTo>
                      <a:pt x="83421" y="181263"/>
                    </a:lnTo>
                    <a:lnTo>
                      <a:pt x="74004" y="179694"/>
                    </a:lnTo>
                    <a:close/>
                    <a:moveTo>
                      <a:pt x="181024" y="167138"/>
                    </a:moveTo>
                    <a:lnTo>
                      <a:pt x="185370" y="167138"/>
                    </a:lnTo>
                    <a:cubicBezTo>
                      <a:pt x="185370" y="167138"/>
                      <a:pt x="191164" y="174381"/>
                      <a:pt x="192612" y="178727"/>
                    </a:cubicBezTo>
                    <a:cubicBezTo>
                      <a:pt x="194061" y="184521"/>
                      <a:pt x="186818" y="185970"/>
                      <a:pt x="181024" y="181624"/>
                    </a:cubicBezTo>
                    <a:cubicBezTo>
                      <a:pt x="175229" y="178727"/>
                      <a:pt x="181024" y="167138"/>
                      <a:pt x="181024" y="167138"/>
                    </a:cubicBezTo>
                    <a:close/>
                    <a:moveTo>
                      <a:pt x="4237" y="129034"/>
                    </a:moveTo>
                    <a:lnTo>
                      <a:pt x="7062" y="131388"/>
                    </a:lnTo>
                    <a:lnTo>
                      <a:pt x="1413" y="133742"/>
                    </a:lnTo>
                    <a:lnTo>
                      <a:pt x="0" y="130211"/>
                    </a:lnTo>
                    <a:close/>
                    <a:moveTo>
                      <a:pt x="73357" y="26013"/>
                    </a:moveTo>
                    <a:cubicBezTo>
                      <a:pt x="75300" y="26013"/>
                      <a:pt x="77771" y="27072"/>
                      <a:pt x="80596" y="27778"/>
                    </a:cubicBezTo>
                    <a:cubicBezTo>
                      <a:pt x="80596" y="27778"/>
                      <a:pt x="87658" y="29191"/>
                      <a:pt x="93308" y="32015"/>
                    </a:cubicBezTo>
                    <a:cubicBezTo>
                      <a:pt x="98958" y="34840"/>
                      <a:pt x="98958" y="36253"/>
                      <a:pt x="104608" y="37665"/>
                    </a:cubicBezTo>
                    <a:cubicBezTo>
                      <a:pt x="108845" y="37665"/>
                      <a:pt x="107433" y="30603"/>
                      <a:pt x="108845" y="29191"/>
                    </a:cubicBezTo>
                    <a:cubicBezTo>
                      <a:pt x="111670" y="27778"/>
                      <a:pt x="114495" y="34840"/>
                      <a:pt x="114495" y="36253"/>
                    </a:cubicBezTo>
                    <a:cubicBezTo>
                      <a:pt x="113082" y="39078"/>
                      <a:pt x="113082" y="46140"/>
                      <a:pt x="113082" y="54614"/>
                    </a:cubicBezTo>
                    <a:cubicBezTo>
                      <a:pt x="113082" y="63089"/>
                      <a:pt x="115907" y="61676"/>
                      <a:pt x="124382" y="68739"/>
                    </a:cubicBezTo>
                    <a:cubicBezTo>
                      <a:pt x="131444" y="75801"/>
                      <a:pt x="128619" y="77213"/>
                      <a:pt x="125794" y="84275"/>
                    </a:cubicBezTo>
                    <a:cubicBezTo>
                      <a:pt x="124382" y="91337"/>
                      <a:pt x="122969" y="95575"/>
                      <a:pt x="117320" y="102637"/>
                    </a:cubicBezTo>
                    <a:cubicBezTo>
                      <a:pt x="111670" y="108287"/>
                      <a:pt x="110257" y="105462"/>
                      <a:pt x="106020" y="108287"/>
                    </a:cubicBezTo>
                    <a:cubicBezTo>
                      <a:pt x="100370" y="112524"/>
                      <a:pt x="106020" y="119586"/>
                      <a:pt x="104608" y="123823"/>
                    </a:cubicBezTo>
                    <a:cubicBezTo>
                      <a:pt x="103195" y="126648"/>
                      <a:pt x="110257" y="139360"/>
                      <a:pt x="111670" y="143598"/>
                    </a:cubicBezTo>
                    <a:cubicBezTo>
                      <a:pt x="113082" y="147835"/>
                      <a:pt x="114495" y="154897"/>
                      <a:pt x="118732" y="161959"/>
                    </a:cubicBezTo>
                    <a:cubicBezTo>
                      <a:pt x="124382" y="167609"/>
                      <a:pt x="128619" y="160547"/>
                      <a:pt x="132857" y="160547"/>
                    </a:cubicBezTo>
                    <a:cubicBezTo>
                      <a:pt x="138506" y="159134"/>
                      <a:pt x="139919" y="156310"/>
                      <a:pt x="142744" y="156310"/>
                    </a:cubicBezTo>
                    <a:cubicBezTo>
                      <a:pt x="146981" y="156310"/>
                      <a:pt x="149806" y="163372"/>
                      <a:pt x="154043" y="164784"/>
                    </a:cubicBezTo>
                    <a:cubicBezTo>
                      <a:pt x="159693" y="166197"/>
                      <a:pt x="158281" y="163372"/>
                      <a:pt x="161105" y="163372"/>
                    </a:cubicBezTo>
                    <a:cubicBezTo>
                      <a:pt x="162518" y="163372"/>
                      <a:pt x="165343" y="169021"/>
                      <a:pt x="172405" y="171846"/>
                    </a:cubicBezTo>
                    <a:cubicBezTo>
                      <a:pt x="178055" y="173259"/>
                      <a:pt x="176642" y="176084"/>
                      <a:pt x="176642" y="176084"/>
                    </a:cubicBezTo>
                    <a:cubicBezTo>
                      <a:pt x="176642" y="176084"/>
                      <a:pt x="169580" y="177496"/>
                      <a:pt x="166755" y="177496"/>
                    </a:cubicBezTo>
                    <a:cubicBezTo>
                      <a:pt x="165343" y="177496"/>
                      <a:pt x="168168" y="183146"/>
                      <a:pt x="172405" y="185971"/>
                    </a:cubicBezTo>
                    <a:cubicBezTo>
                      <a:pt x="176642" y="188795"/>
                      <a:pt x="182292" y="190208"/>
                      <a:pt x="185117" y="191620"/>
                    </a:cubicBezTo>
                    <a:cubicBezTo>
                      <a:pt x="189354" y="193033"/>
                      <a:pt x="185117" y="198682"/>
                      <a:pt x="186529" y="202920"/>
                    </a:cubicBezTo>
                    <a:cubicBezTo>
                      <a:pt x="186529" y="207157"/>
                      <a:pt x="185117" y="214219"/>
                      <a:pt x="182292" y="209982"/>
                    </a:cubicBezTo>
                    <a:cubicBezTo>
                      <a:pt x="180880" y="205745"/>
                      <a:pt x="178055" y="204332"/>
                      <a:pt x="173817" y="202920"/>
                    </a:cubicBezTo>
                    <a:cubicBezTo>
                      <a:pt x="170992" y="202920"/>
                      <a:pt x="168168" y="201507"/>
                      <a:pt x="162518" y="194445"/>
                    </a:cubicBezTo>
                    <a:cubicBezTo>
                      <a:pt x="156868" y="185971"/>
                      <a:pt x="154043" y="187383"/>
                      <a:pt x="148393" y="178908"/>
                    </a:cubicBezTo>
                    <a:cubicBezTo>
                      <a:pt x="141331" y="169021"/>
                      <a:pt x="139919" y="173259"/>
                      <a:pt x="138506" y="176084"/>
                    </a:cubicBezTo>
                    <a:cubicBezTo>
                      <a:pt x="138506" y="177496"/>
                      <a:pt x="145569" y="185971"/>
                      <a:pt x="146981" y="187383"/>
                    </a:cubicBezTo>
                    <a:cubicBezTo>
                      <a:pt x="148393" y="188795"/>
                      <a:pt x="145569" y="191620"/>
                      <a:pt x="144156" y="193033"/>
                    </a:cubicBezTo>
                    <a:cubicBezTo>
                      <a:pt x="141331" y="190208"/>
                      <a:pt x="137094" y="185971"/>
                      <a:pt x="131444" y="181733"/>
                    </a:cubicBezTo>
                    <a:cubicBezTo>
                      <a:pt x="124382" y="176084"/>
                      <a:pt x="122969" y="173259"/>
                      <a:pt x="118732" y="169021"/>
                    </a:cubicBezTo>
                    <a:cubicBezTo>
                      <a:pt x="115907" y="164784"/>
                      <a:pt x="111670" y="173259"/>
                      <a:pt x="111670" y="173259"/>
                    </a:cubicBezTo>
                    <a:lnTo>
                      <a:pt x="107433" y="183146"/>
                    </a:lnTo>
                    <a:cubicBezTo>
                      <a:pt x="107433" y="183146"/>
                      <a:pt x="94721" y="178908"/>
                      <a:pt x="93308" y="176084"/>
                    </a:cubicBezTo>
                    <a:cubicBezTo>
                      <a:pt x="93308" y="174671"/>
                      <a:pt x="86246" y="166197"/>
                      <a:pt x="86246" y="163372"/>
                    </a:cubicBezTo>
                    <a:cubicBezTo>
                      <a:pt x="86246" y="160547"/>
                      <a:pt x="91896" y="153485"/>
                      <a:pt x="90483" y="149247"/>
                    </a:cubicBezTo>
                    <a:cubicBezTo>
                      <a:pt x="89071" y="145010"/>
                      <a:pt x="84834" y="143598"/>
                      <a:pt x="84834" y="143598"/>
                    </a:cubicBezTo>
                    <a:cubicBezTo>
                      <a:pt x="84834" y="143598"/>
                      <a:pt x="84834" y="156310"/>
                      <a:pt x="80596" y="156310"/>
                    </a:cubicBezTo>
                    <a:cubicBezTo>
                      <a:pt x="76359" y="156310"/>
                      <a:pt x="74946" y="146423"/>
                      <a:pt x="74946" y="146423"/>
                    </a:cubicBezTo>
                    <a:lnTo>
                      <a:pt x="69297" y="146423"/>
                    </a:lnTo>
                    <a:cubicBezTo>
                      <a:pt x="63647" y="145010"/>
                      <a:pt x="70709" y="133711"/>
                      <a:pt x="70709" y="133711"/>
                    </a:cubicBezTo>
                    <a:cubicBezTo>
                      <a:pt x="70709" y="133711"/>
                      <a:pt x="63647" y="130886"/>
                      <a:pt x="62234" y="126648"/>
                    </a:cubicBezTo>
                    <a:cubicBezTo>
                      <a:pt x="60822" y="120999"/>
                      <a:pt x="63647" y="116761"/>
                      <a:pt x="59410" y="111112"/>
                    </a:cubicBezTo>
                    <a:cubicBezTo>
                      <a:pt x="55172" y="106874"/>
                      <a:pt x="57997" y="92750"/>
                      <a:pt x="57997" y="92750"/>
                    </a:cubicBezTo>
                    <a:cubicBezTo>
                      <a:pt x="57997" y="92750"/>
                      <a:pt x="59410" y="98400"/>
                      <a:pt x="65059" y="102637"/>
                    </a:cubicBezTo>
                    <a:cubicBezTo>
                      <a:pt x="72122" y="106874"/>
                      <a:pt x="72122" y="105462"/>
                      <a:pt x="74946" y="104049"/>
                    </a:cubicBezTo>
                    <a:cubicBezTo>
                      <a:pt x="79184" y="101225"/>
                      <a:pt x="72122" y="99812"/>
                      <a:pt x="69297" y="92750"/>
                    </a:cubicBezTo>
                    <a:cubicBezTo>
                      <a:pt x="65059" y="85688"/>
                      <a:pt x="66472" y="80038"/>
                      <a:pt x="67884" y="71563"/>
                    </a:cubicBezTo>
                    <a:cubicBezTo>
                      <a:pt x="69297" y="63089"/>
                      <a:pt x="66472" y="57439"/>
                      <a:pt x="65059" y="53202"/>
                    </a:cubicBezTo>
                    <a:cubicBezTo>
                      <a:pt x="65059" y="48965"/>
                      <a:pt x="67884" y="39078"/>
                      <a:pt x="69297" y="30603"/>
                    </a:cubicBezTo>
                    <a:cubicBezTo>
                      <a:pt x="70003" y="27072"/>
                      <a:pt x="71415" y="26013"/>
                      <a:pt x="73357" y="26013"/>
                    </a:cubicBezTo>
                    <a:close/>
                    <a:moveTo>
                      <a:pt x="90483" y="14124"/>
                    </a:moveTo>
                    <a:lnTo>
                      <a:pt x="86952" y="19420"/>
                    </a:lnTo>
                    <a:lnTo>
                      <a:pt x="83421" y="21186"/>
                    </a:lnTo>
                    <a:lnTo>
                      <a:pt x="83421" y="15889"/>
                    </a:lnTo>
                    <a:close/>
                    <a:moveTo>
                      <a:pt x="83420" y="9417"/>
                    </a:moveTo>
                    <a:lnTo>
                      <a:pt x="83420" y="12948"/>
                    </a:lnTo>
                    <a:lnTo>
                      <a:pt x="78712" y="14125"/>
                    </a:lnTo>
                    <a:lnTo>
                      <a:pt x="78712" y="10594"/>
                    </a:lnTo>
                    <a:close/>
                    <a:moveTo>
                      <a:pt x="84834" y="0"/>
                    </a:moveTo>
                    <a:lnTo>
                      <a:pt x="90483" y="3531"/>
                    </a:lnTo>
                    <a:lnTo>
                      <a:pt x="89071" y="7062"/>
                    </a:lnTo>
                    <a:lnTo>
                      <a:pt x="83421"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29" name="Papua New Guinea" hidden="1"/>
              <p:cNvSpPr>
                <a:spLocks/>
              </p:cNvSpPr>
              <p:nvPr/>
            </p:nvSpPr>
            <p:spPr bwMode="auto">
              <a:xfrm>
                <a:off x="8857480" y="3993670"/>
                <a:ext cx="340790" cy="306410"/>
              </a:xfrm>
              <a:custGeom>
                <a:avLst/>
                <a:gdLst>
                  <a:gd name="connsiteX0" fmla="*/ 97674 w 340790"/>
                  <a:gd name="connsiteY0" fmla="*/ 263629 h 306410"/>
                  <a:gd name="connsiteX1" fmla="*/ 104736 w 340790"/>
                  <a:gd name="connsiteY1" fmla="*/ 264806 h 306410"/>
                  <a:gd name="connsiteX2" fmla="*/ 104736 w 340790"/>
                  <a:gd name="connsiteY2" fmla="*/ 267160 h 306410"/>
                  <a:gd name="connsiteX3" fmla="*/ 99440 w 340790"/>
                  <a:gd name="connsiteY3" fmla="*/ 268337 h 306410"/>
                  <a:gd name="connsiteX4" fmla="*/ 51775 w 340790"/>
                  <a:gd name="connsiteY4" fmla="*/ 263629 h 306410"/>
                  <a:gd name="connsiteX5" fmla="*/ 57660 w 340790"/>
                  <a:gd name="connsiteY5" fmla="*/ 263629 h 306410"/>
                  <a:gd name="connsiteX6" fmla="*/ 52952 w 340790"/>
                  <a:gd name="connsiteY6" fmla="*/ 273044 h 306410"/>
                  <a:gd name="connsiteX7" fmla="*/ 50598 w 340790"/>
                  <a:gd name="connsiteY7" fmla="*/ 271699 h 306410"/>
                  <a:gd name="connsiteX8" fmla="*/ 318293 w 340790"/>
                  <a:gd name="connsiteY8" fmla="*/ 247152 h 306410"/>
                  <a:gd name="connsiteX9" fmla="*/ 325996 w 340790"/>
                  <a:gd name="connsiteY9" fmla="*/ 253037 h 306410"/>
                  <a:gd name="connsiteX10" fmla="*/ 318293 w 340790"/>
                  <a:gd name="connsiteY10" fmla="*/ 258922 h 306410"/>
                  <a:gd name="connsiteX11" fmla="*/ 311873 w 340790"/>
                  <a:gd name="connsiteY11" fmla="*/ 254508 h 306410"/>
                  <a:gd name="connsiteX12" fmla="*/ 274213 w 340790"/>
                  <a:gd name="connsiteY12" fmla="*/ 233029 h 306410"/>
                  <a:gd name="connsiteX13" fmla="*/ 274213 w 340790"/>
                  <a:gd name="connsiteY13" fmla="*/ 249506 h 306410"/>
                  <a:gd name="connsiteX14" fmla="*/ 262443 w 340790"/>
                  <a:gd name="connsiteY14" fmla="*/ 240518 h 306410"/>
                  <a:gd name="connsiteX15" fmla="*/ 193472 w 340790"/>
                  <a:gd name="connsiteY15" fmla="*/ 139781 h 306410"/>
                  <a:gd name="connsiteX16" fmla="*/ 198106 w 340790"/>
                  <a:gd name="connsiteY16" fmla="*/ 145756 h 306410"/>
                  <a:gd name="connsiteX17" fmla="*/ 202225 w 340790"/>
                  <a:gd name="connsiteY17" fmla="*/ 150102 h 306410"/>
                  <a:gd name="connsiteX18" fmla="*/ 192613 w 340790"/>
                  <a:gd name="connsiteY18" fmla="*/ 152999 h 306410"/>
                  <a:gd name="connsiteX19" fmla="*/ 189867 w 340790"/>
                  <a:gd name="connsiteY19" fmla="*/ 141411 h 306410"/>
                  <a:gd name="connsiteX20" fmla="*/ 193472 w 340790"/>
                  <a:gd name="connsiteY20" fmla="*/ 139781 h 306410"/>
                  <a:gd name="connsiteX21" fmla="*/ 299501 w 340790"/>
                  <a:gd name="connsiteY21" fmla="*/ 96507 h 306410"/>
                  <a:gd name="connsiteX22" fmla="*/ 306442 w 340790"/>
                  <a:gd name="connsiteY22" fmla="*/ 103430 h 306410"/>
                  <a:gd name="connsiteX23" fmla="*/ 313382 w 340790"/>
                  <a:gd name="connsiteY23" fmla="*/ 97891 h 306410"/>
                  <a:gd name="connsiteX24" fmla="*/ 317547 w 340790"/>
                  <a:gd name="connsiteY24" fmla="*/ 107584 h 306410"/>
                  <a:gd name="connsiteX25" fmla="*/ 317547 w 340790"/>
                  <a:gd name="connsiteY25" fmla="*/ 121430 h 306410"/>
                  <a:gd name="connsiteX26" fmla="*/ 307830 w 340790"/>
                  <a:gd name="connsiteY26" fmla="*/ 125584 h 306410"/>
                  <a:gd name="connsiteX27" fmla="*/ 314771 w 340790"/>
                  <a:gd name="connsiteY27" fmla="*/ 136661 h 306410"/>
                  <a:gd name="connsiteX28" fmla="*/ 306442 w 340790"/>
                  <a:gd name="connsiteY28" fmla="*/ 144968 h 306410"/>
                  <a:gd name="connsiteX29" fmla="*/ 295336 w 340790"/>
                  <a:gd name="connsiteY29" fmla="*/ 143584 h 306410"/>
                  <a:gd name="connsiteX30" fmla="*/ 282843 w 340790"/>
                  <a:gd name="connsiteY30" fmla="*/ 156045 h 306410"/>
                  <a:gd name="connsiteX31" fmla="*/ 271738 w 340790"/>
                  <a:gd name="connsiteY31" fmla="*/ 160199 h 306410"/>
                  <a:gd name="connsiteX32" fmla="*/ 255080 w 340790"/>
                  <a:gd name="connsiteY32" fmla="*/ 167122 h 306410"/>
                  <a:gd name="connsiteX33" fmla="*/ 241198 w 340790"/>
                  <a:gd name="connsiteY33" fmla="*/ 162968 h 306410"/>
                  <a:gd name="connsiteX34" fmla="*/ 232869 w 340790"/>
                  <a:gd name="connsiteY34" fmla="*/ 157430 h 306410"/>
                  <a:gd name="connsiteX35" fmla="*/ 217600 w 340790"/>
                  <a:gd name="connsiteY35" fmla="*/ 154660 h 306410"/>
                  <a:gd name="connsiteX36" fmla="*/ 210659 w 340790"/>
                  <a:gd name="connsiteY36" fmla="*/ 146353 h 306410"/>
                  <a:gd name="connsiteX37" fmla="*/ 220376 w 340790"/>
                  <a:gd name="connsiteY37" fmla="*/ 139430 h 306410"/>
                  <a:gd name="connsiteX38" fmla="*/ 241198 w 340790"/>
                  <a:gd name="connsiteY38" fmla="*/ 140814 h 306410"/>
                  <a:gd name="connsiteX39" fmla="*/ 250915 w 340790"/>
                  <a:gd name="connsiteY39" fmla="*/ 135276 h 306410"/>
                  <a:gd name="connsiteX40" fmla="*/ 257856 w 340790"/>
                  <a:gd name="connsiteY40" fmla="*/ 142199 h 306410"/>
                  <a:gd name="connsiteX41" fmla="*/ 264797 w 340790"/>
                  <a:gd name="connsiteY41" fmla="*/ 138045 h 306410"/>
                  <a:gd name="connsiteX42" fmla="*/ 278679 w 340790"/>
                  <a:gd name="connsiteY42" fmla="*/ 140814 h 306410"/>
                  <a:gd name="connsiteX43" fmla="*/ 288396 w 340790"/>
                  <a:gd name="connsiteY43" fmla="*/ 125584 h 306410"/>
                  <a:gd name="connsiteX44" fmla="*/ 298113 w 340790"/>
                  <a:gd name="connsiteY44" fmla="*/ 124199 h 306410"/>
                  <a:gd name="connsiteX45" fmla="*/ 296725 w 340790"/>
                  <a:gd name="connsiteY45" fmla="*/ 107584 h 306410"/>
                  <a:gd name="connsiteX46" fmla="*/ 299501 w 340790"/>
                  <a:gd name="connsiteY46" fmla="*/ 96507 h 306410"/>
                  <a:gd name="connsiteX47" fmla="*/ 324387 w 340790"/>
                  <a:gd name="connsiteY47" fmla="*/ 80077 h 306410"/>
                  <a:gd name="connsiteX48" fmla="*/ 331396 w 340790"/>
                  <a:gd name="connsiteY48" fmla="*/ 89954 h 306410"/>
                  <a:gd name="connsiteX49" fmla="*/ 339704 w 340790"/>
                  <a:gd name="connsiteY49" fmla="*/ 104586 h 306410"/>
                  <a:gd name="connsiteX50" fmla="*/ 334165 w 340790"/>
                  <a:gd name="connsiteY50" fmla="*/ 123608 h 306410"/>
                  <a:gd name="connsiteX51" fmla="*/ 331396 w 340790"/>
                  <a:gd name="connsiteY51" fmla="*/ 114829 h 306410"/>
                  <a:gd name="connsiteX52" fmla="*/ 325858 w 340790"/>
                  <a:gd name="connsiteY52" fmla="*/ 95807 h 306410"/>
                  <a:gd name="connsiteX53" fmla="*/ 321704 w 340790"/>
                  <a:gd name="connsiteY53" fmla="*/ 81175 h 306410"/>
                  <a:gd name="connsiteX54" fmla="*/ 324387 w 340790"/>
                  <a:gd name="connsiteY54" fmla="*/ 80077 h 306410"/>
                  <a:gd name="connsiteX55" fmla="*/ 328056 w 340790"/>
                  <a:gd name="connsiteY55" fmla="*/ 63511 h 306410"/>
                  <a:gd name="connsiteX56" fmla="*/ 332117 w 340790"/>
                  <a:gd name="connsiteY56" fmla="*/ 64562 h 306410"/>
                  <a:gd name="connsiteX57" fmla="*/ 330704 w 340790"/>
                  <a:gd name="connsiteY57" fmla="*/ 72969 h 306410"/>
                  <a:gd name="connsiteX58" fmla="*/ 325055 w 340790"/>
                  <a:gd name="connsiteY58" fmla="*/ 66243 h 306410"/>
                  <a:gd name="connsiteX59" fmla="*/ 328056 w 340790"/>
                  <a:gd name="connsiteY59" fmla="*/ 63511 h 306410"/>
                  <a:gd name="connsiteX60" fmla="*/ 12937 w 340790"/>
                  <a:gd name="connsiteY60" fmla="*/ 54138 h 306410"/>
                  <a:gd name="connsiteX61" fmla="*/ 22823 w 340790"/>
                  <a:gd name="connsiteY61" fmla="*/ 56957 h 306410"/>
                  <a:gd name="connsiteX62" fmla="*/ 56718 w 340790"/>
                  <a:gd name="connsiteY62" fmla="*/ 73874 h 306410"/>
                  <a:gd name="connsiteX63" fmla="*/ 80727 w 340790"/>
                  <a:gd name="connsiteY63" fmla="*/ 80922 h 306410"/>
                  <a:gd name="connsiteX64" fmla="*/ 100499 w 340790"/>
                  <a:gd name="connsiteY64" fmla="*/ 87971 h 306410"/>
                  <a:gd name="connsiteX65" fmla="*/ 118859 w 340790"/>
                  <a:gd name="connsiteY65" fmla="*/ 104887 h 306410"/>
                  <a:gd name="connsiteX66" fmla="*/ 137219 w 340790"/>
                  <a:gd name="connsiteY66" fmla="*/ 111936 h 306410"/>
                  <a:gd name="connsiteX67" fmla="*/ 155579 w 340790"/>
                  <a:gd name="connsiteY67" fmla="*/ 111936 h 306410"/>
                  <a:gd name="connsiteX68" fmla="*/ 147105 w 340790"/>
                  <a:gd name="connsiteY68" fmla="*/ 126033 h 306410"/>
                  <a:gd name="connsiteX69" fmla="*/ 132982 w 340790"/>
                  <a:gd name="connsiteY69" fmla="*/ 133082 h 306410"/>
                  <a:gd name="connsiteX70" fmla="*/ 144281 w 340790"/>
                  <a:gd name="connsiteY70" fmla="*/ 141540 h 306410"/>
                  <a:gd name="connsiteX71" fmla="*/ 171114 w 340790"/>
                  <a:gd name="connsiteY71" fmla="*/ 154227 h 306410"/>
                  <a:gd name="connsiteX72" fmla="*/ 196536 w 340790"/>
                  <a:gd name="connsiteY72" fmla="*/ 171144 h 306410"/>
                  <a:gd name="connsiteX73" fmla="*/ 186650 w 340790"/>
                  <a:gd name="connsiteY73" fmla="*/ 183831 h 306410"/>
                  <a:gd name="connsiteX74" fmla="*/ 166877 w 340790"/>
                  <a:gd name="connsiteY74" fmla="*/ 179602 h 306410"/>
                  <a:gd name="connsiteX75" fmla="*/ 171114 w 340790"/>
                  <a:gd name="connsiteY75" fmla="*/ 193699 h 306410"/>
                  <a:gd name="connsiteX76" fmla="*/ 178176 w 340790"/>
                  <a:gd name="connsiteY76" fmla="*/ 206386 h 306410"/>
                  <a:gd name="connsiteX77" fmla="*/ 192299 w 340790"/>
                  <a:gd name="connsiteY77" fmla="*/ 217664 h 306410"/>
                  <a:gd name="connsiteX78" fmla="*/ 196536 w 340790"/>
                  <a:gd name="connsiteY78" fmla="*/ 231761 h 306410"/>
                  <a:gd name="connsiteX79" fmla="*/ 205009 w 340790"/>
                  <a:gd name="connsiteY79" fmla="*/ 238810 h 306410"/>
                  <a:gd name="connsiteX80" fmla="*/ 213483 w 340790"/>
                  <a:gd name="connsiteY80" fmla="*/ 252907 h 306410"/>
                  <a:gd name="connsiteX81" fmla="*/ 226194 w 340790"/>
                  <a:gd name="connsiteY81" fmla="*/ 252907 h 306410"/>
                  <a:gd name="connsiteX82" fmla="*/ 217720 w 340790"/>
                  <a:gd name="connsiteY82" fmla="*/ 259955 h 306410"/>
                  <a:gd name="connsiteX83" fmla="*/ 233255 w 340790"/>
                  <a:gd name="connsiteY83" fmla="*/ 267004 h 306410"/>
                  <a:gd name="connsiteX84" fmla="*/ 240317 w 340790"/>
                  <a:gd name="connsiteY84" fmla="*/ 274053 h 306410"/>
                  <a:gd name="connsiteX85" fmla="*/ 243141 w 340790"/>
                  <a:gd name="connsiteY85" fmla="*/ 285330 h 306410"/>
                  <a:gd name="connsiteX86" fmla="*/ 253028 w 340790"/>
                  <a:gd name="connsiteY86" fmla="*/ 290969 h 306410"/>
                  <a:gd name="connsiteX87" fmla="*/ 264326 w 340790"/>
                  <a:gd name="connsiteY87" fmla="*/ 286740 h 306410"/>
                  <a:gd name="connsiteX88" fmla="*/ 262914 w 340790"/>
                  <a:gd name="connsiteY88" fmla="*/ 278282 h 306410"/>
                  <a:gd name="connsiteX89" fmla="*/ 258677 w 340790"/>
                  <a:gd name="connsiteY89" fmla="*/ 275463 h 306410"/>
                  <a:gd name="connsiteX90" fmla="*/ 254440 w 340790"/>
                  <a:gd name="connsiteY90" fmla="*/ 267004 h 306410"/>
                  <a:gd name="connsiteX91" fmla="*/ 248791 w 340790"/>
                  <a:gd name="connsiteY91" fmla="*/ 268414 h 306410"/>
                  <a:gd name="connsiteX92" fmla="*/ 241729 w 340790"/>
                  <a:gd name="connsiteY92" fmla="*/ 257136 h 306410"/>
                  <a:gd name="connsiteX93" fmla="*/ 253028 w 340790"/>
                  <a:gd name="connsiteY93" fmla="*/ 254316 h 306410"/>
                  <a:gd name="connsiteX94" fmla="*/ 261501 w 340790"/>
                  <a:gd name="connsiteY94" fmla="*/ 262775 h 306410"/>
                  <a:gd name="connsiteX95" fmla="*/ 268563 w 340790"/>
                  <a:gd name="connsiteY95" fmla="*/ 278282 h 306410"/>
                  <a:gd name="connsiteX96" fmla="*/ 274212 w 340790"/>
                  <a:gd name="connsiteY96" fmla="*/ 285330 h 306410"/>
                  <a:gd name="connsiteX97" fmla="*/ 269975 w 340790"/>
                  <a:gd name="connsiteY97" fmla="*/ 295198 h 306410"/>
                  <a:gd name="connsiteX98" fmla="*/ 258677 w 340790"/>
                  <a:gd name="connsiteY98" fmla="*/ 293789 h 306410"/>
                  <a:gd name="connsiteX99" fmla="*/ 254440 w 340790"/>
                  <a:gd name="connsiteY99" fmla="*/ 303657 h 306410"/>
                  <a:gd name="connsiteX100" fmla="*/ 241729 w 340790"/>
                  <a:gd name="connsiteY100" fmla="*/ 302247 h 306410"/>
                  <a:gd name="connsiteX101" fmla="*/ 226194 w 340790"/>
                  <a:gd name="connsiteY101" fmla="*/ 293789 h 306410"/>
                  <a:gd name="connsiteX102" fmla="*/ 199360 w 340790"/>
                  <a:gd name="connsiteY102" fmla="*/ 290969 h 306410"/>
                  <a:gd name="connsiteX103" fmla="*/ 172527 w 340790"/>
                  <a:gd name="connsiteY103" fmla="*/ 279692 h 306410"/>
                  <a:gd name="connsiteX104" fmla="*/ 161228 w 340790"/>
                  <a:gd name="connsiteY104" fmla="*/ 262775 h 306410"/>
                  <a:gd name="connsiteX105" fmla="*/ 148518 w 340790"/>
                  <a:gd name="connsiteY105" fmla="*/ 254316 h 306410"/>
                  <a:gd name="connsiteX106" fmla="*/ 140044 w 340790"/>
                  <a:gd name="connsiteY106" fmla="*/ 226122 h 306410"/>
                  <a:gd name="connsiteX107" fmla="*/ 103324 w 340790"/>
                  <a:gd name="connsiteY107" fmla="*/ 212025 h 306410"/>
                  <a:gd name="connsiteX108" fmla="*/ 82140 w 340790"/>
                  <a:gd name="connsiteY108" fmla="*/ 214845 h 306410"/>
                  <a:gd name="connsiteX109" fmla="*/ 80727 w 340790"/>
                  <a:gd name="connsiteY109" fmla="*/ 219074 h 306410"/>
                  <a:gd name="connsiteX110" fmla="*/ 73666 w 340790"/>
                  <a:gd name="connsiteY110" fmla="*/ 226122 h 306410"/>
                  <a:gd name="connsiteX111" fmla="*/ 69429 w 340790"/>
                  <a:gd name="connsiteY111" fmla="*/ 238810 h 306410"/>
                  <a:gd name="connsiteX112" fmla="*/ 63780 w 340790"/>
                  <a:gd name="connsiteY112" fmla="*/ 251497 h 306410"/>
                  <a:gd name="connsiteX113" fmla="*/ 44008 w 340790"/>
                  <a:gd name="connsiteY113" fmla="*/ 259955 h 306410"/>
                  <a:gd name="connsiteX114" fmla="*/ 10112 w 340790"/>
                  <a:gd name="connsiteY114" fmla="*/ 258546 h 306410"/>
                  <a:gd name="connsiteX115" fmla="*/ 3051 w 340790"/>
                  <a:gd name="connsiteY115" fmla="*/ 257136 h 306410"/>
                  <a:gd name="connsiteX116" fmla="*/ 5875 w 340790"/>
                  <a:gd name="connsiteY116" fmla="*/ 206386 h 306410"/>
                  <a:gd name="connsiteX117" fmla="*/ 1639 w 340790"/>
                  <a:gd name="connsiteY117" fmla="*/ 182421 h 306410"/>
                  <a:gd name="connsiteX118" fmla="*/ 226 w 340790"/>
                  <a:gd name="connsiteY118" fmla="*/ 178192 h 306410"/>
                  <a:gd name="connsiteX119" fmla="*/ 4463 w 340790"/>
                  <a:gd name="connsiteY119" fmla="*/ 171144 h 306410"/>
                  <a:gd name="connsiteX120" fmla="*/ 4463 w 340790"/>
                  <a:gd name="connsiteY120" fmla="*/ 169734 h 306410"/>
                  <a:gd name="connsiteX121" fmla="*/ 5875 w 340790"/>
                  <a:gd name="connsiteY121" fmla="*/ 169734 h 306410"/>
                  <a:gd name="connsiteX122" fmla="*/ 8700 w 340790"/>
                  <a:gd name="connsiteY122" fmla="*/ 121804 h 306410"/>
                  <a:gd name="connsiteX123" fmla="*/ 12937 w 340790"/>
                  <a:gd name="connsiteY123" fmla="*/ 54138 h 306410"/>
                  <a:gd name="connsiteX124" fmla="*/ 165936 w 340790"/>
                  <a:gd name="connsiteY124" fmla="*/ 51784 h 306410"/>
                  <a:gd name="connsiteX125" fmla="*/ 172998 w 340790"/>
                  <a:gd name="connsiteY125" fmla="*/ 51784 h 306410"/>
                  <a:gd name="connsiteX126" fmla="*/ 171586 w 340790"/>
                  <a:gd name="connsiteY126" fmla="*/ 58846 h 306410"/>
                  <a:gd name="connsiteX127" fmla="*/ 283964 w 340790"/>
                  <a:gd name="connsiteY127" fmla="*/ 49431 h 306410"/>
                  <a:gd name="connsiteX128" fmla="*/ 296069 w 340790"/>
                  <a:gd name="connsiteY128" fmla="*/ 56920 h 306410"/>
                  <a:gd name="connsiteX129" fmla="*/ 310865 w 340790"/>
                  <a:gd name="connsiteY129" fmla="*/ 68903 h 306410"/>
                  <a:gd name="connsiteX130" fmla="*/ 314900 w 340790"/>
                  <a:gd name="connsiteY130" fmla="*/ 79388 h 306410"/>
                  <a:gd name="connsiteX131" fmla="*/ 304140 w 340790"/>
                  <a:gd name="connsiteY131" fmla="*/ 73397 h 306410"/>
                  <a:gd name="connsiteX132" fmla="*/ 289344 w 340790"/>
                  <a:gd name="connsiteY132" fmla="*/ 59916 h 306410"/>
                  <a:gd name="connsiteX133" fmla="*/ 283964 w 340790"/>
                  <a:gd name="connsiteY133" fmla="*/ 49431 h 306410"/>
                  <a:gd name="connsiteX134" fmla="*/ 150244 w 340790"/>
                  <a:gd name="connsiteY134" fmla="*/ 49431 h 306410"/>
                  <a:gd name="connsiteX135" fmla="*/ 151813 w 340790"/>
                  <a:gd name="connsiteY135" fmla="*/ 56157 h 306410"/>
                  <a:gd name="connsiteX136" fmla="*/ 148674 w 340790"/>
                  <a:gd name="connsiteY136" fmla="*/ 61201 h 306410"/>
                  <a:gd name="connsiteX137" fmla="*/ 147105 w 340790"/>
                  <a:gd name="connsiteY137" fmla="*/ 54475 h 306410"/>
                  <a:gd name="connsiteX138" fmla="*/ 259752 w 340790"/>
                  <a:gd name="connsiteY138" fmla="*/ 43963 h 306410"/>
                  <a:gd name="connsiteX139" fmla="*/ 263451 w 340790"/>
                  <a:gd name="connsiteY139" fmla="*/ 44134 h 306410"/>
                  <a:gd name="connsiteX140" fmla="*/ 272867 w 340790"/>
                  <a:gd name="connsiteY140" fmla="*/ 51000 h 306410"/>
                  <a:gd name="connsiteX141" fmla="*/ 259416 w 340790"/>
                  <a:gd name="connsiteY141" fmla="*/ 55119 h 306410"/>
                  <a:gd name="connsiteX142" fmla="*/ 258071 w 340790"/>
                  <a:gd name="connsiteY142" fmla="*/ 46880 h 306410"/>
                  <a:gd name="connsiteX143" fmla="*/ 259752 w 340790"/>
                  <a:gd name="connsiteY143" fmla="*/ 43963 h 306410"/>
                  <a:gd name="connsiteX144" fmla="*/ 199361 w 340790"/>
                  <a:gd name="connsiteY144" fmla="*/ 35308 h 306410"/>
                  <a:gd name="connsiteX145" fmla="*/ 203598 w 340790"/>
                  <a:gd name="connsiteY145" fmla="*/ 39722 h 306410"/>
                  <a:gd name="connsiteX146" fmla="*/ 196536 w 340790"/>
                  <a:gd name="connsiteY146" fmla="*/ 47078 h 306410"/>
                  <a:gd name="connsiteX147" fmla="*/ 158873 w 340790"/>
                  <a:gd name="connsiteY147" fmla="*/ 32953 h 306410"/>
                  <a:gd name="connsiteX148" fmla="*/ 155735 w 340790"/>
                  <a:gd name="connsiteY148" fmla="*/ 42368 h 306410"/>
                  <a:gd name="connsiteX149" fmla="*/ 149458 w 340790"/>
                  <a:gd name="connsiteY149" fmla="*/ 34298 h 306410"/>
                  <a:gd name="connsiteX150" fmla="*/ 167669 w 340790"/>
                  <a:gd name="connsiteY150" fmla="*/ 25893 h 306410"/>
                  <a:gd name="connsiteX151" fmla="*/ 189474 w 340790"/>
                  <a:gd name="connsiteY151" fmla="*/ 30238 h 306410"/>
                  <a:gd name="connsiteX152" fmla="*/ 177209 w 340790"/>
                  <a:gd name="connsiteY152" fmla="*/ 44724 h 306410"/>
                  <a:gd name="connsiteX153" fmla="*/ 163581 w 340790"/>
                  <a:gd name="connsiteY153" fmla="*/ 36033 h 306410"/>
                  <a:gd name="connsiteX154" fmla="*/ 269504 w 340790"/>
                  <a:gd name="connsiteY154" fmla="*/ 11770 h 306410"/>
                  <a:gd name="connsiteX155" fmla="*/ 274212 w 340790"/>
                  <a:gd name="connsiteY155" fmla="*/ 14124 h 306410"/>
                  <a:gd name="connsiteX156" fmla="*/ 269504 w 340790"/>
                  <a:gd name="connsiteY156" fmla="*/ 16478 h 306410"/>
                  <a:gd name="connsiteX157" fmla="*/ 246303 w 340790"/>
                  <a:gd name="connsiteY157" fmla="*/ 11770 h 306410"/>
                  <a:gd name="connsiteX158" fmla="*/ 253028 w 340790"/>
                  <a:gd name="connsiteY158" fmla="*/ 14460 h 306410"/>
                  <a:gd name="connsiteX159" fmla="*/ 244958 w 340790"/>
                  <a:gd name="connsiteY159" fmla="*/ 21185 h 306410"/>
                  <a:gd name="connsiteX160" fmla="*/ 243613 w 340790"/>
                  <a:gd name="connsiteY160" fmla="*/ 15805 h 306410"/>
                  <a:gd name="connsiteX161" fmla="*/ 90613 w 340790"/>
                  <a:gd name="connsiteY161" fmla="*/ 7062 h 306410"/>
                  <a:gd name="connsiteX162" fmla="*/ 89201 w 340790"/>
                  <a:gd name="connsiteY162" fmla="*/ 18832 h 306410"/>
                  <a:gd name="connsiteX163" fmla="*/ 83551 w 340790"/>
                  <a:gd name="connsiteY163" fmla="*/ 17361 h 306410"/>
                  <a:gd name="connsiteX164" fmla="*/ 83551 w 340790"/>
                  <a:gd name="connsiteY164" fmla="*/ 8533 h 306410"/>
                  <a:gd name="connsiteX165" fmla="*/ 109444 w 340790"/>
                  <a:gd name="connsiteY165" fmla="*/ 4707 h 306410"/>
                  <a:gd name="connsiteX166" fmla="*/ 105030 w 340790"/>
                  <a:gd name="connsiteY166" fmla="*/ 9414 h 306410"/>
                  <a:gd name="connsiteX167" fmla="*/ 97674 w 340790"/>
                  <a:gd name="connsiteY167" fmla="*/ 14122 h 306410"/>
                  <a:gd name="connsiteX168" fmla="*/ 97674 w 340790"/>
                  <a:gd name="connsiteY168" fmla="*/ 7061 h 306410"/>
                  <a:gd name="connsiteX169" fmla="*/ 69428 w 340790"/>
                  <a:gd name="connsiteY169" fmla="*/ 0 h 306410"/>
                  <a:gd name="connsiteX170" fmla="*/ 76490 w 340790"/>
                  <a:gd name="connsiteY170" fmla="*/ 0 h 306410"/>
                  <a:gd name="connsiteX171" fmla="*/ 76490 w 340790"/>
                  <a:gd name="connsiteY171" fmla="*/ 2825 h 306410"/>
                  <a:gd name="connsiteX172" fmla="*/ 76490 w 340790"/>
                  <a:gd name="connsiteY172" fmla="*/ 5649 h 306410"/>
                  <a:gd name="connsiteX173" fmla="*/ 69428 w 340790"/>
                  <a:gd name="connsiteY173" fmla="*/ 7062 h 30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340790" h="306410">
                    <a:moveTo>
                      <a:pt x="97674" y="263629"/>
                    </a:moveTo>
                    <a:lnTo>
                      <a:pt x="104736" y="264806"/>
                    </a:lnTo>
                    <a:lnTo>
                      <a:pt x="104736" y="267160"/>
                    </a:lnTo>
                    <a:lnTo>
                      <a:pt x="99440" y="268337"/>
                    </a:lnTo>
                    <a:close/>
                    <a:moveTo>
                      <a:pt x="51775" y="263629"/>
                    </a:moveTo>
                    <a:lnTo>
                      <a:pt x="57660" y="263629"/>
                    </a:lnTo>
                    <a:lnTo>
                      <a:pt x="52952" y="273044"/>
                    </a:lnTo>
                    <a:lnTo>
                      <a:pt x="50598" y="271699"/>
                    </a:lnTo>
                    <a:close/>
                    <a:moveTo>
                      <a:pt x="318293" y="247152"/>
                    </a:moveTo>
                    <a:lnTo>
                      <a:pt x="325996" y="253037"/>
                    </a:lnTo>
                    <a:lnTo>
                      <a:pt x="318293" y="258922"/>
                    </a:lnTo>
                    <a:lnTo>
                      <a:pt x="311873" y="254508"/>
                    </a:lnTo>
                    <a:close/>
                    <a:moveTo>
                      <a:pt x="274213" y="233029"/>
                    </a:moveTo>
                    <a:lnTo>
                      <a:pt x="274213" y="249506"/>
                    </a:lnTo>
                    <a:lnTo>
                      <a:pt x="262443" y="240518"/>
                    </a:lnTo>
                    <a:close/>
                    <a:moveTo>
                      <a:pt x="193472" y="139781"/>
                    </a:moveTo>
                    <a:cubicBezTo>
                      <a:pt x="195017" y="141411"/>
                      <a:pt x="196733" y="144308"/>
                      <a:pt x="198106" y="145756"/>
                    </a:cubicBezTo>
                    <a:cubicBezTo>
                      <a:pt x="198106" y="145756"/>
                      <a:pt x="202225" y="147205"/>
                      <a:pt x="202225" y="150102"/>
                    </a:cubicBezTo>
                    <a:cubicBezTo>
                      <a:pt x="203598" y="152999"/>
                      <a:pt x="199479" y="152999"/>
                      <a:pt x="192613" y="152999"/>
                    </a:cubicBezTo>
                    <a:cubicBezTo>
                      <a:pt x="187121" y="152999"/>
                      <a:pt x="188494" y="148653"/>
                      <a:pt x="189867" y="141411"/>
                    </a:cubicBezTo>
                    <a:cubicBezTo>
                      <a:pt x="190554" y="137789"/>
                      <a:pt x="191927" y="138151"/>
                      <a:pt x="193472" y="139781"/>
                    </a:cubicBezTo>
                    <a:close/>
                    <a:moveTo>
                      <a:pt x="299501" y="96507"/>
                    </a:moveTo>
                    <a:lnTo>
                      <a:pt x="306442" y="103430"/>
                    </a:lnTo>
                    <a:cubicBezTo>
                      <a:pt x="306442" y="103430"/>
                      <a:pt x="309218" y="97891"/>
                      <a:pt x="313382" y="97891"/>
                    </a:cubicBezTo>
                    <a:cubicBezTo>
                      <a:pt x="317547" y="97891"/>
                      <a:pt x="318935" y="103430"/>
                      <a:pt x="317547" y="107584"/>
                    </a:cubicBezTo>
                    <a:cubicBezTo>
                      <a:pt x="317547" y="111738"/>
                      <a:pt x="318935" y="118661"/>
                      <a:pt x="317547" y="121430"/>
                    </a:cubicBezTo>
                    <a:cubicBezTo>
                      <a:pt x="317547" y="124199"/>
                      <a:pt x="313382" y="125584"/>
                      <a:pt x="307830" y="125584"/>
                    </a:cubicBezTo>
                    <a:cubicBezTo>
                      <a:pt x="302277" y="125584"/>
                      <a:pt x="314771" y="136661"/>
                      <a:pt x="314771" y="136661"/>
                    </a:cubicBezTo>
                    <a:lnTo>
                      <a:pt x="306442" y="144968"/>
                    </a:lnTo>
                    <a:lnTo>
                      <a:pt x="295336" y="143584"/>
                    </a:lnTo>
                    <a:cubicBezTo>
                      <a:pt x="295336" y="143584"/>
                      <a:pt x="287007" y="153276"/>
                      <a:pt x="282843" y="156045"/>
                    </a:cubicBezTo>
                    <a:cubicBezTo>
                      <a:pt x="278679" y="158814"/>
                      <a:pt x="274514" y="158814"/>
                      <a:pt x="271738" y="160199"/>
                    </a:cubicBezTo>
                    <a:cubicBezTo>
                      <a:pt x="267573" y="162968"/>
                      <a:pt x="257856" y="165737"/>
                      <a:pt x="255080" y="167122"/>
                    </a:cubicBezTo>
                    <a:cubicBezTo>
                      <a:pt x="250915" y="167122"/>
                      <a:pt x="243975" y="167122"/>
                      <a:pt x="241198" y="162968"/>
                    </a:cubicBezTo>
                    <a:cubicBezTo>
                      <a:pt x="237034" y="160199"/>
                      <a:pt x="232869" y="157430"/>
                      <a:pt x="232869" y="157430"/>
                    </a:cubicBezTo>
                    <a:cubicBezTo>
                      <a:pt x="232869" y="157430"/>
                      <a:pt x="223152" y="157430"/>
                      <a:pt x="217600" y="154660"/>
                    </a:cubicBezTo>
                    <a:cubicBezTo>
                      <a:pt x="213435" y="151891"/>
                      <a:pt x="213435" y="150507"/>
                      <a:pt x="210659" y="146353"/>
                    </a:cubicBezTo>
                    <a:cubicBezTo>
                      <a:pt x="210659" y="146353"/>
                      <a:pt x="216212" y="139430"/>
                      <a:pt x="220376" y="139430"/>
                    </a:cubicBezTo>
                    <a:cubicBezTo>
                      <a:pt x="225929" y="139430"/>
                      <a:pt x="237034" y="140814"/>
                      <a:pt x="241198" y="140814"/>
                    </a:cubicBezTo>
                    <a:cubicBezTo>
                      <a:pt x="246751" y="140814"/>
                      <a:pt x="248139" y="142199"/>
                      <a:pt x="250915" y="135276"/>
                    </a:cubicBezTo>
                    <a:cubicBezTo>
                      <a:pt x="255080" y="128353"/>
                      <a:pt x="255080" y="140814"/>
                      <a:pt x="257856" y="142199"/>
                    </a:cubicBezTo>
                    <a:cubicBezTo>
                      <a:pt x="259244" y="144968"/>
                      <a:pt x="262021" y="138045"/>
                      <a:pt x="264797" y="138045"/>
                    </a:cubicBezTo>
                    <a:cubicBezTo>
                      <a:pt x="267573" y="138045"/>
                      <a:pt x="275902" y="142199"/>
                      <a:pt x="278679" y="140814"/>
                    </a:cubicBezTo>
                    <a:cubicBezTo>
                      <a:pt x="282843" y="139430"/>
                      <a:pt x="282843" y="131122"/>
                      <a:pt x="288396" y="125584"/>
                    </a:cubicBezTo>
                    <a:cubicBezTo>
                      <a:pt x="292560" y="121430"/>
                      <a:pt x="295336" y="126968"/>
                      <a:pt x="298113" y="124199"/>
                    </a:cubicBezTo>
                    <a:cubicBezTo>
                      <a:pt x="300889" y="120045"/>
                      <a:pt x="302277" y="114507"/>
                      <a:pt x="296725" y="107584"/>
                    </a:cubicBezTo>
                    <a:cubicBezTo>
                      <a:pt x="289784" y="100661"/>
                      <a:pt x="299501" y="96507"/>
                      <a:pt x="299501" y="96507"/>
                    </a:cubicBezTo>
                    <a:close/>
                    <a:moveTo>
                      <a:pt x="324387" y="80077"/>
                    </a:moveTo>
                    <a:cubicBezTo>
                      <a:pt x="327502" y="81723"/>
                      <a:pt x="331396" y="89954"/>
                      <a:pt x="331396" y="89954"/>
                    </a:cubicBezTo>
                    <a:cubicBezTo>
                      <a:pt x="331396" y="89954"/>
                      <a:pt x="338319" y="98733"/>
                      <a:pt x="339704" y="104586"/>
                    </a:cubicBezTo>
                    <a:cubicBezTo>
                      <a:pt x="342473" y="111902"/>
                      <a:pt x="339704" y="117755"/>
                      <a:pt x="334165" y="123608"/>
                    </a:cubicBezTo>
                    <a:cubicBezTo>
                      <a:pt x="328627" y="129461"/>
                      <a:pt x="328627" y="119218"/>
                      <a:pt x="331396" y="114829"/>
                    </a:cubicBezTo>
                    <a:cubicBezTo>
                      <a:pt x="332781" y="108976"/>
                      <a:pt x="331396" y="101660"/>
                      <a:pt x="325858" y="95807"/>
                    </a:cubicBezTo>
                    <a:cubicBezTo>
                      <a:pt x="320320" y="89954"/>
                      <a:pt x="318935" y="87028"/>
                      <a:pt x="321704" y="81175"/>
                    </a:cubicBezTo>
                    <a:cubicBezTo>
                      <a:pt x="322396" y="79711"/>
                      <a:pt x="323348" y="79529"/>
                      <a:pt x="324387" y="80077"/>
                    </a:cubicBezTo>
                    <a:close/>
                    <a:moveTo>
                      <a:pt x="328056" y="63511"/>
                    </a:moveTo>
                    <a:cubicBezTo>
                      <a:pt x="329998" y="63721"/>
                      <a:pt x="332117" y="64562"/>
                      <a:pt x="332117" y="64562"/>
                    </a:cubicBezTo>
                    <a:cubicBezTo>
                      <a:pt x="332117" y="64562"/>
                      <a:pt x="337766" y="71287"/>
                      <a:pt x="330704" y="72969"/>
                    </a:cubicBezTo>
                    <a:cubicBezTo>
                      <a:pt x="325055" y="72969"/>
                      <a:pt x="326468" y="69606"/>
                      <a:pt x="325055" y="66243"/>
                    </a:cubicBezTo>
                    <a:cubicBezTo>
                      <a:pt x="324349" y="63721"/>
                      <a:pt x="326114" y="63301"/>
                      <a:pt x="328056" y="63511"/>
                    </a:cubicBezTo>
                    <a:close/>
                    <a:moveTo>
                      <a:pt x="12937" y="54138"/>
                    </a:moveTo>
                    <a:cubicBezTo>
                      <a:pt x="15762" y="55548"/>
                      <a:pt x="18586" y="56957"/>
                      <a:pt x="22823" y="56957"/>
                    </a:cubicBezTo>
                    <a:cubicBezTo>
                      <a:pt x="38358" y="62596"/>
                      <a:pt x="45420" y="68235"/>
                      <a:pt x="56718" y="73874"/>
                    </a:cubicBezTo>
                    <a:cubicBezTo>
                      <a:pt x="69429" y="78103"/>
                      <a:pt x="76490" y="73874"/>
                      <a:pt x="80727" y="80922"/>
                    </a:cubicBezTo>
                    <a:cubicBezTo>
                      <a:pt x="84964" y="86561"/>
                      <a:pt x="94850" y="89381"/>
                      <a:pt x="100499" y="87971"/>
                    </a:cubicBezTo>
                    <a:cubicBezTo>
                      <a:pt x="107561" y="87971"/>
                      <a:pt x="113210" y="96429"/>
                      <a:pt x="118859" y="104887"/>
                    </a:cubicBezTo>
                    <a:cubicBezTo>
                      <a:pt x="125921" y="111936"/>
                      <a:pt x="128745" y="109117"/>
                      <a:pt x="137219" y="111936"/>
                    </a:cubicBezTo>
                    <a:cubicBezTo>
                      <a:pt x="147105" y="114755"/>
                      <a:pt x="155579" y="109117"/>
                      <a:pt x="155579" y="111936"/>
                    </a:cubicBezTo>
                    <a:cubicBezTo>
                      <a:pt x="155579" y="116165"/>
                      <a:pt x="147105" y="121804"/>
                      <a:pt x="147105" y="126033"/>
                    </a:cubicBezTo>
                    <a:cubicBezTo>
                      <a:pt x="147105" y="128852"/>
                      <a:pt x="141456" y="128852"/>
                      <a:pt x="132982" y="133082"/>
                    </a:cubicBezTo>
                    <a:cubicBezTo>
                      <a:pt x="124508" y="135901"/>
                      <a:pt x="135807" y="138720"/>
                      <a:pt x="144281" y="141540"/>
                    </a:cubicBezTo>
                    <a:cubicBezTo>
                      <a:pt x="152754" y="144359"/>
                      <a:pt x="158404" y="147179"/>
                      <a:pt x="171114" y="154227"/>
                    </a:cubicBezTo>
                    <a:cubicBezTo>
                      <a:pt x="183825" y="162685"/>
                      <a:pt x="186650" y="159866"/>
                      <a:pt x="196536" y="171144"/>
                    </a:cubicBezTo>
                    <a:cubicBezTo>
                      <a:pt x="205009" y="181012"/>
                      <a:pt x="193711" y="183831"/>
                      <a:pt x="186650" y="183831"/>
                    </a:cubicBezTo>
                    <a:cubicBezTo>
                      <a:pt x="181000" y="183831"/>
                      <a:pt x="175351" y="178192"/>
                      <a:pt x="166877" y="179602"/>
                    </a:cubicBezTo>
                    <a:cubicBezTo>
                      <a:pt x="159816" y="179602"/>
                      <a:pt x="171114" y="190880"/>
                      <a:pt x="171114" y="193699"/>
                    </a:cubicBezTo>
                    <a:cubicBezTo>
                      <a:pt x="172527" y="196518"/>
                      <a:pt x="175351" y="202157"/>
                      <a:pt x="178176" y="206386"/>
                    </a:cubicBezTo>
                    <a:cubicBezTo>
                      <a:pt x="179588" y="210615"/>
                      <a:pt x="183825" y="214845"/>
                      <a:pt x="192299" y="217664"/>
                    </a:cubicBezTo>
                    <a:cubicBezTo>
                      <a:pt x="202185" y="220483"/>
                      <a:pt x="196536" y="226122"/>
                      <a:pt x="196536" y="231761"/>
                    </a:cubicBezTo>
                    <a:cubicBezTo>
                      <a:pt x="197948" y="238810"/>
                      <a:pt x="202185" y="237400"/>
                      <a:pt x="205009" y="238810"/>
                    </a:cubicBezTo>
                    <a:cubicBezTo>
                      <a:pt x="207834" y="241629"/>
                      <a:pt x="206422" y="251497"/>
                      <a:pt x="213483" y="252907"/>
                    </a:cubicBezTo>
                    <a:cubicBezTo>
                      <a:pt x="220545" y="254316"/>
                      <a:pt x="224782" y="250087"/>
                      <a:pt x="226194" y="252907"/>
                    </a:cubicBezTo>
                    <a:cubicBezTo>
                      <a:pt x="227606" y="257136"/>
                      <a:pt x="219132" y="254316"/>
                      <a:pt x="217720" y="259955"/>
                    </a:cubicBezTo>
                    <a:cubicBezTo>
                      <a:pt x="217720" y="265595"/>
                      <a:pt x="223369" y="267004"/>
                      <a:pt x="233255" y="267004"/>
                    </a:cubicBezTo>
                    <a:cubicBezTo>
                      <a:pt x="243141" y="268414"/>
                      <a:pt x="240317" y="274053"/>
                      <a:pt x="240317" y="274053"/>
                    </a:cubicBezTo>
                    <a:cubicBezTo>
                      <a:pt x="240317" y="274053"/>
                      <a:pt x="240317" y="282511"/>
                      <a:pt x="243141" y="285330"/>
                    </a:cubicBezTo>
                    <a:cubicBezTo>
                      <a:pt x="245966" y="286740"/>
                      <a:pt x="245966" y="290969"/>
                      <a:pt x="253028" y="290969"/>
                    </a:cubicBezTo>
                    <a:cubicBezTo>
                      <a:pt x="260089" y="292379"/>
                      <a:pt x="261501" y="290969"/>
                      <a:pt x="264326" y="286740"/>
                    </a:cubicBezTo>
                    <a:cubicBezTo>
                      <a:pt x="268563" y="283921"/>
                      <a:pt x="262914" y="281101"/>
                      <a:pt x="262914" y="278282"/>
                    </a:cubicBezTo>
                    <a:cubicBezTo>
                      <a:pt x="262914" y="275463"/>
                      <a:pt x="258677" y="275463"/>
                      <a:pt x="258677" y="275463"/>
                    </a:cubicBezTo>
                    <a:lnTo>
                      <a:pt x="254440" y="267004"/>
                    </a:lnTo>
                    <a:lnTo>
                      <a:pt x="248791" y="268414"/>
                    </a:lnTo>
                    <a:cubicBezTo>
                      <a:pt x="248791" y="268414"/>
                      <a:pt x="241729" y="258546"/>
                      <a:pt x="241729" y="257136"/>
                    </a:cubicBezTo>
                    <a:cubicBezTo>
                      <a:pt x="241729" y="254316"/>
                      <a:pt x="253028" y="254316"/>
                      <a:pt x="253028" y="254316"/>
                    </a:cubicBezTo>
                    <a:cubicBezTo>
                      <a:pt x="253028" y="254316"/>
                      <a:pt x="258677" y="262775"/>
                      <a:pt x="261501" y="262775"/>
                    </a:cubicBezTo>
                    <a:cubicBezTo>
                      <a:pt x="265738" y="262775"/>
                      <a:pt x="267150" y="272643"/>
                      <a:pt x="268563" y="278282"/>
                    </a:cubicBezTo>
                    <a:cubicBezTo>
                      <a:pt x="271387" y="282511"/>
                      <a:pt x="274212" y="285330"/>
                      <a:pt x="274212" y="285330"/>
                    </a:cubicBezTo>
                    <a:lnTo>
                      <a:pt x="269975" y="295198"/>
                    </a:lnTo>
                    <a:lnTo>
                      <a:pt x="258677" y="293789"/>
                    </a:lnTo>
                    <a:lnTo>
                      <a:pt x="254440" y="303657"/>
                    </a:lnTo>
                    <a:cubicBezTo>
                      <a:pt x="254440" y="303657"/>
                      <a:pt x="245966" y="310705"/>
                      <a:pt x="241729" y="302247"/>
                    </a:cubicBezTo>
                    <a:cubicBezTo>
                      <a:pt x="237492" y="292379"/>
                      <a:pt x="229018" y="296608"/>
                      <a:pt x="226194" y="293789"/>
                    </a:cubicBezTo>
                    <a:cubicBezTo>
                      <a:pt x="221957" y="289560"/>
                      <a:pt x="207834" y="293789"/>
                      <a:pt x="199360" y="290969"/>
                    </a:cubicBezTo>
                    <a:cubicBezTo>
                      <a:pt x="190886" y="286740"/>
                      <a:pt x="181000" y="286740"/>
                      <a:pt x="172527" y="279692"/>
                    </a:cubicBezTo>
                    <a:cubicBezTo>
                      <a:pt x="162640" y="272643"/>
                      <a:pt x="165465" y="274053"/>
                      <a:pt x="161228" y="262775"/>
                    </a:cubicBezTo>
                    <a:cubicBezTo>
                      <a:pt x="155579" y="251497"/>
                      <a:pt x="156991" y="259955"/>
                      <a:pt x="148518" y="254316"/>
                    </a:cubicBezTo>
                    <a:cubicBezTo>
                      <a:pt x="140044" y="248678"/>
                      <a:pt x="144281" y="234580"/>
                      <a:pt x="140044" y="226122"/>
                    </a:cubicBezTo>
                    <a:cubicBezTo>
                      <a:pt x="137219" y="221893"/>
                      <a:pt x="114622" y="216254"/>
                      <a:pt x="103324" y="212025"/>
                    </a:cubicBezTo>
                    <a:cubicBezTo>
                      <a:pt x="93438" y="207796"/>
                      <a:pt x="82140" y="214845"/>
                      <a:pt x="82140" y="214845"/>
                    </a:cubicBezTo>
                    <a:lnTo>
                      <a:pt x="80727" y="219074"/>
                    </a:lnTo>
                    <a:cubicBezTo>
                      <a:pt x="80727" y="219074"/>
                      <a:pt x="75078" y="224713"/>
                      <a:pt x="73666" y="226122"/>
                    </a:cubicBezTo>
                    <a:cubicBezTo>
                      <a:pt x="70841" y="226122"/>
                      <a:pt x="72253" y="231761"/>
                      <a:pt x="69429" y="238810"/>
                    </a:cubicBezTo>
                    <a:cubicBezTo>
                      <a:pt x="68017" y="245858"/>
                      <a:pt x="66604" y="245858"/>
                      <a:pt x="63780" y="251497"/>
                    </a:cubicBezTo>
                    <a:cubicBezTo>
                      <a:pt x="62367" y="257136"/>
                      <a:pt x="55306" y="259955"/>
                      <a:pt x="44008" y="259955"/>
                    </a:cubicBezTo>
                    <a:cubicBezTo>
                      <a:pt x="34121" y="261365"/>
                      <a:pt x="19998" y="258546"/>
                      <a:pt x="10112" y="258546"/>
                    </a:cubicBezTo>
                    <a:cubicBezTo>
                      <a:pt x="7288" y="258546"/>
                      <a:pt x="5875" y="258546"/>
                      <a:pt x="3051" y="257136"/>
                    </a:cubicBezTo>
                    <a:cubicBezTo>
                      <a:pt x="4463" y="240219"/>
                      <a:pt x="5875" y="220483"/>
                      <a:pt x="5875" y="206386"/>
                    </a:cubicBezTo>
                    <a:cubicBezTo>
                      <a:pt x="5875" y="195109"/>
                      <a:pt x="5875" y="186650"/>
                      <a:pt x="1639" y="182421"/>
                    </a:cubicBezTo>
                    <a:cubicBezTo>
                      <a:pt x="226" y="181012"/>
                      <a:pt x="226" y="179602"/>
                      <a:pt x="226" y="178192"/>
                    </a:cubicBezTo>
                    <a:cubicBezTo>
                      <a:pt x="-1186" y="173963"/>
                      <a:pt x="4463" y="171144"/>
                      <a:pt x="4463" y="171144"/>
                    </a:cubicBezTo>
                    <a:lnTo>
                      <a:pt x="4463" y="169734"/>
                    </a:lnTo>
                    <a:lnTo>
                      <a:pt x="5875" y="169734"/>
                    </a:lnTo>
                    <a:cubicBezTo>
                      <a:pt x="5875" y="168324"/>
                      <a:pt x="8700" y="151408"/>
                      <a:pt x="8700" y="121804"/>
                    </a:cubicBezTo>
                    <a:cubicBezTo>
                      <a:pt x="8700" y="106297"/>
                      <a:pt x="10112" y="78103"/>
                      <a:pt x="12937" y="54138"/>
                    </a:cubicBezTo>
                    <a:close/>
                    <a:moveTo>
                      <a:pt x="165936" y="51784"/>
                    </a:moveTo>
                    <a:lnTo>
                      <a:pt x="172998" y="51784"/>
                    </a:lnTo>
                    <a:lnTo>
                      <a:pt x="171586" y="58846"/>
                    </a:lnTo>
                    <a:close/>
                    <a:moveTo>
                      <a:pt x="283964" y="49431"/>
                    </a:moveTo>
                    <a:cubicBezTo>
                      <a:pt x="283964" y="49431"/>
                      <a:pt x="290689" y="52427"/>
                      <a:pt x="296069" y="56920"/>
                    </a:cubicBezTo>
                    <a:cubicBezTo>
                      <a:pt x="300104" y="59916"/>
                      <a:pt x="306830" y="65907"/>
                      <a:pt x="310865" y="68903"/>
                    </a:cubicBezTo>
                    <a:cubicBezTo>
                      <a:pt x="313555" y="71899"/>
                      <a:pt x="318935" y="76392"/>
                      <a:pt x="314900" y="79388"/>
                    </a:cubicBezTo>
                    <a:cubicBezTo>
                      <a:pt x="310865" y="82384"/>
                      <a:pt x="308175" y="76392"/>
                      <a:pt x="304140" y="73397"/>
                    </a:cubicBezTo>
                    <a:cubicBezTo>
                      <a:pt x="300104" y="68903"/>
                      <a:pt x="296069" y="64410"/>
                      <a:pt x="289344" y="59916"/>
                    </a:cubicBezTo>
                    <a:cubicBezTo>
                      <a:pt x="281274" y="55422"/>
                      <a:pt x="283964" y="53924"/>
                      <a:pt x="283964" y="49431"/>
                    </a:cubicBezTo>
                    <a:close/>
                    <a:moveTo>
                      <a:pt x="150244" y="49431"/>
                    </a:moveTo>
                    <a:lnTo>
                      <a:pt x="151813" y="56157"/>
                    </a:lnTo>
                    <a:lnTo>
                      <a:pt x="148674" y="61201"/>
                    </a:lnTo>
                    <a:lnTo>
                      <a:pt x="147105" y="54475"/>
                    </a:lnTo>
                    <a:close/>
                    <a:moveTo>
                      <a:pt x="259752" y="43963"/>
                    </a:moveTo>
                    <a:cubicBezTo>
                      <a:pt x="260088" y="44477"/>
                      <a:pt x="260761" y="45507"/>
                      <a:pt x="263451" y="44134"/>
                    </a:cubicBezTo>
                    <a:cubicBezTo>
                      <a:pt x="263451" y="44134"/>
                      <a:pt x="271522" y="46880"/>
                      <a:pt x="272867" y="51000"/>
                    </a:cubicBezTo>
                    <a:cubicBezTo>
                      <a:pt x="274212" y="53746"/>
                      <a:pt x="264796" y="53746"/>
                      <a:pt x="259416" y="55119"/>
                    </a:cubicBezTo>
                    <a:cubicBezTo>
                      <a:pt x="255381" y="56492"/>
                      <a:pt x="255381" y="52373"/>
                      <a:pt x="258071" y="46880"/>
                    </a:cubicBezTo>
                    <a:cubicBezTo>
                      <a:pt x="259416" y="43448"/>
                      <a:pt x="259416" y="43448"/>
                      <a:pt x="259752" y="43963"/>
                    </a:cubicBezTo>
                    <a:close/>
                    <a:moveTo>
                      <a:pt x="199361" y="35308"/>
                    </a:moveTo>
                    <a:lnTo>
                      <a:pt x="203598" y="39722"/>
                    </a:lnTo>
                    <a:lnTo>
                      <a:pt x="196536" y="47078"/>
                    </a:lnTo>
                    <a:close/>
                    <a:moveTo>
                      <a:pt x="158873" y="32953"/>
                    </a:moveTo>
                    <a:lnTo>
                      <a:pt x="155735" y="42368"/>
                    </a:lnTo>
                    <a:lnTo>
                      <a:pt x="149458" y="34298"/>
                    </a:lnTo>
                    <a:close/>
                    <a:moveTo>
                      <a:pt x="167669" y="25893"/>
                    </a:moveTo>
                    <a:lnTo>
                      <a:pt x="189474" y="30238"/>
                    </a:lnTo>
                    <a:lnTo>
                      <a:pt x="177209" y="44724"/>
                    </a:lnTo>
                    <a:lnTo>
                      <a:pt x="163581" y="36033"/>
                    </a:lnTo>
                    <a:close/>
                    <a:moveTo>
                      <a:pt x="269504" y="11770"/>
                    </a:moveTo>
                    <a:lnTo>
                      <a:pt x="274212" y="14124"/>
                    </a:lnTo>
                    <a:lnTo>
                      <a:pt x="269504" y="16478"/>
                    </a:lnTo>
                    <a:close/>
                    <a:moveTo>
                      <a:pt x="246303" y="11770"/>
                    </a:moveTo>
                    <a:lnTo>
                      <a:pt x="253028" y="14460"/>
                    </a:lnTo>
                    <a:lnTo>
                      <a:pt x="244958" y="21185"/>
                    </a:lnTo>
                    <a:lnTo>
                      <a:pt x="243613" y="15805"/>
                    </a:lnTo>
                    <a:close/>
                    <a:moveTo>
                      <a:pt x="90613" y="7062"/>
                    </a:moveTo>
                    <a:lnTo>
                      <a:pt x="89201" y="18832"/>
                    </a:lnTo>
                    <a:lnTo>
                      <a:pt x="83551" y="17361"/>
                    </a:lnTo>
                    <a:lnTo>
                      <a:pt x="83551" y="8533"/>
                    </a:lnTo>
                    <a:close/>
                    <a:moveTo>
                      <a:pt x="109444" y="4707"/>
                    </a:moveTo>
                    <a:lnTo>
                      <a:pt x="105030" y="9414"/>
                    </a:lnTo>
                    <a:lnTo>
                      <a:pt x="97674" y="14122"/>
                    </a:lnTo>
                    <a:lnTo>
                      <a:pt x="97674" y="7061"/>
                    </a:lnTo>
                    <a:close/>
                    <a:moveTo>
                      <a:pt x="69428" y="0"/>
                    </a:moveTo>
                    <a:lnTo>
                      <a:pt x="76490" y="0"/>
                    </a:lnTo>
                    <a:lnTo>
                      <a:pt x="76490" y="2825"/>
                    </a:lnTo>
                    <a:lnTo>
                      <a:pt x="76490" y="5649"/>
                    </a:lnTo>
                    <a:lnTo>
                      <a:pt x="69428"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0" name="New Caledonia" hidden="1"/>
              <p:cNvSpPr>
                <a:spLocks/>
              </p:cNvSpPr>
              <p:nvPr/>
            </p:nvSpPr>
            <p:spPr bwMode="auto">
              <a:xfrm>
                <a:off x="9259686" y="4516241"/>
                <a:ext cx="273065" cy="162678"/>
              </a:xfrm>
              <a:custGeom>
                <a:avLst/>
                <a:gdLst>
                  <a:gd name="connsiteX0" fmla="*/ 266003 w 273065"/>
                  <a:gd name="connsiteY0" fmla="*/ 141493 h 162678"/>
                  <a:gd name="connsiteX1" fmla="*/ 273065 w 273065"/>
                  <a:gd name="connsiteY1" fmla="*/ 142906 h 162678"/>
                  <a:gd name="connsiteX2" fmla="*/ 273065 w 273065"/>
                  <a:gd name="connsiteY2" fmla="*/ 147143 h 162678"/>
                  <a:gd name="connsiteX3" fmla="*/ 266003 w 273065"/>
                  <a:gd name="connsiteY3" fmla="*/ 148555 h 162678"/>
                  <a:gd name="connsiteX4" fmla="*/ 21185 w 273065"/>
                  <a:gd name="connsiteY4" fmla="*/ 117954 h 162678"/>
                  <a:gd name="connsiteX5" fmla="*/ 25893 w 273065"/>
                  <a:gd name="connsiteY5" fmla="*/ 119720 h 162678"/>
                  <a:gd name="connsiteX6" fmla="*/ 25893 w 273065"/>
                  <a:gd name="connsiteY6" fmla="*/ 125016 h 162678"/>
                  <a:gd name="connsiteX7" fmla="*/ 22362 w 273065"/>
                  <a:gd name="connsiteY7" fmla="*/ 125016 h 162678"/>
                  <a:gd name="connsiteX8" fmla="*/ 258470 w 273065"/>
                  <a:gd name="connsiteY8" fmla="*/ 111533 h 162678"/>
                  <a:gd name="connsiteX9" fmla="*/ 265532 w 273065"/>
                  <a:gd name="connsiteY9" fmla="*/ 114529 h 162678"/>
                  <a:gd name="connsiteX10" fmla="*/ 268357 w 273065"/>
                  <a:gd name="connsiteY10" fmla="*/ 122018 h 162678"/>
                  <a:gd name="connsiteX11" fmla="*/ 258470 w 273065"/>
                  <a:gd name="connsiteY11" fmla="*/ 123516 h 162678"/>
                  <a:gd name="connsiteX12" fmla="*/ 258470 w 273065"/>
                  <a:gd name="connsiteY12" fmla="*/ 111533 h 162678"/>
                  <a:gd name="connsiteX13" fmla="*/ 247172 w 273065"/>
                  <a:gd name="connsiteY13" fmla="*/ 91219 h 162678"/>
                  <a:gd name="connsiteX14" fmla="*/ 249526 w 273065"/>
                  <a:gd name="connsiteY14" fmla="*/ 97272 h 162678"/>
                  <a:gd name="connsiteX15" fmla="*/ 247172 w 273065"/>
                  <a:gd name="connsiteY15" fmla="*/ 107865 h 162678"/>
                  <a:gd name="connsiteX16" fmla="*/ 243641 w 273065"/>
                  <a:gd name="connsiteY16" fmla="*/ 103325 h 162678"/>
                  <a:gd name="connsiteX17" fmla="*/ 247172 w 273065"/>
                  <a:gd name="connsiteY17" fmla="*/ 91219 h 162678"/>
                  <a:gd name="connsiteX18" fmla="*/ 0 w 273065"/>
                  <a:gd name="connsiteY18" fmla="*/ 89706 h 162678"/>
                  <a:gd name="connsiteX19" fmla="*/ 4708 w 273065"/>
                  <a:gd name="connsiteY19" fmla="*/ 89706 h 162678"/>
                  <a:gd name="connsiteX20" fmla="*/ 4708 w 273065"/>
                  <a:gd name="connsiteY20" fmla="*/ 92061 h 162678"/>
                  <a:gd name="connsiteX21" fmla="*/ 1177 w 273065"/>
                  <a:gd name="connsiteY21" fmla="*/ 92061 h 162678"/>
                  <a:gd name="connsiteX22" fmla="*/ 233049 w 273065"/>
                  <a:gd name="connsiteY22" fmla="*/ 80290 h 162678"/>
                  <a:gd name="connsiteX23" fmla="*/ 233049 w 273065"/>
                  <a:gd name="connsiteY23" fmla="*/ 90752 h 162678"/>
                  <a:gd name="connsiteX24" fmla="*/ 225202 w 273065"/>
                  <a:gd name="connsiteY24" fmla="*/ 92060 h 162678"/>
                  <a:gd name="connsiteX25" fmla="*/ 223632 w 273065"/>
                  <a:gd name="connsiteY25" fmla="*/ 85521 h 162678"/>
                  <a:gd name="connsiteX26" fmla="*/ 164781 w 273065"/>
                  <a:gd name="connsiteY26" fmla="*/ 68049 h 162678"/>
                  <a:gd name="connsiteX27" fmla="*/ 174668 w 273065"/>
                  <a:gd name="connsiteY27" fmla="*/ 75111 h 162678"/>
                  <a:gd name="connsiteX28" fmla="*/ 188792 w 273065"/>
                  <a:gd name="connsiteY28" fmla="*/ 92060 h 162678"/>
                  <a:gd name="connsiteX29" fmla="*/ 211391 w 273065"/>
                  <a:gd name="connsiteY29" fmla="*/ 118895 h 162678"/>
                  <a:gd name="connsiteX30" fmla="*/ 229752 w 273065"/>
                  <a:gd name="connsiteY30" fmla="*/ 134431 h 162678"/>
                  <a:gd name="connsiteX31" fmla="*/ 242464 w 273065"/>
                  <a:gd name="connsiteY31" fmla="*/ 151379 h 162678"/>
                  <a:gd name="connsiteX32" fmla="*/ 231165 w 273065"/>
                  <a:gd name="connsiteY32" fmla="*/ 155616 h 162678"/>
                  <a:gd name="connsiteX33" fmla="*/ 224103 w 273065"/>
                  <a:gd name="connsiteY33" fmla="*/ 162678 h 162678"/>
                  <a:gd name="connsiteX34" fmla="*/ 202916 w 273065"/>
                  <a:gd name="connsiteY34" fmla="*/ 134431 h 162678"/>
                  <a:gd name="connsiteX35" fmla="*/ 183142 w 273065"/>
                  <a:gd name="connsiteY35" fmla="*/ 116070 h 162678"/>
                  <a:gd name="connsiteX36" fmla="*/ 169018 w 273065"/>
                  <a:gd name="connsiteY36" fmla="*/ 89235 h 162678"/>
                  <a:gd name="connsiteX37" fmla="*/ 164781 w 273065"/>
                  <a:gd name="connsiteY37" fmla="*/ 68049 h 162678"/>
                  <a:gd name="connsiteX38" fmla="*/ 204800 w 273065"/>
                  <a:gd name="connsiteY38" fmla="*/ 59105 h 162678"/>
                  <a:gd name="connsiteX39" fmla="*/ 214217 w 273065"/>
                  <a:gd name="connsiteY39" fmla="*/ 59105 h 162678"/>
                  <a:gd name="connsiteX40" fmla="*/ 214217 w 273065"/>
                  <a:gd name="connsiteY40" fmla="*/ 63813 h 162678"/>
                  <a:gd name="connsiteX41" fmla="*/ 204800 w 273065"/>
                  <a:gd name="connsiteY41" fmla="*/ 63813 h 162678"/>
                  <a:gd name="connsiteX42" fmla="*/ 28247 w 273065"/>
                  <a:gd name="connsiteY42" fmla="*/ 42627 h 162678"/>
                  <a:gd name="connsiteX43" fmla="*/ 33544 w 273065"/>
                  <a:gd name="connsiteY43" fmla="*/ 43804 h 162678"/>
                  <a:gd name="connsiteX44" fmla="*/ 35309 w 273065"/>
                  <a:gd name="connsiteY44" fmla="*/ 47335 h 162678"/>
                  <a:gd name="connsiteX45" fmla="*/ 30012 w 273065"/>
                  <a:gd name="connsiteY45" fmla="*/ 47335 h 162678"/>
                  <a:gd name="connsiteX46" fmla="*/ 11770 w 273065"/>
                  <a:gd name="connsiteY46" fmla="*/ 40274 h 162678"/>
                  <a:gd name="connsiteX47" fmla="*/ 17420 w 273065"/>
                  <a:gd name="connsiteY47" fmla="*/ 40274 h 162678"/>
                  <a:gd name="connsiteX48" fmla="*/ 18832 w 273065"/>
                  <a:gd name="connsiteY48" fmla="*/ 44982 h 162678"/>
                  <a:gd name="connsiteX49" fmla="*/ 13182 w 273065"/>
                  <a:gd name="connsiteY49" fmla="*/ 44982 h 162678"/>
                  <a:gd name="connsiteX50" fmla="*/ 162208 w 273065"/>
                  <a:gd name="connsiteY50" fmla="*/ 32954 h 162678"/>
                  <a:gd name="connsiteX51" fmla="*/ 169698 w 273065"/>
                  <a:gd name="connsiteY51" fmla="*/ 46800 h 162678"/>
                  <a:gd name="connsiteX52" fmla="*/ 166702 w 273065"/>
                  <a:gd name="connsiteY52" fmla="*/ 56492 h 162678"/>
                  <a:gd name="connsiteX53" fmla="*/ 162208 w 273065"/>
                  <a:gd name="connsiteY53" fmla="*/ 49569 h 162678"/>
                  <a:gd name="connsiteX54" fmla="*/ 154717 w 273065"/>
                  <a:gd name="connsiteY54" fmla="*/ 44031 h 162678"/>
                  <a:gd name="connsiteX55" fmla="*/ 153219 w 273065"/>
                  <a:gd name="connsiteY55" fmla="*/ 34339 h 162678"/>
                  <a:gd name="connsiteX56" fmla="*/ 188321 w 273065"/>
                  <a:gd name="connsiteY56" fmla="*/ 19087 h 162678"/>
                  <a:gd name="connsiteX57" fmla="*/ 188321 w 273065"/>
                  <a:gd name="connsiteY57" fmla="*/ 24737 h 162678"/>
                  <a:gd name="connsiteX58" fmla="*/ 183613 w 273065"/>
                  <a:gd name="connsiteY58" fmla="*/ 26149 h 162678"/>
                  <a:gd name="connsiteX59" fmla="*/ 183613 w 273065"/>
                  <a:gd name="connsiteY59" fmla="*/ 23324 h 162678"/>
                  <a:gd name="connsiteX60" fmla="*/ 159455 w 273065"/>
                  <a:gd name="connsiteY60" fmla="*/ 11098 h 162678"/>
                  <a:gd name="connsiteX61" fmla="*/ 161221 w 273065"/>
                  <a:gd name="connsiteY61" fmla="*/ 12106 h 162678"/>
                  <a:gd name="connsiteX62" fmla="*/ 162633 w 273065"/>
                  <a:gd name="connsiteY62" fmla="*/ 16142 h 162678"/>
                  <a:gd name="connsiteX63" fmla="*/ 154159 w 273065"/>
                  <a:gd name="connsiteY63" fmla="*/ 25557 h 162678"/>
                  <a:gd name="connsiteX64" fmla="*/ 152746 w 273065"/>
                  <a:gd name="connsiteY64" fmla="*/ 13451 h 162678"/>
                  <a:gd name="connsiteX65" fmla="*/ 155571 w 273065"/>
                  <a:gd name="connsiteY65" fmla="*/ 12106 h 162678"/>
                  <a:gd name="connsiteX66" fmla="*/ 159455 w 273065"/>
                  <a:gd name="connsiteY66" fmla="*/ 11098 h 162678"/>
                  <a:gd name="connsiteX67" fmla="*/ 142859 w 273065"/>
                  <a:gd name="connsiteY67" fmla="*/ 0 h 162678"/>
                  <a:gd name="connsiteX68" fmla="*/ 148509 w 273065"/>
                  <a:gd name="connsiteY68" fmla="*/ 2354 h 162678"/>
                  <a:gd name="connsiteX69" fmla="*/ 148509 w 273065"/>
                  <a:gd name="connsiteY69" fmla="*/ 7062 h 162678"/>
                  <a:gd name="connsiteX70" fmla="*/ 141447 w 273065"/>
                  <a:gd name="connsiteY70" fmla="*/ 3531 h 16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73065" h="162678">
                    <a:moveTo>
                      <a:pt x="266003" y="141493"/>
                    </a:moveTo>
                    <a:lnTo>
                      <a:pt x="273065" y="142906"/>
                    </a:lnTo>
                    <a:lnTo>
                      <a:pt x="273065" y="147143"/>
                    </a:lnTo>
                    <a:lnTo>
                      <a:pt x="266003" y="148555"/>
                    </a:lnTo>
                    <a:close/>
                    <a:moveTo>
                      <a:pt x="21185" y="117954"/>
                    </a:moveTo>
                    <a:lnTo>
                      <a:pt x="25893" y="119720"/>
                    </a:lnTo>
                    <a:lnTo>
                      <a:pt x="25893" y="125016"/>
                    </a:lnTo>
                    <a:lnTo>
                      <a:pt x="22362" y="125016"/>
                    </a:lnTo>
                    <a:close/>
                    <a:moveTo>
                      <a:pt x="258470" y="111533"/>
                    </a:moveTo>
                    <a:cubicBezTo>
                      <a:pt x="257058" y="108537"/>
                      <a:pt x="265532" y="114529"/>
                      <a:pt x="265532" y="114529"/>
                    </a:cubicBezTo>
                    <a:lnTo>
                      <a:pt x="268357" y="122018"/>
                    </a:lnTo>
                    <a:cubicBezTo>
                      <a:pt x="268357" y="122018"/>
                      <a:pt x="262707" y="125014"/>
                      <a:pt x="258470" y="123516"/>
                    </a:cubicBezTo>
                    <a:cubicBezTo>
                      <a:pt x="254233" y="122018"/>
                      <a:pt x="259883" y="116027"/>
                      <a:pt x="258470" y="111533"/>
                    </a:cubicBezTo>
                    <a:close/>
                    <a:moveTo>
                      <a:pt x="247172" y="91219"/>
                    </a:moveTo>
                    <a:cubicBezTo>
                      <a:pt x="249526" y="89706"/>
                      <a:pt x="249526" y="97272"/>
                      <a:pt x="249526" y="97272"/>
                    </a:cubicBezTo>
                    <a:cubicBezTo>
                      <a:pt x="249526" y="97272"/>
                      <a:pt x="249526" y="104838"/>
                      <a:pt x="247172" y="107865"/>
                    </a:cubicBezTo>
                    <a:cubicBezTo>
                      <a:pt x="245995" y="110891"/>
                      <a:pt x="243641" y="106352"/>
                      <a:pt x="243641" y="103325"/>
                    </a:cubicBezTo>
                    <a:cubicBezTo>
                      <a:pt x="242464" y="98786"/>
                      <a:pt x="243641" y="92733"/>
                      <a:pt x="247172" y="91219"/>
                    </a:cubicBezTo>
                    <a:close/>
                    <a:moveTo>
                      <a:pt x="0" y="89706"/>
                    </a:moveTo>
                    <a:lnTo>
                      <a:pt x="4708" y="89706"/>
                    </a:lnTo>
                    <a:lnTo>
                      <a:pt x="4708" y="92061"/>
                    </a:lnTo>
                    <a:lnTo>
                      <a:pt x="1177" y="92061"/>
                    </a:lnTo>
                    <a:close/>
                    <a:moveTo>
                      <a:pt x="233049" y="80290"/>
                    </a:moveTo>
                    <a:lnTo>
                      <a:pt x="233049" y="90752"/>
                    </a:lnTo>
                    <a:lnTo>
                      <a:pt x="225202" y="92060"/>
                    </a:lnTo>
                    <a:lnTo>
                      <a:pt x="223632" y="85521"/>
                    </a:lnTo>
                    <a:close/>
                    <a:moveTo>
                      <a:pt x="164781" y="68049"/>
                    </a:moveTo>
                    <a:cubicBezTo>
                      <a:pt x="164781" y="63812"/>
                      <a:pt x="174668" y="75111"/>
                      <a:pt x="174668" y="75111"/>
                    </a:cubicBezTo>
                    <a:lnTo>
                      <a:pt x="188792" y="92060"/>
                    </a:lnTo>
                    <a:cubicBezTo>
                      <a:pt x="188792" y="92060"/>
                      <a:pt x="205741" y="116070"/>
                      <a:pt x="211391" y="118895"/>
                    </a:cubicBezTo>
                    <a:cubicBezTo>
                      <a:pt x="217040" y="123132"/>
                      <a:pt x="229752" y="134431"/>
                      <a:pt x="229752" y="134431"/>
                    </a:cubicBezTo>
                    <a:lnTo>
                      <a:pt x="242464" y="151379"/>
                    </a:lnTo>
                    <a:cubicBezTo>
                      <a:pt x="242464" y="151379"/>
                      <a:pt x="233989" y="155616"/>
                      <a:pt x="231165" y="155616"/>
                    </a:cubicBezTo>
                    <a:cubicBezTo>
                      <a:pt x="226927" y="155616"/>
                      <a:pt x="224103" y="162678"/>
                      <a:pt x="224103" y="162678"/>
                    </a:cubicBezTo>
                    <a:cubicBezTo>
                      <a:pt x="224103" y="162678"/>
                      <a:pt x="214216" y="144317"/>
                      <a:pt x="202916" y="134431"/>
                    </a:cubicBezTo>
                    <a:cubicBezTo>
                      <a:pt x="193029" y="124544"/>
                      <a:pt x="191617" y="121719"/>
                      <a:pt x="183142" y="116070"/>
                    </a:cubicBezTo>
                    <a:cubicBezTo>
                      <a:pt x="173256" y="109008"/>
                      <a:pt x="169018" y="93472"/>
                      <a:pt x="169018" y="89235"/>
                    </a:cubicBezTo>
                    <a:cubicBezTo>
                      <a:pt x="167606" y="86410"/>
                      <a:pt x="166193" y="70874"/>
                      <a:pt x="164781" y="68049"/>
                    </a:cubicBezTo>
                    <a:close/>
                    <a:moveTo>
                      <a:pt x="204800" y="59105"/>
                    </a:moveTo>
                    <a:lnTo>
                      <a:pt x="214217" y="59105"/>
                    </a:lnTo>
                    <a:lnTo>
                      <a:pt x="214217" y="63813"/>
                    </a:lnTo>
                    <a:lnTo>
                      <a:pt x="204800" y="63813"/>
                    </a:lnTo>
                    <a:close/>
                    <a:moveTo>
                      <a:pt x="28247" y="42627"/>
                    </a:moveTo>
                    <a:lnTo>
                      <a:pt x="33544" y="43804"/>
                    </a:lnTo>
                    <a:lnTo>
                      <a:pt x="35309" y="47335"/>
                    </a:lnTo>
                    <a:lnTo>
                      <a:pt x="30012" y="47335"/>
                    </a:lnTo>
                    <a:close/>
                    <a:moveTo>
                      <a:pt x="11770" y="40274"/>
                    </a:moveTo>
                    <a:lnTo>
                      <a:pt x="17420" y="40274"/>
                    </a:lnTo>
                    <a:lnTo>
                      <a:pt x="18832" y="44982"/>
                    </a:lnTo>
                    <a:lnTo>
                      <a:pt x="13182" y="44982"/>
                    </a:lnTo>
                    <a:close/>
                    <a:moveTo>
                      <a:pt x="162208" y="32954"/>
                    </a:moveTo>
                    <a:lnTo>
                      <a:pt x="169698" y="46800"/>
                    </a:lnTo>
                    <a:lnTo>
                      <a:pt x="166702" y="56492"/>
                    </a:lnTo>
                    <a:lnTo>
                      <a:pt x="162208" y="49569"/>
                    </a:lnTo>
                    <a:cubicBezTo>
                      <a:pt x="162208" y="49569"/>
                      <a:pt x="157713" y="46800"/>
                      <a:pt x="154717" y="44031"/>
                    </a:cubicBezTo>
                    <a:cubicBezTo>
                      <a:pt x="153219" y="39877"/>
                      <a:pt x="153219" y="34339"/>
                      <a:pt x="153219" y="34339"/>
                    </a:cubicBezTo>
                    <a:close/>
                    <a:moveTo>
                      <a:pt x="188321" y="19087"/>
                    </a:moveTo>
                    <a:lnTo>
                      <a:pt x="188321" y="24737"/>
                    </a:lnTo>
                    <a:lnTo>
                      <a:pt x="183613" y="26149"/>
                    </a:lnTo>
                    <a:lnTo>
                      <a:pt x="183613" y="23324"/>
                    </a:lnTo>
                    <a:close/>
                    <a:moveTo>
                      <a:pt x="159455" y="11098"/>
                    </a:moveTo>
                    <a:cubicBezTo>
                      <a:pt x="160515" y="11434"/>
                      <a:pt x="161221" y="12106"/>
                      <a:pt x="161221" y="12106"/>
                    </a:cubicBezTo>
                    <a:lnTo>
                      <a:pt x="162633" y="16142"/>
                    </a:lnTo>
                    <a:cubicBezTo>
                      <a:pt x="162633" y="16142"/>
                      <a:pt x="159808" y="24212"/>
                      <a:pt x="154159" y="25557"/>
                    </a:cubicBezTo>
                    <a:cubicBezTo>
                      <a:pt x="148509" y="28247"/>
                      <a:pt x="149921" y="18832"/>
                      <a:pt x="152746" y="13451"/>
                    </a:cubicBezTo>
                    <a:cubicBezTo>
                      <a:pt x="155571" y="9416"/>
                      <a:pt x="152746" y="13451"/>
                      <a:pt x="155571" y="12106"/>
                    </a:cubicBezTo>
                    <a:cubicBezTo>
                      <a:pt x="156984" y="10761"/>
                      <a:pt x="158396" y="10761"/>
                      <a:pt x="159455" y="11098"/>
                    </a:cubicBezTo>
                    <a:close/>
                    <a:moveTo>
                      <a:pt x="142859" y="0"/>
                    </a:moveTo>
                    <a:lnTo>
                      <a:pt x="148509" y="2354"/>
                    </a:lnTo>
                    <a:lnTo>
                      <a:pt x="148509" y="7062"/>
                    </a:lnTo>
                    <a:lnTo>
                      <a:pt x="141447" y="35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1" name="Nepal" hidden="1"/>
              <p:cNvSpPr>
                <a:spLocks/>
              </p:cNvSpPr>
              <p:nvPr/>
            </p:nvSpPr>
            <p:spPr bwMode="auto">
              <a:xfrm>
                <a:off x="7133289" y="3026247"/>
                <a:ext cx="221261" cy="117691"/>
              </a:xfrm>
              <a:custGeom>
                <a:avLst/>
                <a:gdLst>
                  <a:gd name="T0" fmla="*/ 2 w 156"/>
                  <a:gd name="T1" fmla="*/ 14 h 83"/>
                  <a:gd name="T2" fmla="*/ 2 w 156"/>
                  <a:gd name="T3" fmla="*/ 14 h 83"/>
                  <a:gd name="T4" fmla="*/ 1 w 156"/>
                  <a:gd name="T5" fmla="*/ 25 h 83"/>
                  <a:gd name="T6" fmla="*/ 0 w 156"/>
                  <a:gd name="T7" fmla="*/ 31 h 83"/>
                  <a:gd name="T8" fmla="*/ 18 w 156"/>
                  <a:gd name="T9" fmla="*/ 39 h 83"/>
                  <a:gd name="T10" fmla="*/ 31 w 156"/>
                  <a:gd name="T11" fmla="*/ 49 h 83"/>
                  <a:gd name="T12" fmla="*/ 39 w 156"/>
                  <a:gd name="T13" fmla="*/ 53 h 83"/>
                  <a:gd name="T14" fmla="*/ 52 w 156"/>
                  <a:gd name="T15" fmla="*/ 56 h 83"/>
                  <a:gd name="T16" fmla="*/ 64 w 156"/>
                  <a:gd name="T17" fmla="*/ 61 h 83"/>
                  <a:gd name="T18" fmla="*/ 82 w 156"/>
                  <a:gd name="T19" fmla="*/ 70 h 83"/>
                  <a:gd name="T20" fmla="*/ 85 w 156"/>
                  <a:gd name="T21" fmla="*/ 73 h 83"/>
                  <a:gd name="T22" fmla="*/ 86 w 156"/>
                  <a:gd name="T23" fmla="*/ 73 h 83"/>
                  <a:gd name="T24" fmla="*/ 89 w 156"/>
                  <a:gd name="T25" fmla="*/ 73 h 83"/>
                  <a:gd name="T26" fmla="*/ 97 w 156"/>
                  <a:gd name="T27" fmla="*/ 74 h 83"/>
                  <a:gd name="T28" fmla="*/ 110 w 156"/>
                  <a:gd name="T29" fmla="*/ 74 h 83"/>
                  <a:gd name="T30" fmla="*/ 111 w 156"/>
                  <a:gd name="T31" fmla="*/ 74 h 83"/>
                  <a:gd name="T32" fmla="*/ 111 w 156"/>
                  <a:gd name="T33" fmla="*/ 75 h 83"/>
                  <a:gd name="T34" fmla="*/ 116 w 156"/>
                  <a:gd name="T35" fmla="*/ 79 h 83"/>
                  <a:gd name="T36" fmla="*/ 131 w 156"/>
                  <a:gd name="T37" fmla="*/ 83 h 83"/>
                  <a:gd name="T38" fmla="*/ 135 w 156"/>
                  <a:gd name="T39" fmla="*/ 78 h 83"/>
                  <a:gd name="T40" fmla="*/ 143 w 156"/>
                  <a:gd name="T41" fmla="*/ 83 h 83"/>
                  <a:gd name="T42" fmla="*/ 153 w 156"/>
                  <a:gd name="T43" fmla="*/ 83 h 83"/>
                  <a:gd name="T44" fmla="*/ 155 w 156"/>
                  <a:gd name="T45" fmla="*/ 79 h 83"/>
                  <a:gd name="T46" fmla="*/ 156 w 156"/>
                  <a:gd name="T47" fmla="*/ 76 h 83"/>
                  <a:gd name="T48" fmla="*/ 150 w 156"/>
                  <a:gd name="T49" fmla="*/ 70 h 83"/>
                  <a:gd name="T50" fmla="*/ 151 w 156"/>
                  <a:gd name="T51" fmla="*/ 53 h 83"/>
                  <a:gd name="T52" fmla="*/ 140 w 156"/>
                  <a:gd name="T53" fmla="*/ 56 h 83"/>
                  <a:gd name="T54" fmla="*/ 139 w 156"/>
                  <a:gd name="T55" fmla="*/ 56 h 83"/>
                  <a:gd name="T56" fmla="*/ 128 w 156"/>
                  <a:gd name="T57" fmla="*/ 50 h 83"/>
                  <a:gd name="T58" fmla="*/ 122 w 156"/>
                  <a:gd name="T59" fmla="*/ 52 h 83"/>
                  <a:gd name="T60" fmla="*/ 121 w 156"/>
                  <a:gd name="T61" fmla="*/ 53 h 83"/>
                  <a:gd name="T62" fmla="*/ 120 w 156"/>
                  <a:gd name="T63" fmla="*/ 52 h 83"/>
                  <a:gd name="T64" fmla="*/ 115 w 156"/>
                  <a:gd name="T65" fmla="*/ 50 h 83"/>
                  <a:gd name="T66" fmla="*/ 116 w 156"/>
                  <a:gd name="T67" fmla="*/ 57 h 83"/>
                  <a:gd name="T68" fmla="*/ 112 w 156"/>
                  <a:gd name="T69" fmla="*/ 53 h 83"/>
                  <a:gd name="T70" fmla="*/ 106 w 156"/>
                  <a:gd name="T71" fmla="*/ 45 h 83"/>
                  <a:gd name="T72" fmla="*/ 105 w 156"/>
                  <a:gd name="T73" fmla="*/ 45 h 83"/>
                  <a:gd name="T74" fmla="*/ 103 w 156"/>
                  <a:gd name="T75" fmla="*/ 45 h 83"/>
                  <a:gd name="T76" fmla="*/ 98 w 156"/>
                  <a:gd name="T77" fmla="*/ 45 h 83"/>
                  <a:gd name="T78" fmla="*/ 96 w 156"/>
                  <a:gd name="T79" fmla="*/ 45 h 83"/>
                  <a:gd name="T80" fmla="*/ 95 w 156"/>
                  <a:gd name="T81" fmla="*/ 45 h 83"/>
                  <a:gd name="T82" fmla="*/ 94 w 156"/>
                  <a:gd name="T83" fmla="*/ 44 h 83"/>
                  <a:gd name="T84" fmla="*/ 92 w 156"/>
                  <a:gd name="T85" fmla="*/ 40 h 83"/>
                  <a:gd name="T86" fmla="*/ 93 w 156"/>
                  <a:gd name="T87" fmla="*/ 39 h 83"/>
                  <a:gd name="T88" fmla="*/ 92 w 156"/>
                  <a:gd name="T89" fmla="*/ 38 h 83"/>
                  <a:gd name="T90" fmla="*/ 91 w 156"/>
                  <a:gd name="T91" fmla="*/ 38 h 83"/>
                  <a:gd name="T92" fmla="*/ 86 w 156"/>
                  <a:gd name="T93" fmla="*/ 40 h 83"/>
                  <a:gd name="T94" fmla="*/ 75 w 156"/>
                  <a:gd name="T95" fmla="*/ 31 h 83"/>
                  <a:gd name="T96" fmla="*/ 68 w 156"/>
                  <a:gd name="T97" fmla="*/ 25 h 83"/>
                  <a:gd name="T98" fmla="*/ 61 w 156"/>
                  <a:gd name="T99" fmla="*/ 26 h 83"/>
                  <a:gd name="T100" fmla="*/ 54 w 156"/>
                  <a:gd name="T101" fmla="*/ 18 h 83"/>
                  <a:gd name="T102" fmla="*/ 43 w 156"/>
                  <a:gd name="T103" fmla="*/ 13 h 83"/>
                  <a:gd name="T104" fmla="*/ 34 w 156"/>
                  <a:gd name="T105" fmla="*/ 7 h 83"/>
                  <a:gd name="T106" fmla="*/ 27 w 156"/>
                  <a:gd name="T107" fmla="*/ 1 h 83"/>
                  <a:gd name="T108" fmla="*/ 19 w 156"/>
                  <a:gd name="T109" fmla="*/ 0 h 83"/>
                  <a:gd name="T110" fmla="*/ 19 w 156"/>
                  <a:gd name="T111" fmla="*/ 9 h 83"/>
                  <a:gd name="T112" fmla="*/ 10 w 156"/>
                  <a:gd name="T113" fmla="*/ 6 h 83"/>
                  <a:gd name="T114" fmla="*/ 2 w 156"/>
                  <a:gd name="T11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83">
                    <a:moveTo>
                      <a:pt x="2" y="14"/>
                    </a:moveTo>
                    <a:lnTo>
                      <a:pt x="2" y="14"/>
                    </a:lnTo>
                    <a:lnTo>
                      <a:pt x="1" y="25"/>
                    </a:lnTo>
                    <a:lnTo>
                      <a:pt x="0" y="31"/>
                    </a:lnTo>
                    <a:lnTo>
                      <a:pt x="18" y="39"/>
                    </a:lnTo>
                    <a:lnTo>
                      <a:pt x="31" y="49"/>
                    </a:lnTo>
                    <a:lnTo>
                      <a:pt x="39" y="53"/>
                    </a:lnTo>
                    <a:lnTo>
                      <a:pt x="52" y="56"/>
                    </a:lnTo>
                    <a:lnTo>
                      <a:pt x="64" y="61"/>
                    </a:lnTo>
                    <a:cubicBezTo>
                      <a:pt x="64" y="61"/>
                      <a:pt x="75" y="67"/>
                      <a:pt x="82" y="70"/>
                    </a:cubicBezTo>
                    <a:cubicBezTo>
                      <a:pt x="83" y="72"/>
                      <a:pt x="84" y="72"/>
                      <a:pt x="85" y="73"/>
                    </a:cubicBezTo>
                    <a:cubicBezTo>
                      <a:pt x="85" y="73"/>
                      <a:pt x="86" y="73"/>
                      <a:pt x="86" y="73"/>
                    </a:cubicBezTo>
                    <a:cubicBezTo>
                      <a:pt x="86" y="73"/>
                      <a:pt x="87" y="73"/>
                      <a:pt x="89" y="73"/>
                    </a:cubicBezTo>
                    <a:cubicBezTo>
                      <a:pt x="91" y="74"/>
                      <a:pt x="94" y="74"/>
                      <a:pt x="97" y="74"/>
                    </a:cubicBezTo>
                    <a:cubicBezTo>
                      <a:pt x="104" y="74"/>
                      <a:pt x="110" y="74"/>
                      <a:pt x="110" y="74"/>
                    </a:cubicBezTo>
                    <a:lnTo>
                      <a:pt x="111" y="74"/>
                    </a:lnTo>
                    <a:lnTo>
                      <a:pt x="111" y="75"/>
                    </a:lnTo>
                    <a:lnTo>
                      <a:pt x="116" y="79"/>
                    </a:lnTo>
                    <a:lnTo>
                      <a:pt x="131" y="83"/>
                    </a:lnTo>
                    <a:lnTo>
                      <a:pt x="135" y="78"/>
                    </a:lnTo>
                    <a:lnTo>
                      <a:pt x="143" y="83"/>
                    </a:lnTo>
                    <a:lnTo>
                      <a:pt x="153" y="83"/>
                    </a:lnTo>
                    <a:lnTo>
                      <a:pt x="155" y="79"/>
                    </a:lnTo>
                    <a:lnTo>
                      <a:pt x="156" y="76"/>
                    </a:lnTo>
                    <a:lnTo>
                      <a:pt x="150" y="70"/>
                    </a:lnTo>
                    <a:lnTo>
                      <a:pt x="151" y="53"/>
                    </a:lnTo>
                    <a:cubicBezTo>
                      <a:pt x="147" y="54"/>
                      <a:pt x="141" y="55"/>
                      <a:pt x="140" y="56"/>
                    </a:cubicBezTo>
                    <a:cubicBezTo>
                      <a:pt x="140" y="56"/>
                      <a:pt x="139" y="56"/>
                      <a:pt x="139" y="56"/>
                    </a:cubicBezTo>
                    <a:cubicBezTo>
                      <a:pt x="135" y="56"/>
                      <a:pt x="129" y="51"/>
                      <a:pt x="128" y="50"/>
                    </a:cubicBezTo>
                    <a:cubicBezTo>
                      <a:pt x="126" y="50"/>
                      <a:pt x="122" y="52"/>
                      <a:pt x="122" y="52"/>
                    </a:cubicBezTo>
                    <a:lnTo>
                      <a:pt x="121" y="53"/>
                    </a:lnTo>
                    <a:lnTo>
                      <a:pt x="120" y="52"/>
                    </a:lnTo>
                    <a:lnTo>
                      <a:pt x="115" y="50"/>
                    </a:lnTo>
                    <a:lnTo>
                      <a:pt x="116" y="57"/>
                    </a:lnTo>
                    <a:lnTo>
                      <a:pt x="112" y="53"/>
                    </a:lnTo>
                    <a:cubicBezTo>
                      <a:pt x="112" y="53"/>
                      <a:pt x="107" y="48"/>
                      <a:pt x="106" y="45"/>
                    </a:cubicBezTo>
                    <a:cubicBezTo>
                      <a:pt x="106" y="45"/>
                      <a:pt x="106" y="45"/>
                      <a:pt x="105" y="45"/>
                    </a:cubicBezTo>
                    <a:cubicBezTo>
                      <a:pt x="105" y="45"/>
                      <a:pt x="104" y="45"/>
                      <a:pt x="103" y="45"/>
                    </a:cubicBezTo>
                    <a:cubicBezTo>
                      <a:pt x="102" y="45"/>
                      <a:pt x="100" y="45"/>
                      <a:pt x="98" y="45"/>
                    </a:cubicBezTo>
                    <a:cubicBezTo>
                      <a:pt x="97" y="45"/>
                      <a:pt x="96" y="45"/>
                      <a:pt x="96" y="45"/>
                    </a:cubicBezTo>
                    <a:lnTo>
                      <a:pt x="95" y="45"/>
                    </a:lnTo>
                    <a:lnTo>
                      <a:pt x="94" y="44"/>
                    </a:lnTo>
                    <a:cubicBezTo>
                      <a:pt x="94" y="44"/>
                      <a:pt x="92" y="43"/>
                      <a:pt x="92" y="40"/>
                    </a:cubicBezTo>
                    <a:cubicBezTo>
                      <a:pt x="92" y="40"/>
                      <a:pt x="92" y="39"/>
                      <a:pt x="93" y="39"/>
                    </a:cubicBezTo>
                    <a:cubicBezTo>
                      <a:pt x="92" y="39"/>
                      <a:pt x="92" y="38"/>
                      <a:pt x="92" y="38"/>
                    </a:cubicBezTo>
                    <a:cubicBezTo>
                      <a:pt x="91" y="38"/>
                      <a:pt x="91" y="38"/>
                      <a:pt x="91" y="38"/>
                    </a:cubicBezTo>
                    <a:lnTo>
                      <a:pt x="86" y="40"/>
                    </a:lnTo>
                    <a:lnTo>
                      <a:pt x="75" y="31"/>
                    </a:lnTo>
                    <a:lnTo>
                      <a:pt x="68" y="25"/>
                    </a:lnTo>
                    <a:lnTo>
                      <a:pt x="61" y="26"/>
                    </a:lnTo>
                    <a:lnTo>
                      <a:pt x="54" y="18"/>
                    </a:lnTo>
                    <a:lnTo>
                      <a:pt x="43" y="13"/>
                    </a:lnTo>
                    <a:lnTo>
                      <a:pt x="34" y="7"/>
                    </a:lnTo>
                    <a:lnTo>
                      <a:pt x="27" y="1"/>
                    </a:lnTo>
                    <a:lnTo>
                      <a:pt x="19" y="0"/>
                    </a:lnTo>
                    <a:lnTo>
                      <a:pt x="19" y="9"/>
                    </a:lnTo>
                    <a:lnTo>
                      <a:pt x="10" y="6"/>
                    </a:lnTo>
                    <a:lnTo>
                      <a:pt x="2"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 name="Mongolia" hidden="1"/>
              <p:cNvSpPr>
                <a:spLocks/>
              </p:cNvSpPr>
              <p:nvPr/>
            </p:nvSpPr>
            <p:spPr bwMode="auto">
              <a:xfrm>
                <a:off x="7148336" y="2360444"/>
                <a:ext cx="798028" cy="315443"/>
              </a:xfrm>
              <a:custGeom>
                <a:avLst/>
                <a:gdLst>
                  <a:gd name="T0" fmla="*/ 39 w 564"/>
                  <a:gd name="T1" fmla="*/ 38 h 223"/>
                  <a:gd name="T2" fmla="*/ 27 w 564"/>
                  <a:gd name="T3" fmla="*/ 41 h 223"/>
                  <a:gd name="T4" fmla="*/ 4 w 564"/>
                  <a:gd name="T5" fmla="*/ 55 h 223"/>
                  <a:gd name="T6" fmla="*/ 0 w 564"/>
                  <a:gd name="T7" fmla="*/ 63 h 223"/>
                  <a:gd name="T8" fmla="*/ 7 w 564"/>
                  <a:gd name="T9" fmla="*/ 71 h 223"/>
                  <a:gd name="T10" fmla="*/ 10 w 564"/>
                  <a:gd name="T11" fmla="*/ 74 h 223"/>
                  <a:gd name="T12" fmla="*/ 35 w 564"/>
                  <a:gd name="T13" fmla="*/ 84 h 223"/>
                  <a:gd name="T14" fmla="*/ 54 w 564"/>
                  <a:gd name="T15" fmla="*/ 93 h 223"/>
                  <a:gd name="T16" fmla="*/ 75 w 564"/>
                  <a:gd name="T17" fmla="*/ 116 h 223"/>
                  <a:gd name="T18" fmla="*/ 79 w 564"/>
                  <a:gd name="T19" fmla="*/ 131 h 223"/>
                  <a:gd name="T20" fmla="*/ 96 w 564"/>
                  <a:gd name="T21" fmla="*/ 146 h 223"/>
                  <a:gd name="T22" fmla="*/ 126 w 564"/>
                  <a:gd name="T23" fmla="*/ 151 h 223"/>
                  <a:gd name="T24" fmla="*/ 162 w 564"/>
                  <a:gd name="T25" fmla="*/ 164 h 223"/>
                  <a:gd name="T26" fmla="*/ 170 w 564"/>
                  <a:gd name="T27" fmla="*/ 165 h 223"/>
                  <a:gd name="T28" fmla="*/ 197 w 564"/>
                  <a:gd name="T29" fmla="*/ 194 h 223"/>
                  <a:gd name="T30" fmla="*/ 256 w 564"/>
                  <a:gd name="T31" fmla="*/ 200 h 223"/>
                  <a:gd name="T32" fmla="*/ 281 w 564"/>
                  <a:gd name="T33" fmla="*/ 201 h 223"/>
                  <a:gd name="T34" fmla="*/ 300 w 564"/>
                  <a:gd name="T35" fmla="*/ 204 h 223"/>
                  <a:gd name="T36" fmla="*/ 341 w 564"/>
                  <a:gd name="T37" fmla="*/ 217 h 223"/>
                  <a:gd name="T38" fmla="*/ 360 w 564"/>
                  <a:gd name="T39" fmla="*/ 223 h 223"/>
                  <a:gd name="T40" fmla="*/ 376 w 564"/>
                  <a:gd name="T41" fmla="*/ 214 h 223"/>
                  <a:gd name="T42" fmla="*/ 436 w 564"/>
                  <a:gd name="T43" fmla="*/ 199 h 223"/>
                  <a:gd name="T44" fmla="*/ 460 w 564"/>
                  <a:gd name="T45" fmla="*/ 176 h 223"/>
                  <a:gd name="T46" fmla="*/ 443 w 564"/>
                  <a:gd name="T47" fmla="*/ 155 h 223"/>
                  <a:gd name="T48" fmla="*/ 463 w 564"/>
                  <a:gd name="T49" fmla="*/ 150 h 223"/>
                  <a:gd name="T50" fmla="*/ 489 w 564"/>
                  <a:gd name="T51" fmla="*/ 143 h 223"/>
                  <a:gd name="T52" fmla="*/ 493 w 564"/>
                  <a:gd name="T53" fmla="*/ 142 h 223"/>
                  <a:gd name="T54" fmla="*/ 511 w 564"/>
                  <a:gd name="T55" fmla="*/ 126 h 223"/>
                  <a:gd name="T56" fmla="*/ 530 w 564"/>
                  <a:gd name="T57" fmla="*/ 110 h 223"/>
                  <a:gd name="T58" fmla="*/ 532 w 564"/>
                  <a:gd name="T59" fmla="*/ 115 h 223"/>
                  <a:gd name="T60" fmla="*/ 547 w 564"/>
                  <a:gd name="T61" fmla="*/ 110 h 223"/>
                  <a:gd name="T62" fmla="*/ 559 w 564"/>
                  <a:gd name="T63" fmla="*/ 114 h 223"/>
                  <a:gd name="T64" fmla="*/ 536 w 564"/>
                  <a:gd name="T65" fmla="*/ 93 h 223"/>
                  <a:gd name="T66" fmla="*/ 513 w 564"/>
                  <a:gd name="T67" fmla="*/ 94 h 223"/>
                  <a:gd name="T68" fmla="*/ 506 w 564"/>
                  <a:gd name="T69" fmla="*/ 92 h 223"/>
                  <a:gd name="T70" fmla="*/ 487 w 564"/>
                  <a:gd name="T71" fmla="*/ 94 h 223"/>
                  <a:gd name="T72" fmla="*/ 474 w 564"/>
                  <a:gd name="T73" fmla="*/ 83 h 223"/>
                  <a:gd name="T74" fmla="*/ 474 w 564"/>
                  <a:gd name="T75" fmla="*/ 48 h 223"/>
                  <a:gd name="T76" fmla="*/ 452 w 564"/>
                  <a:gd name="T77" fmla="*/ 48 h 223"/>
                  <a:gd name="T78" fmla="*/ 409 w 564"/>
                  <a:gd name="T79" fmla="*/ 57 h 223"/>
                  <a:gd name="T80" fmla="*/ 382 w 564"/>
                  <a:gd name="T81" fmla="*/ 64 h 223"/>
                  <a:gd name="T82" fmla="*/ 343 w 564"/>
                  <a:gd name="T83" fmla="*/ 60 h 223"/>
                  <a:gd name="T84" fmla="*/ 324 w 564"/>
                  <a:gd name="T85" fmla="*/ 46 h 223"/>
                  <a:gd name="T86" fmla="*/ 291 w 564"/>
                  <a:gd name="T87" fmla="*/ 36 h 223"/>
                  <a:gd name="T88" fmla="*/ 264 w 564"/>
                  <a:gd name="T89" fmla="*/ 40 h 223"/>
                  <a:gd name="T90" fmla="*/ 238 w 564"/>
                  <a:gd name="T91" fmla="*/ 36 h 223"/>
                  <a:gd name="T92" fmla="*/ 179 w 564"/>
                  <a:gd name="T93" fmla="*/ 10 h 223"/>
                  <a:gd name="T94" fmla="*/ 149 w 564"/>
                  <a:gd name="T95" fmla="*/ 11 h 223"/>
                  <a:gd name="T96" fmla="*/ 154 w 564"/>
                  <a:gd name="T97" fmla="*/ 27 h 223"/>
                  <a:gd name="T98" fmla="*/ 162 w 564"/>
                  <a:gd name="T99" fmla="*/ 45 h 223"/>
                  <a:gd name="T100" fmla="*/ 139 w 564"/>
                  <a:gd name="T101" fmla="*/ 47 h 223"/>
                  <a:gd name="T102" fmla="*/ 116 w 564"/>
                  <a:gd name="T103" fmla="*/ 46 h 223"/>
                  <a:gd name="T104" fmla="*/ 73 w 564"/>
                  <a:gd name="T105" fmla="*/ 30 h 223"/>
                  <a:gd name="T106" fmla="*/ 61 w 564"/>
                  <a:gd name="T107" fmla="*/ 30 h 223"/>
                  <a:gd name="T108" fmla="*/ 53 w 564"/>
                  <a:gd name="T109" fmla="*/ 30 h 223"/>
                  <a:gd name="T110" fmla="*/ 49 w 564"/>
                  <a:gd name="T111" fmla="*/ 2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4" h="223">
                    <a:moveTo>
                      <a:pt x="46" y="36"/>
                    </a:moveTo>
                    <a:lnTo>
                      <a:pt x="46" y="36"/>
                    </a:lnTo>
                    <a:cubicBezTo>
                      <a:pt x="42" y="37"/>
                      <a:pt x="40" y="37"/>
                      <a:pt x="39" y="38"/>
                    </a:cubicBezTo>
                    <a:cubicBezTo>
                      <a:pt x="39" y="37"/>
                      <a:pt x="39" y="41"/>
                      <a:pt x="35" y="42"/>
                    </a:cubicBezTo>
                    <a:cubicBezTo>
                      <a:pt x="32" y="42"/>
                      <a:pt x="31" y="41"/>
                      <a:pt x="30" y="41"/>
                    </a:cubicBezTo>
                    <a:cubicBezTo>
                      <a:pt x="29" y="41"/>
                      <a:pt x="28" y="41"/>
                      <a:pt x="27" y="41"/>
                    </a:cubicBezTo>
                    <a:lnTo>
                      <a:pt x="23" y="45"/>
                    </a:lnTo>
                    <a:cubicBezTo>
                      <a:pt x="22" y="47"/>
                      <a:pt x="20" y="53"/>
                      <a:pt x="15" y="54"/>
                    </a:cubicBezTo>
                    <a:cubicBezTo>
                      <a:pt x="11" y="55"/>
                      <a:pt x="4" y="55"/>
                      <a:pt x="4" y="55"/>
                    </a:cubicBezTo>
                    <a:lnTo>
                      <a:pt x="1" y="56"/>
                    </a:lnTo>
                    <a:lnTo>
                      <a:pt x="0" y="63"/>
                    </a:lnTo>
                    <a:lnTo>
                      <a:pt x="0" y="63"/>
                    </a:lnTo>
                    <a:lnTo>
                      <a:pt x="0" y="67"/>
                    </a:lnTo>
                    <a:lnTo>
                      <a:pt x="7" y="71"/>
                    </a:lnTo>
                    <a:lnTo>
                      <a:pt x="7" y="71"/>
                    </a:lnTo>
                    <a:lnTo>
                      <a:pt x="7" y="71"/>
                    </a:lnTo>
                    <a:lnTo>
                      <a:pt x="7" y="71"/>
                    </a:lnTo>
                    <a:cubicBezTo>
                      <a:pt x="7" y="71"/>
                      <a:pt x="9" y="73"/>
                      <a:pt x="10" y="74"/>
                    </a:cubicBezTo>
                    <a:cubicBezTo>
                      <a:pt x="12" y="75"/>
                      <a:pt x="14" y="76"/>
                      <a:pt x="14" y="76"/>
                    </a:cubicBezTo>
                    <a:lnTo>
                      <a:pt x="22" y="83"/>
                    </a:lnTo>
                    <a:lnTo>
                      <a:pt x="35" y="84"/>
                    </a:lnTo>
                    <a:lnTo>
                      <a:pt x="36" y="84"/>
                    </a:lnTo>
                    <a:lnTo>
                      <a:pt x="40" y="88"/>
                    </a:lnTo>
                    <a:cubicBezTo>
                      <a:pt x="43" y="89"/>
                      <a:pt x="50" y="89"/>
                      <a:pt x="54" y="93"/>
                    </a:cubicBezTo>
                    <a:cubicBezTo>
                      <a:pt x="57" y="96"/>
                      <a:pt x="63" y="99"/>
                      <a:pt x="67" y="105"/>
                    </a:cubicBezTo>
                    <a:cubicBezTo>
                      <a:pt x="69" y="108"/>
                      <a:pt x="69" y="108"/>
                      <a:pt x="71" y="109"/>
                    </a:cubicBezTo>
                    <a:cubicBezTo>
                      <a:pt x="73" y="110"/>
                      <a:pt x="74" y="112"/>
                      <a:pt x="75" y="116"/>
                    </a:cubicBezTo>
                    <a:cubicBezTo>
                      <a:pt x="76" y="124"/>
                      <a:pt x="79" y="128"/>
                      <a:pt x="79" y="128"/>
                    </a:cubicBezTo>
                    <a:lnTo>
                      <a:pt x="81" y="130"/>
                    </a:lnTo>
                    <a:lnTo>
                      <a:pt x="79" y="131"/>
                    </a:lnTo>
                    <a:cubicBezTo>
                      <a:pt x="79" y="131"/>
                      <a:pt x="77" y="132"/>
                      <a:pt x="77" y="134"/>
                    </a:cubicBezTo>
                    <a:cubicBezTo>
                      <a:pt x="77" y="135"/>
                      <a:pt x="78" y="137"/>
                      <a:pt x="79" y="138"/>
                    </a:cubicBezTo>
                    <a:cubicBezTo>
                      <a:pt x="84" y="144"/>
                      <a:pt x="86" y="146"/>
                      <a:pt x="96" y="146"/>
                    </a:cubicBezTo>
                    <a:cubicBezTo>
                      <a:pt x="107" y="146"/>
                      <a:pt x="118" y="151"/>
                      <a:pt x="124" y="151"/>
                    </a:cubicBezTo>
                    <a:cubicBezTo>
                      <a:pt x="124" y="151"/>
                      <a:pt x="124" y="151"/>
                      <a:pt x="124" y="151"/>
                    </a:cubicBezTo>
                    <a:cubicBezTo>
                      <a:pt x="125" y="151"/>
                      <a:pt x="126" y="151"/>
                      <a:pt x="126" y="151"/>
                    </a:cubicBezTo>
                    <a:cubicBezTo>
                      <a:pt x="133" y="151"/>
                      <a:pt x="142" y="153"/>
                      <a:pt x="146" y="156"/>
                    </a:cubicBezTo>
                    <a:cubicBezTo>
                      <a:pt x="149" y="158"/>
                      <a:pt x="153" y="160"/>
                      <a:pt x="158" y="163"/>
                    </a:cubicBezTo>
                    <a:cubicBezTo>
                      <a:pt x="159" y="164"/>
                      <a:pt x="161" y="164"/>
                      <a:pt x="162" y="164"/>
                    </a:cubicBezTo>
                    <a:cubicBezTo>
                      <a:pt x="165" y="164"/>
                      <a:pt x="168" y="163"/>
                      <a:pt x="168" y="163"/>
                    </a:cubicBezTo>
                    <a:lnTo>
                      <a:pt x="170" y="163"/>
                    </a:lnTo>
                    <a:lnTo>
                      <a:pt x="170" y="165"/>
                    </a:lnTo>
                    <a:lnTo>
                      <a:pt x="172" y="170"/>
                    </a:lnTo>
                    <a:cubicBezTo>
                      <a:pt x="174" y="171"/>
                      <a:pt x="179" y="174"/>
                      <a:pt x="182" y="181"/>
                    </a:cubicBezTo>
                    <a:cubicBezTo>
                      <a:pt x="187" y="188"/>
                      <a:pt x="189" y="189"/>
                      <a:pt x="197" y="194"/>
                    </a:cubicBezTo>
                    <a:cubicBezTo>
                      <a:pt x="204" y="198"/>
                      <a:pt x="211" y="196"/>
                      <a:pt x="218" y="197"/>
                    </a:cubicBezTo>
                    <a:cubicBezTo>
                      <a:pt x="225" y="199"/>
                      <a:pt x="237" y="198"/>
                      <a:pt x="245" y="200"/>
                    </a:cubicBezTo>
                    <a:cubicBezTo>
                      <a:pt x="249" y="200"/>
                      <a:pt x="253" y="200"/>
                      <a:pt x="256" y="200"/>
                    </a:cubicBezTo>
                    <a:cubicBezTo>
                      <a:pt x="260" y="200"/>
                      <a:pt x="262" y="200"/>
                      <a:pt x="262" y="200"/>
                    </a:cubicBezTo>
                    <a:cubicBezTo>
                      <a:pt x="262" y="200"/>
                      <a:pt x="267" y="199"/>
                      <a:pt x="272" y="199"/>
                    </a:cubicBezTo>
                    <a:cubicBezTo>
                      <a:pt x="275" y="199"/>
                      <a:pt x="278" y="200"/>
                      <a:pt x="281" y="201"/>
                    </a:cubicBezTo>
                    <a:cubicBezTo>
                      <a:pt x="283" y="201"/>
                      <a:pt x="284" y="201"/>
                      <a:pt x="285" y="201"/>
                    </a:cubicBezTo>
                    <a:cubicBezTo>
                      <a:pt x="288" y="201"/>
                      <a:pt x="291" y="200"/>
                      <a:pt x="294" y="200"/>
                    </a:cubicBezTo>
                    <a:cubicBezTo>
                      <a:pt x="296" y="200"/>
                      <a:pt x="299" y="201"/>
                      <a:pt x="300" y="204"/>
                    </a:cubicBezTo>
                    <a:cubicBezTo>
                      <a:pt x="303" y="209"/>
                      <a:pt x="307" y="212"/>
                      <a:pt x="316" y="213"/>
                    </a:cubicBezTo>
                    <a:cubicBezTo>
                      <a:pt x="325" y="214"/>
                      <a:pt x="337" y="217"/>
                      <a:pt x="341" y="217"/>
                    </a:cubicBezTo>
                    <a:cubicBezTo>
                      <a:pt x="341" y="217"/>
                      <a:pt x="341" y="217"/>
                      <a:pt x="341" y="217"/>
                    </a:cubicBezTo>
                    <a:cubicBezTo>
                      <a:pt x="343" y="218"/>
                      <a:pt x="345" y="216"/>
                      <a:pt x="348" y="216"/>
                    </a:cubicBezTo>
                    <a:cubicBezTo>
                      <a:pt x="350" y="216"/>
                      <a:pt x="351" y="216"/>
                      <a:pt x="352" y="218"/>
                    </a:cubicBezTo>
                    <a:cubicBezTo>
                      <a:pt x="353" y="220"/>
                      <a:pt x="358" y="223"/>
                      <a:pt x="360" y="223"/>
                    </a:cubicBezTo>
                    <a:cubicBezTo>
                      <a:pt x="360" y="223"/>
                      <a:pt x="360" y="223"/>
                      <a:pt x="360" y="223"/>
                    </a:cubicBezTo>
                    <a:cubicBezTo>
                      <a:pt x="362" y="222"/>
                      <a:pt x="365" y="220"/>
                      <a:pt x="369" y="218"/>
                    </a:cubicBezTo>
                    <a:cubicBezTo>
                      <a:pt x="372" y="217"/>
                      <a:pt x="376" y="214"/>
                      <a:pt x="376" y="214"/>
                    </a:cubicBezTo>
                    <a:cubicBezTo>
                      <a:pt x="379" y="209"/>
                      <a:pt x="396" y="204"/>
                      <a:pt x="403" y="204"/>
                    </a:cubicBezTo>
                    <a:cubicBezTo>
                      <a:pt x="409" y="204"/>
                      <a:pt x="423" y="203"/>
                      <a:pt x="429" y="203"/>
                    </a:cubicBezTo>
                    <a:lnTo>
                      <a:pt x="436" y="199"/>
                    </a:lnTo>
                    <a:lnTo>
                      <a:pt x="444" y="195"/>
                    </a:lnTo>
                    <a:lnTo>
                      <a:pt x="450" y="184"/>
                    </a:lnTo>
                    <a:lnTo>
                      <a:pt x="460" y="176"/>
                    </a:lnTo>
                    <a:lnTo>
                      <a:pt x="444" y="164"/>
                    </a:lnTo>
                    <a:lnTo>
                      <a:pt x="444" y="164"/>
                    </a:lnTo>
                    <a:cubicBezTo>
                      <a:pt x="444" y="164"/>
                      <a:pt x="443" y="160"/>
                      <a:pt x="443" y="155"/>
                    </a:cubicBezTo>
                    <a:cubicBezTo>
                      <a:pt x="443" y="152"/>
                      <a:pt x="443" y="148"/>
                      <a:pt x="447" y="147"/>
                    </a:cubicBezTo>
                    <a:cubicBezTo>
                      <a:pt x="449" y="146"/>
                      <a:pt x="451" y="146"/>
                      <a:pt x="453" y="146"/>
                    </a:cubicBezTo>
                    <a:cubicBezTo>
                      <a:pt x="456" y="146"/>
                      <a:pt x="459" y="147"/>
                      <a:pt x="463" y="150"/>
                    </a:cubicBezTo>
                    <a:cubicBezTo>
                      <a:pt x="467" y="152"/>
                      <a:pt x="474" y="154"/>
                      <a:pt x="478" y="154"/>
                    </a:cubicBezTo>
                    <a:cubicBezTo>
                      <a:pt x="479" y="154"/>
                      <a:pt x="480" y="154"/>
                      <a:pt x="480" y="154"/>
                    </a:cubicBezTo>
                    <a:cubicBezTo>
                      <a:pt x="483" y="151"/>
                      <a:pt x="489" y="143"/>
                      <a:pt x="489" y="143"/>
                    </a:cubicBezTo>
                    <a:lnTo>
                      <a:pt x="490" y="142"/>
                    </a:lnTo>
                    <a:lnTo>
                      <a:pt x="491" y="142"/>
                    </a:lnTo>
                    <a:cubicBezTo>
                      <a:pt x="491" y="142"/>
                      <a:pt x="492" y="142"/>
                      <a:pt x="493" y="142"/>
                    </a:cubicBezTo>
                    <a:cubicBezTo>
                      <a:pt x="496" y="142"/>
                      <a:pt x="499" y="142"/>
                      <a:pt x="501" y="141"/>
                    </a:cubicBezTo>
                    <a:cubicBezTo>
                      <a:pt x="506" y="139"/>
                      <a:pt x="510" y="136"/>
                      <a:pt x="512" y="134"/>
                    </a:cubicBezTo>
                    <a:cubicBezTo>
                      <a:pt x="512" y="132"/>
                      <a:pt x="511" y="128"/>
                      <a:pt x="511" y="126"/>
                    </a:cubicBezTo>
                    <a:cubicBezTo>
                      <a:pt x="511" y="124"/>
                      <a:pt x="511" y="123"/>
                      <a:pt x="512" y="121"/>
                    </a:cubicBezTo>
                    <a:cubicBezTo>
                      <a:pt x="515" y="120"/>
                      <a:pt x="522" y="119"/>
                      <a:pt x="524" y="118"/>
                    </a:cubicBezTo>
                    <a:lnTo>
                      <a:pt x="530" y="110"/>
                    </a:lnTo>
                    <a:lnTo>
                      <a:pt x="531" y="114"/>
                    </a:lnTo>
                    <a:cubicBezTo>
                      <a:pt x="531" y="114"/>
                      <a:pt x="531" y="114"/>
                      <a:pt x="531" y="114"/>
                    </a:cubicBezTo>
                    <a:cubicBezTo>
                      <a:pt x="531" y="114"/>
                      <a:pt x="531" y="115"/>
                      <a:pt x="532" y="115"/>
                    </a:cubicBezTo>
                    <a:cubicBezTo>
                      <a:pt x="532" y="115"/>
                      <a:pt x="533" y="115"/>
                      <a:pt x="533" y="114"/>
                    </a:cubicBezTo>
                    <a:cubicBezTo>
                      <a:pt x="538" y="112"/>
                      <a:pt x="545" y="111"/>
                      <a:pt x="546" y="110"/>
                    </a:cubicBezTo>
                    <a:cubicBezTo>
                      <a:pt x="546" y="110"/>
                      <a:pt x="546" y="110"/>
                      <a:pt x="547" y="110"/>
                    </a:cubicBezTo>
                    <a:cubicBezTo>
                      <a:pt x="549" y="111"/>
                      <a:pt x="548" y="112"/>
                      <a:pt x="549" y="112"/>
                    </a:cubicBezTo>
                    <a:cubicBezTo>
                      <a:pt x="550" y="112"/>
                      <a:pt x="552" y="113"/>
                      <a:pt x="556" y="114"/>
                    </a:cubicBezTo>
                    <a:cubicBezTo>
                      <a:pt x="557" y="114"/>
                      <a:pt x="558" y="114"/>
                      <a:pt x="559" y="114"/>
                    </a:cubicBezTo>
                    <a:cubicBezTo>
                      <a:pt x="562" y="114"/>
                      <a:pt x="564" y="113"/>
                      <a:pt x="564" y="113"/>
                    </a:cubicBezTo>
                    <a:cubicBezTo>
                      <a:pt x="562" y="110"/>
                      <a:pt x="556" y="105"/>
                      <a:pt x="554" y="103"/>
                    </a:cubicBezTo>
                    <a:cubicBezTo>
                      <a:pt x="552" y="101"/>
                      <a:pt x="539" y="95"/>
                      <a:pt x="536" y="93"/>
                    </a:cubicBezTo>
                    <a:cubicBezTo>
                      <a:pt x="532" y="90"/>
                      <a:pt x="529" y="86"/>
                      <a:pt x="525" y="86"/>
                    </a:cubicBezTo>
                    <a:cubicBezTo>
                      <a:pt x="524" y="86"/>
                      <a:pt x="524" y="86"/>
                      <a:pt x="523" y="87"/>
                    </a:cubicBezTo>
                    <a:cubicBezTo>
                      <a:pt x="516" y="89"/>
                      <a:pt x="513" y="94"/>
                      <a:pt x="513" y="94"/>
                    </a:cubicBezTo>
                    <a:lnTo>
                      <a:pt x="512" y="95"/>
                    </a:lnTo>
                    <a:lnTo>
                      <a:pt x="510" y="94"/>
                    </a:lnTo>
                    <a:cubicBezTo>
                      <a:pt x="510" y="94"/>
                      <a:pt x="508" y="93"/>
                      <a:pt x="506" y="92"/>
                    </a:cubicBezTo>
                    <a:cubicBezTo>
                      <a:pt x="504" y="91"/>
                      <a:pt x="502" y="90"/>
                      <a:pt x="500" y="90"/>
                    </a:cubicBezTo>
                    <a:cubicBezTo>
                      <a:pt x="500" y="90"/>
                      <a:pt x="500" y="90"/>
                      <a:pt x="500" y="90"/>
                    </a:cubicBezTo>
                    <a:cubicBezTo>
                      <a:pt x="496" y="91"/>
                      <a:pt x="487" y="94"/>
                      <a:pt x="487" y="94"/>
                    </a:cubicBezTo>
                    <a:lnTo>
                      <a:pt x="486" y="94"/>
                    </a:lnTo>
                    <a:lnTo>
                      <a:pt x="473" y="84"/>
                    </a:lnTo>
                    <a:lnTo>
                      <a:pt x="474" y="83"/>
                    </a:lnTo>
                    <a:lnTo>
                      <a:pt x="476" y="78"/>
                    </a:lnTo>
                    <a:lnTo>
                      <a:pt x="474" y="74"/>
                    </a:lnTo>
                    <a:lnTo>
                      <a:pt x="474" y="48"/>
                    </a:lnTo>
                    <a:lnTo>
                      <a:pt x="464" y="44"/>
                    </a:lnTo>
                    <a:cubicBezTo>
                      <a:pt x="462" y="45"/>
                      <a:pt x="457" y="48"/>
                      <a:pt x="453" y="48"/>
                    </a:cubicBezTo>
                    <a:cubicBezTo>
                      <a:pt x="453" y="48"/>
                      <a:pt x="452" y="48"/>
                      <a:pt x="452" y="48"/>
                    </a:cubicBezTo>
                    <a:cubicBezTo>
                      <a:pt x="447" y="47"/>
                      <a:pt x="443" y="40"/>
                      <a:pt x="436" y="40"/>
                    </a:cubicBezTo>
                    <a:cubicBezTo>
                      <a:pt x="430" y="39"/>
                      <a:pt x="419" y="46"/>
                      <a:pt x="419" y="48"/>
                    </a:cubicBezTo>
                    <a:cubicBezTo>
                      <a:pt x="418" y="51"/>
                      <a:pt x="415" y="56"/>
                      <a:pt x="409" y="57"/>
                    </a:cubicBezTo>
                    <a:cubicBezTo>
                      <a:pt x="403" y="58"/>
                      <a:pt x="390" y="61"/>
                      <a:pt x="390" y="61"/>
                    </a:cubicBezTo>
                    <a:lnTo>
                      <a:pt x="383" y="64"/>
                    </a:lnTo>
                    <a:lnTo>
                      <a:pt x="382" y="64"/>
                    </a:lnTo>
                    <a:cubicBezTo>
                      <a:pt x="382" y="64"/>
                      <a:pt x="370" y="64"/>
                      <a:pt x="362" y="61"/>
                    </a:cubicBezTo>
                    <a:cubicBezTo>
                      <a:pt x="357" y="60"/>
                      <a:pt x="349" y="59"/>
                      <a:pt x="345" y="59"/>
                    </a:cubicBezTo>
                    <a:cubicBezTo>
                      <a:pt x="344" y="59"/>
                      <a:pt x="343" y="60"/>
                      <a:pt x="343" y="60"/>
                    </a:cubicBezTo>
                    <a:lnTo>
                      <a:pt x="342" y="60"/>
                    </a:lnTo>
                    <a:lnTo>
                      <a:pt x="327" y="46"/>
                    </a:lnTo>
                    <a:cubicBezTo>
                      <a:pt x="326" y="46"/>
                      <a:pt x="325" y="46"/>
                      <a:pt x="324" y="46"/>
                    </a:cubicBezTo>
                    <a:cubicBezTo>
                      <a:pt x="320" y="46"/>
                      <a:pt x="315" y="46"/>
                      <a:pt x="311" y="43"/>
                    </a:cubicBezTo>
                    <a:cubicBezTo>
                      <a:pt x="306" y="38"/>
                      <a:pt x="305" y="38"/>
                      <a:pt x="302" y="37"/>
                    </a:cubicBezTo>
                    <a:cubicBezTo>
                      <a:pt x="297" y="37"/>
                      <a:pt x="297" y="37"/>
                      <a:pt x="291" y="36"/>
                    </a:cubicBezTo>
                    <a:cubicBezTo>
                      <a:pt x="285" y="36"/>
                      <a:pt x="282" y="35"/>
                      <a:pt x="279" y="35"/>
                    </a:cubicBezTo>
                    <a:cubicBezTo>
                      <a:pt x="278" y="35"/>
                      <a:pt x="278" y="35"/>
                      <a:pt x="277" y="35"/>
                    </a:cubicBezTo>
                    <a:cubicBezTo>
                      <a:pt x="273" y="36"/>
                      <a:pt x="268" y="40"/>
                      <a:pt x="264" y="40"/>
                    </a:cubicBezTo>
                    <a:cubicBezTo>
                      <a:pt x="262" y="40"/>
                      <a:pt x="260" y="41"/>
                      <a:pt x="258" y="41"/>
                    </a:cubicBezTo>
                    <a:cubicBezTo>
                      <a:pt x="256" y="41"/>
                      <a:pt x="253" y="41"/>
                      <a:pt x="250" y="40"/>
                    </a:cubicBezTo>
                    <a:cubicBezTo>
                      <a:pt x="244" y="38"/>
                      <a:pt x="238" y="36"/>
                      <a:pt x="238" y="36"/>
                    </a:cubicBezTo>
                    <a:cubicBezTo>
                      <a:pt x="238" y="36"/>
                      <a:pt x="222" y="27"/>
                      <a:pt x="218" y="23"/>
                    </a:cubicBezTo>
                    <a:cubicBezTo>
                      <a:pt x="215" y="19"/>
                      <a:pt x="214" y="16"/>
                      <a:pt x="206" y="15"/>
                    </a:cubicBezTo>
                    <a:cubicBezTo>
                      <a:pt x="197" y="13"/>
                      <a:pt x="190" y="11"/>
                      <a:pt x="179" y="10"/>
                    </a:cubicBezTo>
                    <a:cubicBezTo>
                      <a:pt x="170" y="9"/>
                      <a:pt x="157" y="3"/>
                      <a:pt x="152" y="0"/>
                    </a:cubicBezTo>
                    <a:cubicBezTo>
                      <a:pt x="152" y="2"/>
                      <a:pt x="151" y="5"/>
                      <a:pt x="151" y="7"/>
                    </a:cubicBezTo>
                    <a:cubicBezTo>
                      <a:pt x="150" y="9"/>
                      <a:pt x="150" y="9"/>
                      <a:pt x="149" y="11"/>
                    </a:cubicBezTo>
                    <a:cubicBezTo>
                      <a:pt x="148" y="11"/>
                      <a:pt x="145" y="13"/>
                      <a:pt x="145" y="15"/>
                    </a:cubicBezTo>
                    <a:cubicBezTo>
                      <a:pt x="145" y="16"/>
                      <a:pt x="145" y="16"/>
                      <a:pt x="146" y="17"/>
                    </a:cubicBezTo>
                    <a:cubicBezTo>
                      <a:pt x="149" y="22"/>
                      <a:pt x="152" y="25"/>
                      <a:pt x="154" y="27"/>
                    </a:cubicBezTo>
                    <a:cubicBezTo>
                      <a:pt x="155" y="29"/>
                      <a:pt x="160" y="28"/>
                      <a:pt x="162" y="32"/>
                    </a:cubicBezTo>
                    <a:cubicBezTo>
                      <a:pt x="163" y="34"/>
                      <a:pt x="164" y="38"/>
                      <a:pt x="164" y="41"/>
                    </a:cubicBezTo>
                    <a:cubicBezTo>
                      <a:pt x="164" y="42"/>
                      <a:pt x="164" y="44"/>
                      <a:pt x="162" y="45"/>
                    </a:cubicBezTo>
                    <a:cubicBezTo>
                      <a:pt x="161" y="45"/>
                      <a:pt x="156" y="51"/>
                      <a:pt x="151" y="51"/>
                    </a:cubicBezTo>
                    <a:cubicBezTo>
                      <a:pt x="151" y="51"/>
                      <a:pt x="151" y="51"/>
                      <a:pt x="150" y="51"/>
                    </a:cubicBezTo>
                    <a:cubicBezTo>
                      <a:pt x="147" y="50"/>
                      <a:pt x="141" y="47"/>
                      <a:pt x="139" y="47"/>
                    </a:cubicBezTo>
                    <a:cubicBezTo>
                      <a:pt x="136" y="46"/>
                      <a:pt x="127" y="45"/>
                      <a:pt x="124" y="44"/>
                    </a:cubicBezTo>
                    <a:cubicBezTo>
                      <a:pt x="123" y="45"/>
                      <a:pt x="122" y="46"/>
                      <a:pt x="119" y="46"/>
                    </a:cubicBezTo>
                    <a:cubicBezTo>
                      <a:pt x="118" y="46"/>
                      <a:pt x="117" y="46"/>
                      <a:pt x="116" y="46"/>
                    </a:cubicBezTo>
                    <a:cubicBezTo>
                      <a:pt x="110" y="44"/>
                      <a:pt x="102" y="44"/>
                      <a:pt x="98" y="41"/>
                    </a:cubicBezTo>
                    <a:cubicBezTo>
                      <a:pt x="94" y="38"/>
                      <a:pt x="93" y="33"/>
                      <a:pt x="89" y="32"/>
                    </a:cubicBezTo>
                    <a:cubicBezTo>
                      <a:pt x="84" y="31"/>
                      <a:pt x="78" y="30"/>
                      <a:pt x="73" y="30"/>
                    </a:cubicBezTo>
                    <a:cubicBezTo>
                      <a:pt x="69" y="30"/>
                      <a:pt x="67" y="29"/>
                      <a:pt x="65" y="28"/>
                    </a:cubicBezTo>
                    <a:lnTo>
                      <a:pt x="62" y="31"/>
                    </a:lnTo>
                    <a:lnTo>
                      <a:pt x="61" y="30"/>
                    </a:lnTo>
                    <a:lnTo>
                      <a:pt x="56" y="28"/>
                    </a:lnTo>
                    <a:lnTo>
                      <a:pt x="55" y="30"/>
                    </a:lnTo>
                    <a:lnTo>
                      <a:pt x="53" y="30"/>
                    </a:lnTo>
                    <a:cubicBezTo>
                      <a:pt x="53" y="30"/>
                      <a:pt x="53" y="30"/>
                      <a:pt x="52" y="29"/>
                    </a:cubicBezTo>
                    <a:cubicBezTo>
                      <a:pt x="51" y="29"/>
                      <a:pt x="50" y="29"/>
                      <a:pt x="50" y="29"/>
                    </a:cubicBezTo>
                    <a:cubicBezTo>
                      <a:pt x="49" y="29"/>
                      <a:pt x="49" y="29"/>
                      <a:pt x="49" y="29"/>
                    </a:cubicBezTo>
                    <a:cubicBezTo>
                      <a:pt x="49" y="30"/>
                      <a:pt x="49" y="31"/>
                      <a:pt x="49" y="32"/>
                    </a:cubicBezTo>
                    <a:cubicBezTo>
                      <a:pt x="49" y="33"/>
                      <a:pt x="48" y="35"/>
                      <a:pt x="46" y="3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 name="Malaysia"/>
              <p:cNvSpPr>
                <a:spLocks/>
              </p:cNvSpPr>
              <p:nvPr/>
            </p:nvSpPr>
            <p:spPr bwMode="auto">
              <a:xfrm>
                <a:off x="7741346" y="3747026"/>
                <a:ext cx="528698" cy="190680"/>
              </a:xfrm>
              <a:custGeom>
                <a:avLst/>
                <a:gdLst>
                  <a:gd name="connsiteX0" fmla="*/ 4302 w 528698"/>
                  <a:gd name="connsiteY0" fmla="*/ 16209 h 190680"/>
                  <a:gd name="connsiteX1" fmla="*/ 11473 w 528698"/>
                  <a:gd name="connsiteY1" fmla="*/ 20446 h 190680"/>
                  <a:gd name="connsiteX2" fmla="*/ 12907 w 528698"/>
                  <a:gd name="connsiteY2" fmla="*/ 21859 h 190680"/>
                  <a:gd name="connsiteX3" fmla="*/ 14341 w 528698"/>
                  <a:gd name="connsiteY3" fmla="*/ 20446 h 190680"/>
                  <a:gd name="connsiteX4" fmla="*/ 18643 w 528698"/>
                  <a:gd name="connsiteY4" fmla="*/ 19034 h 190680"/>
                  <a:gd name="connsiteX5" fmla="*/ 21511 w 528698"/>
                  <a:gd name="connsiteY5" fmla="*/ 27508 h 190680"/>
                  <a:gd name="connsiteX6" fmla="*/ 21511 w 528698"/>
                  <a:gd name="connsiteY6" fmla="*/ 28920 h 190680"/>
                  <a:gd name="connsiteX7" fmla="*/ 25813 w 528698"/>
                  <a:gd name="connsiteY7" fmla="*/ 30333 h 190680"/>
                  <a:gd name="connsiteX8" fmla="*/ 24379 w 528698"/>
                  <a:gd name="connsiteY8" fmla="*/ 40219 h 190680"/>
                  <a:gd name="connsiteX9" fmla="*/ 24379 w 528698"/>
                  <a:gd name="connsiteY9" fmla="*/ 41632 h 190680"/>
                  <a:gd name="connsiteX10" fmla="*/ 32983 w 528698"/>
                  <a:gd name="connsiteY10" fmla="*/ 51518 h 190680"/>
                  <a:gd name="connsiteX11" fmla="*/ 35851 w 528698"/>
                  <a:gd name="connsiteY11" fmla="*/ 48694 h 190680"/>
                  <a:gd name="connsiteX12" fmla="*/ 40154 w 528698"/>
                  <a:gd name="connsiteY12" fmla="*/ 43044 h 190680"/>
                  <a:gd name="connsiteX13" fmla="*/ 43022 w 528698"/>
                  <a:gd name="connsiteY13" fmla="*/ 40219 h 190680"/>
                  <a:gd name="connsiteX14" fmla="*/ 50192 w 528698"/>
                  <a:gd name="connsiteY14" fmla="*/ 44456 h 190680"/>
                  <a:gd name="connsiteX15" fmla="*/ 51626 w 528698"/>
                  <a:gd name="connsiteY15" fmla="*/ 44456 h 190680"/>
                  <a:gd name="connsiteX16" fmla="*/ 63098 w 528698"/>
                  <a:gd name="connsiteY16" fmla="*/ 27508 h 190680"/>
                  <a:gd name="connsiteX17" fmla="*/ 73137 w 528698"/>
                  <a:gd name="connsiteY17" fmla="*/ 37395 h 190680"/>
                  <a:gd name="connsiteX18" fmla="*/ 96081 w 528698"/>
                  <a:gd name="connsiteY18" fmla="*/ 61405 h 190680"/>
                  <a:gd name="connsiteX19" fmla="*/ 98949 w 528698"/>
                  <a:gd name="connsiteY19" fmla="*/ 84003 h 190680"/>
                  <a:gd name="connsiteX20" fmla="*/ 96081 w 528698"/>
                  <a:gd name="connsiteY20" fmla="*/ 99539 h 190680"/>
                  <a:gd name="connsiteX21" fmla="*/ 97515 w 528698"/>
                  <a:gd name="connsiteY21" fmla="*/ 119312 h 190680"/>
                  <a:gd name="connsiteX22" fmla="*/ 106120 w 528698"/>
                  <a:gd name="connsiteY22" fmla="*/ 139085 h 190680"/>
                  <a:gd name="connsiteX23" fmla="*/ 121894 w 528698"/>
                  <a:gd name="connsiteY23" fmla="*/ 161683 h 190680"/>
                  <a:gd name="connsiteX24" fmla="*/ 121894 w 528698"/>
                  <a:gd name="connsiteY24" fmla="*/ 175806 h 190680"/>
                  <a:gd name="connsiteX25" fmla="*/ 116158 w 528698"/>
                  <a:gd name="connsiteY25" fmla="*/ 175806 h 190680"/>
                  <a:gd name="connsiteX26" fmla="*/ 108988 w 528698"/>
                  <a:gd name="connsiteY26" fmla="*/ 178631 h 190680"/>
                  <a:gd name="connsiteX27" fmla="*/ 100383 w 528698"/>
                  <a:gd name="connsiteY27" fmla="*/ 175806 h 190680"/>
                  <a:gd name="connsiteX28" fmla="*/ 84609 w 528698"/>
                  <a:gd name="connsiteY28" fmla="*/ 167332 h 190680"/>
                  <a:gd name="connsiteX29" fmla="*/ 57362 w 528698"/>
                  <a:gd name="connsiteY29" fmla="*/ 147559 h 190680"/>
                  <a:gd name="connsiteX30" fmla="*/ 40154 w 528698"/>
                  <a:gd name="connsiteY30" fmla="*/ 133435 h 190680"/>
                  <a:gd name="connsiteX31" fmla="*/ 31549 w 528698"/>
                  <a:gd name="connsiteY31" fmla="*/ 112250 h 190680"/>
                  <a:gd name="connsiteX32" fmla="*/ 21511 w 528698"/>
                  <a:gd name="connsiteY32" fmla="*/ 100951 h 190680"/>
                  <a:gd name="connsiteX33" fmla="*/ 24379 w 528698"/>
                  <a:gd name="connsiteY33" fmla="*/ 92477 h 190680"/>
                  <a:gd name="connsiteX34" fmla="*/ 17209 w 528698"/>
                  <a:gd name="connsiteY34" fmla="*/ 82590 h 190680"/>
                  <a:gd name="connsiteX35" fmla="*/ 11473 w 528698"/>
                  <a:gd name="connsiteY35" fmla="*/ 67054 h 190680"/>
                  <a:gd name="connsiteX36" fmla="*/ 11473 w 528698"/>
                  <a:gd name="connsiteY36" fmla="*/ 44456 h 190680"/>
                  <a:gd name="connsiteX37" fmla="*/ 5736 w 528698"/>
                  <a:gd name="connsiteY37" fmla="*/ 31745 h 190680"/>
                  <a:gd name="connsiteX38" fmla="*/ 0 w 528698"/>
                  <a:gd name="connsiteY38" fmla="*/ 23271 h 190680"/>
                  <a:gd name="connsiteX39" fmla="*/ 472941 w 528698"/>
                  <a:gd name="connsiteY39" fmla="*/ 0 h 190680"/>
                  <a:gd name="connsiteX40" fmla="*/ 474364 w 528698"/>
                  <a:gd name="connsiteY40" fmla="*/ 9961 h 190680"/>
                  <a:gd name="connsiteX41" fmla="*/ 485746 w 528698"/>
                  <a:gd name="connsiteY41" fmla="*/ 18499 h 190680"/>
                  <a:gd name="connsiteX42" fmla="*/ 481478 w 528698"/>
                  <a:gd name="connsiteY42" fmla="*/ 27037 h 190680"/>
                  <a:gd name="connsiteX43" fmla="*/ 485746 w 528698"/>
                  <a:gd name="connsiteY43" fmla="*/ 34152 h 190680"/>
                  <a:gd name="connsiteX44" fmla="*/ 490014 w 528698"/>
                  <a:gd name="connsiteY44" fmla="*/ 29883 h 190680"/>
                  <a:gd name="connsiteX45" fmla="*/ 497128 w 528698"/>
                  <a:gd name="connsiteY45" fmla="*/ 31306 h 190680"/>
                  <a:gd name="connsiteX46" fmla="*/ 498551 w 528698"/>
                  <a:gd name="connsiteY46" fmla="*/ 36998 h 190680"/>
                  <a:gd name="connsiteX47" fmla="*/ 519893 w 528698"/>
                  <a:gd name="connsiteY47" fmla="*/ 49805 h 190680"/>
                  <a:gd name="connsiteX48" fmla="*/ 528429 w 528698"/>
                  <a:gd name="connsiteY48" fmla="*/ 52651 h 190680"/>
                  <a:gd name="connsiteX49" fmla="*/ 517047 w 528698"/>
                  <a:gd name="connsiteY49" fmla="*/ 65457 h 190680"/>
                  <a:gd name="connsiteX50" fmla="*/ 501397 w 528698"/>
                  <a:gd name="connsiteY50" fmla="*/ 69726 h 190680"/>
                  <a:gd name="connsiteX51" fmla="*/ 514202 w 528698"/>
                  <a:gd name="connsiteY51" fmla="*/ 81110 h 190680"/>
                  <a:gd name="connsiteX52" fmla="*/ 504242 w 528698"/>
                  <a:gd name="connsiteY52" fmla="*/ 86802 h 190680"/>
                  <a:gd name="connsiteX53" fmla="*/ 487169 w 528698"/>
                  <a:gd name="connsiteY53" fmla="*/ 88225 h 190680"/>
                  <a:gd name="connsiteX54" fmla="*/ 455867 w 528698"/>
                  <a:gd name="connsiteY54" fmla="*/ 82533 h 190680"/>
                  <a:gd name="connsiteX55" fmla="*/ 437371 w 528698"/>
                  <a:gd name="connsiteY55" fmla="*/ 79687 h 190680"/>
                  <a:gd name="connsiteX56" fmla="*/ 428834 w 528698"/>
                  <a:gd name="connsiteY56" fmla="*/ 96763 h 190680"/>
                  <a:gd name="connsiteX57" fmla="*/ 428834 w 528698"/>
                  <a:gd name="connsiteY57" fmla="*/ 116685 h 190680"/>
                  <a:gd name="connsiteX58" fmla="*/ 428834 w 528698"/>
                  <a:gd name="connsiteY58" fmla="*/ 123800 h 190680"/>
                  <a:gd name="connsiteX59" fmla="*/ 417452 w 528698"/>
                  <a:gd name="connsiteY59" fmla="*/ 126646 h 190680"/>
                  <a:gd name="connsiteX60" fmla="*/ 414607 w 528698"/>
                  <a:gd name="connsiteY60" fmla="*/ 126646 h 190680"/>
                  <a:gd name="connsiteX61" fmla="*/ 420298 w 528698"/>
                  <a:gd name="connsiteY61" fmla="*/ 139453 h 190680"/>
                  <a:gd name="connsiteX62" fmla="*/ 406070 w 528698"/>
                  <a:gd name="connsiteY62" fmla="*/ 143722 h 190680"/>
                  <a:gd name="connsiteX63" fmla="*/ 410338 w 528698"/>
                  <a:gd name="connsiteY63" fmla="*/ 157951 h 190680"/>
                  <a:gd name="connsiteX64" fmla="*/ 404647 w 528698"/>
                  <a:gd name="connsiteY64" fmla="*/ 173604 h 190680"/>
                  <a:gd name="connsiteX65" fmla="*/ 388996 w 528698"/>
                  <a:gd name="connsiteY65" fmla="*/ 172181 h 190680"/>
                  <a:gd name="connsiteX66" fmla="*/ 376191 w 528698"/>
                  <a:gd name="connsiteY66" fmla="*/ 176450 h 190680"/>
                  <a:gd name="connsiteX67" fmla="*/ 356272 w 528698"/>
                  <a:gd name="connsiteY67" fmla="*/ 170758 h 190680"/>
                  <a:gd name="connsiteX68" fmla="*/ 339199 w 528698"/>
                  <a:gd name="connsiteY68" fmla="*/ 173604 h 190680"/>
                  <a:gd name="connsiteX69" fmla="*/ 330662 w 528698"/>
                  <a:gd name="connsiteY69" fmla="*/ 187834 h 190680"/>
                  <a:gd name="connsiteX70" fmla="*/ 329239 w 528698"/>
                  <a:gd name="connsiteY70" fmla="*/ 187834 h 190680"/>
                  <a:gd name="connsiteX71" fmla="*/ 315012 w 528698"/>
                  <a:gd name="connsiteY71" fmla="*/ 186411 h 190680"/>
                  <a:gd name="connsiteX72" fmla="*/ 295093 w 528698"/>
                  <a:gd name="connsiteY72" fmla="*/ 190680 h 190680"/>
                  <a:gd name="connsiteX73" fmla="*/ 278019 w 528698"/>
                  <a:gd name="connsiteY73" fmla="*/ 179296 h 190680"/>
                  <a:gd name="connsiteX74" fmla="*/ 272328 w 528698"/>
                  <a:gd name="connsiteY74" fmla="*/ 165066 h 190680"/>
                  <a:gd name="connsiteX75" fmla="*/ 270905 w 528698"/>
                  <a:gd name="connsiteY75" fmla="*/ 162220 h 190680"/>
                  <a:gd name="connsiteX76" fmla="*/ 276596 w 528698"/>
                  <a:gd name="connsiteY76" fmla="*/ 166489 h 190680"/>
                  <a:gd name="connsiteX77" fmla="*/ 302207 w 528698"/>
                  <a:gd name="connsiteY77" fmla="*/ 175027 h 190680"/>
                  <a:gd name="connsiteX78" fmla="*/ 309320 w 528698"/>
                  <a:gd name="connsiteY78" fmla="*/ 153683 h 190680"/>
                  <a:gd name="connsiteX79" fmla="*/ 319280 w 528698"/>
                  <a:gd name="connsiteY79" fmla="*/ 130915 h 190680"/>
                  <a:gd name="connsiteX80" fmla="*/ 360541 w 528698"/>
                  <a:gd name="connsiteY80" fmla="*/ 120954 h 190680"/>
                  <a:gd name="connsiteX81" fmla="*/ 381883 w 528698"/>
                  <a:gd name="connsiteY81" fmla="*/ 91071 h 190680"/>
                  <a:gd name="connsiteX82" fmla="*/ 388996 w 528698"/>
                  <a:gd name="connsiteY82" fmla="*/ 81110 h 190680"/>
                  <a:gd name="connsiteX83" fmla="*/ 390419 w 528698"/>
                  <a:gd name="connsiteY83" fmla="*/ 82533 h 190680"/>
                  <a:gd name="connsiteX84" fmla="*/ 398956 w 528698"/>
                  <a:gd name="connsiteY84" fmla="*/ 93917 h 190680"/>
                  <a:gd name="connsiteX85" fmla="*/ 410338 w 528698"/>
                  <a:gd name="connsiteY85" fmla="*/ 92494 h 190680"/>
                  <a:gd name="connsiteX86" fmla="*/ 411761 w 528698"/>
                  <a:gd name="connsiteY86" fmla="*/ 91071 h 190680"/>
                  <a:gd name="connsiteX87" fmla="*/ 411761 w 528698"/>
                  <a:gd name="connsiteY87" fmla="*/ 89648 h 190680"/>
                  <a:gd name="connsiteX88" fmla="*/ 410338 w 528698"/>
                  <a:gd name="connsiteY88" fmla="*/ 75418 h 190680"/>
                  <a:gd name="connsiteX89" fmla="*/ 410338 w 528698"/>
                  <a:gd name="connsiteY89" fmla="*/ 72572 h 190680"/>
                  <a:gd name="connsiteX90" fmla="*/ 410338 w 528698"/>
                  <a:gd name="connsiteY90" fmla="*/ 69726 h 190680"/>
                  <a:gd name="connsiteX91" fmla="*/ 414607 w 528698"/>
                  <a:gd name="connsiteY91" fmla="*/ 81110 h 190680"/>
                  <a:gd name="connsiteX92" fmla="*/ 420298 w 528698"/>
                  <a:gd name="connsiteY92" fmla="*/ 86802 h 190680"/>
                  <a:gd name="connsiteX93" fmla="*/ 423143 w 528698"/>
                  <a:gd name="connsiteY93" fmla="*/ 91071 h 190680"/>
                  <a:gd name="connsiteX94" fmla="*/ 425989 w 528698"/>
                  <a:gd name="connsiteY94" fmla="*/ 72572 h 190680"/>
                  <a:gd name="connsiteX95" fmla="*/ 423143 w 528698"/>
                  <a:gd name="connsiteY95" fmla="*/ 62611 h 190680"/>
                  <a:gd name="connsiteX96" fmla="*/ 424566 w 528698"/>
                  <a:gd name="connsiteY96" fmla="*/ 55497 h 190680"/>
                  <a:gd name="connsiteX97" fmla="*/ 431680 w 528698"/>
                  <a:gd name="connsiteY97" fmla="*/ 46959 h 190680"/>
                  <a:gd name="connsiteX98" fmla="*/ 443062 w 528698"/>
                  <a:gd name="connsiteY98" fmla="*/ 25614 h 190680"/>
                  <a:gd name="connsiteX99" fmla="*/ 457290 w 528698"/>
                  <a:gd name="connsiteY99" fmla="*/ 4269 h 190680"/>
                  <a:gd name="connsiteX100" fmla="*/ 457290 w 528698"/>
                  <a:gd name="connsiteY100" fmla="*/ 9961 h 190680"/>
                  <a:gd name="connsiteX101" fmla="*/ 462981 w 528698"/>
                  <a:gd name="connsiteY101" fmla="*/ 7115 h 190680"/>
                  <a:gd name="connsiteX102" fmla="*/ 467250 w 528698"/>
                  <a:gd name="connsiteY102" fmla="*/ 1423 h 19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28698" h="190680">
                    <a:moveTo>
                      <a:pt x="4302" y="16209"/>
                    </a:moveTo>
                    <a:lnTo>
                      <a:pt x="11473" y="20446"/>
                    </a:lnTo>
                    <a:lnTo>
                      <a:pt x="12907" y="21859"/>
                    </a:lnTo>
                    <a:lnTo>
                      <a:pt x="14341" y="20446"/>
                    </a:lnTo>
                    <a:cubicBezTo>
                      <a:pt x="14341" y="20446"/>
                      <a:pt x="17209" y="20446"/>
                      <a:pt x="18643" y="19034"/>
                    </a:cubicBezTo>
                    <a:cubicBezTo>
                      <a:pt x="20077" y="23271"/>
                      <a:pt x="21511" y="27508"/>
                      <a:pt x="21511" y="27508"/>
                    </a:cubicBezTo>
                    <a:lnTo>
                      <a:pt x="21511" y="28920"/>
                    </a:lnTo>
                    <a:lnTo>
                      <a:pt x="25813" y="30333"/>
                    </a:lnTo>
                    <a:lnTo>
                      <a:pt x="24379" y="40219"/>
                    </a:lnTo>
                    <a:lnTo>
                      <a:pt x="24379" y="41632"/>
                    </a:lnTo>
                    <a:lnTo>
                      <a:pt x="32983" y="51518"/>
                    </a:lnTo>
                    <a:lnTo>
                      <a:pt x="35851" y="48694"/>
                    </a:lnTo>
                    <a:cubicBezTo>
                      <a:pt x="35851" y="48694"/>
                      <a:pt x="37285" y="45869"/>
                      <a:pt x="40154" y="43044"/>
                    </a:cubicBezTo>
                    <a:cubicBezTo>
                      <a:pt x="41588" y="41632"/>
                      <a:pt x="41588" y="40219"/>
                      <a:pt x="43022" y="40219"/>
                    </a:cubicBezTo>
                    <a:cubicBezTo>
                      <a:pt x="44456" y="44456"/>
                      <a:pt x="50192" y="43044"/>
                      <a:pt x="50192" y="44456"/>
                    </a:cubicBezTo>
                    <a:lnTo>
                      <a:pt x="51626" y="44456"/>
                    </a:lnTo>
                    <a:lnTo>
                      <a:pt x="63098" y="27508"/>
                    </a:lnTo>
                    <a:cubicBezTo>
                      <a:pt x="67400" y="30333"/>
                      <a:pt x="70268" y="30333"/>
                      <a:pt x="73137" y="37395"/>
                    </a:cubicBezTo>
                    <a:cubicBezTo>
                      <a:pt x="77439" y="45869"/>
                      <a:pt x="91779" y="55755"/>
                      <a:pt x="96081" y="61405"/>
                    </a:cubicBezTo>
                    <a:cubicBezTo>
                      <a:pt x="98949" y="67054"/>
                      <a:pt x="98949" y="79766"/>
                      <a:pt x="98949" y="84003"/>
                    </a:cubicBezTo>
                    <a:cubicBezTo>
                      <a:pt x="98949" y="86827"/>
                      <a:pt x="98949" y="92477"/>
                      <a:pt x="96081" y="99539"/>
                    </a:cubicBezTo>
                    <a:cubicBezTo>
                      <a:pt x="93213" y="105188"/>
                      <a:pt x="97515" y="110838"/>
                      <a:pt x="97515" y="119312"/>
                    </a:cubicBezTo>
                    <a:cubicBezTo>
                      <a:pt x="98949" y="127786"/>
                      <a:pt x="101818" y="133435"/>
                      <a:pt x="106120" y="139085"/>
                    </a:cubicBezTo>
                    <a:cubicBezTo>
                      <a:pt x="108988" y="143322"/>
                      <a:pt x="117592" y="156033"/>
                      <a:pt x="121894" y="161683"/>
                    </a:cubicBezTo>
                    <a:cubicBezTo>
                      <a:pt x="124762" y="167332"/>
                      <a:pt x="121894" y="175806"/>
                      <a:pt x="121894" y="175806"/>
                    </a:cubicBezTo>
                    <a:cubicBezTo>
                      <a:pt x="121894" y="175806"/>
                      <a:pt x="116158" y="172982"/>
                      <a:pt x="116158" y="175806"/>
                    </a:cubicBezTo>
                    <a:cubicBezTo>
                      <a:pt x="116158" y="177219"/>
                      <a:pt x="108988" y="178631"/>
                      <a:pt x="108988" y="178631"/>
                    </a:cubicBezTo>
                    <a:lnTo>
                      <a:pt x="100383" y="175806"/>
                    </a:lnTo>
                    <a:cubicBezTo>
                      <a:pt x="100383" y="175806"/>
                      <a:pt x="94647" y="171569"/>
                      <a:pt x="84609" y="167332"/>
                    </a:cubicBezTo>
                    <a:cubicBezTo>
                      <a:pt x="76005" y="164507"/>
                      <a:pt x="63098" y="154621"/>
                      <a:pt x="57362" y="147559"/>
                    </a:cubicBezTo>
                    <a:cubicBezTo>
                      <a:pt x="53060" y="140497"/>
                      <a:pt x="41588" y="140497"/>
                      <a:pt x="40154" y="133435"/>
                    </a:cubicBezTo>
                    <a:cubicBezTo>
                      <a:pt x="38719" y="126374"/>
                      <a:pt x="35851" y="120724"/>
                      <a:pt x="31549" y="112250"/>
                    </a:cubicBezTo>
                    <a:cubicBezTo>
                      <a:pt x="27247" y="103776"/>
                      <a:pt x="24379" y="106601"/>
                      <a:pt x="21511" y="100951"/>
                    </a:cubicBezTo>
                    <a:cubicBezTo>
                      <a:pt x="20077" y="95302"/>
                      <a:pt x="24379" y="92477"/>
                      <a:pt x="24379" y="92477"/>
                    </a:cubicBezTo>
                    <a:cubicBezTo>
                      <a:pt x="24379" y="92477"/>
                      <a:pt x="20077" y="91064"/>
                      <a:pt x="17209" y="82590"/>
                    </a:cubicBezTo>
                    <a:cubicBezTo>
                      <a:pt x="14341" y="75528"/>
                      <a:pt x="17209" y="72704"/>
                      <a:pt x="11473" y="67054"/>
                    </a:cubicBezTo>
                    <a:cubicBezTo>
                      <a:pt x="7170" y="62817"/>
                      <a:pt x="12907" y="58580"/>
                      <a:pt x="11473" y="44456"/>
                    </a:cubicBezTo>
                    <a:cubicBezTo>
                      <a:pt x="8605" y="30333"/>
                      <a:pt x="7170" y="35982"/>
                      <a:pt x="5736" y="31745"/>
                    </a:cubicBezTo>
                    <a:cubicBezTo>
                      <a:pt x="5736" y="27508"/>
                      <a:pt x="2868" y="26096"/>
                      <a:pt x="0" y="23271"/>
                    </a:cubicBezTo>
                    <a:close/>
                    <a:moveTo>
                      <a:pt x="472941" y="0"/>
                    </a:moveTo>
                    <a:cubicBezTo>
                      <a:pt x="472941" y="0"/>
                      <a:pt x="472941" y="8538"/>
                      <a:pt x="474364" y="9961"/>
                    </a:cubicBezTo>
                    <a:cubicBezTo>
                      <a:pt x="475786" y="11384"/>
                      <a:pt x="485746" y="18499"/>
                      <a:pt x="485746" y="18499"/>
                    </a:cubicBezTo>
                    <a:lnTo>
                      <a:pt x="481478" y="27037"/>
                    </a:lnTo>
                    <a:lnTo>
                      <a:pt x="485746" y="34152"/>
                    </a:lnTo>
                    <a:lnTo>
                      <a:pt x="490014" y="29883"/>
                    </a:lnTo>
                    <a:lnTo>
                      <a:pt x="497128" y="31306"/>
                    </a:lnTo>
                    <a:lnTo>
                      <a:pt x="498551" y="36998"/>
                    </a:lnTo>
                    <a:cubicBezTo>
                      <a:pt x="498551" y="36998"/>
                      <a:pt x="515624" y="46959"/>
                      <a:pt x="519893" y="49805"/>
                    </a:cubicBezTo>
                    <a:cubicBezTo>
                      <a:pt x="522738" y="51228"/>
                      <a:pt x="528429" y="49805"/>
                      <a:pt x="528429" y="52651"/>
                    </a:cubicBezTo>
                    <a:cubicBezTo>
                      <a:pt x="529852" y="55497"/>
                      <a:pt x="525584" y="65457"/>
                      <a:pt x="517047" y="65457"/>
                    </a:cubicBezTo>
                    <a:cubicBezTo>
                      <a:pt x="508510" y="65457"/>
                      <a:pt x="501397" y="69726"/>
                      <a:pt x="501397" y="69726"/>
                    </a:cubicBezTo>
                    <a:cubicBezTo>
                      <a:pt x="501397" y="69726"/>
                      <a:pt x="511356" y="76841"/>
                      <a:pt x="514202" y="81110"/>
                    </a:cubicBezTo>
                    <a:cubicBezTo>
                      <a:pt x="518470" y="86802"/>
                      <a:pt x="514202" y="86802"/>
                      <a:pt x="504242" y="86802"/>
                    </a:cubicBezTo>
                    <a:cubicBezTo>
                      <a:pt x="497128" y="86802"/>
                      <a:pt x="491437" y="86802"/>
                      <a:pt x="487169" y="88225"/>
                    </a:cubicBezTo>
                    <a:lnTo>
                      <a:pt x="455867" y="82533"/>
                    </a:lnTo>
                    <a:lnTo>
                      <a:pt x="437371" y="79687"/>
                    </a:lnTo>
                    <a:lnTo>
                      <a:pt x="428834" y="96763"/>
                    </a:lnTo>
                    <a:cubicBezTo>
                      <a:pt x="428834" y="96763"/>
                      <a:pt x="428834" y="108147"/>
                      <a:pt x="428834" y="116685"/>
                    </a:cubicBezTo>
                    <a:cubicBezTo>
                      <a:pt x="428834" y="119531"/>
                      <a:pt x="428834" y="122377"/>
                      <a:pt x="428834" y="123800"/>
                    </a:cubicBezTo>
                    <a:cubicBezTo>
                      <a:pt x="425989" y="125223"/>
                      <a:pt x="417452" y="126646"/>
                      <a:pt x="417452" y="126646"/>
                    </a:cubicBezTo>
                    <a:lnTo>
                      <a:pt x="414607" y="126646"/>
                    </a:lnTo>
                    <a:lnTo>
                      <a:pt x="420298" y="139453"/>
                    </a:lnTo>
                    <a:lnTo>
                      <a:pt x="406070" y="143722"/>
                    </a:lnTo>
                    <a:lnTo>
                      <a:pt x="410338" y="157951"/>
                    </a:lnTo>
                    <a:lnTo>
                      <a:pt x="404647" y="173604"/>
                    </a:lnTo>
                    <a:lnTo>
                      <a:pt x="388996" y="172181"/>
                    </a:lnTo>
                    <a:cubicBezTo>
                      <a:pt x="388996" y="172181"/>
                      <a:pt x="377614" y="176450"/>
                      <a:pt x="376191" y="176450"/>
                    </a:cubicBezTo>
                    <a:cubicBezTo>
                      <a:pt x="373346" y="175027"/>
                      <a:pt x="356272" y="170758"/>
                      <a:pt x="356272" y="170758"/>
                    </a:cubicBezTo>
                    <a:lnTo>
                      <a:pt x="339199" y="173604"/>
                    </a:lnTo>
                    <a:cubicBezTo>
                      <a:pt x="339199" y="175027"/>
                      <a:pt x="332085" y="183565"/>
                      <a:pt x="330662" y="187834"/>
                    </a:cubicBezTo>
                    <a:cubicBezTo>
                      <a:pt x="329239" y="187834"/>
                      <a:pt x="329239" y="187834"/>
                      <a:pt x="329239" y="187834"/>
                    </a:cubicBezTo>
                    <a:cubicBezTo>
                      <a:pt x="324971" y="187834"/>
                      <a:pt x="315012" y="186411"/>
                      <a:pt x="315012" y="186411"/>
                    </a:cubicBezTo>
                    <a:lnTo>
                      <a:pt x="295093" y="190680"/>
                    </a:lnTo>
                    <a:lnTo>
                      <a:pt x="278019" y="179296"/>
                    </a:lnTo>
                    <a:lnTo>
                      <a:pt x="272328" y="165066"/>
                    </a:lnTo>
                    <a:lnTo>
                      <a:pt x="270905" y="162220"/>
                    </a:lnTo>
                    <a:cubicBezTo>
                      <a:pt x="273751" y="163643"/>
                      <a:pt x="275174" y="165066"/>
                      <a:pt x="276596" y="166489"/>
                    </a:cubicBezTo>
                    <a:cubicBezTo>
                      <a:pt x="282288" y="167912"/>
                      <a:pt x="292247" y="167912"/>
                      <a:pt x="302207" y="175027"/>
                    </a:cubicBezTo>
                    <a:cubicBezTo>
                      <a:pt x="313589" y="182142"/>
                      <a:pt x="310743" y="165066"/>
                      <a:pt x="309320" y="153683"/>
                    </a:cubicBezTo>
                    <a:cubicBezTo>
                      <a:pt x="309320" y="140876"/>
                      <a:pt x="313589" y="132338"/>
                      <a:pt x="319280" y="130915"/>
                    </a:cubicBezTo>
                    <a:cubicBezTo>
                      <a:pt x="324971" y="128069"/>
                      <a:pt x="356272" y="125223"/>
                      <a:pt x="360541" y="120954"/>
                    </a:cubicBezTo>
                    <a:cubicBezTo>
                      <a:pt x="364809" y="115262"/>
                      <a:pt x="374769" y="96763"/>
                      <a:pt x="381883" y="91071"/>
                    </a:cubicBezTo>
                    <a:cubicBezTo>
                      <a:pt x="386151" y="86802"/>
                      <a:pt x="387574" y="83956"/>
                      <a:pt x="388996" y="81110"/>
                    </a:cubicBezTo>
                    <a:lnTo>
                      <a:pt x="390419" y="82533"/>
                    </a:lnTo>
                    <a:lnTo>
                      <a:pt x="398956" y="93917"/>
                    </a:lnTo>
                    <a:lnTo>
                      <a:pt x="410338" y="92494"/>
                    </a:lnTo>
                    <a:lnTo>
                      <a:pt x="411761" y="91071"/>
                    </a:lnTo>
                    <a:lnTo>
                      <a:pt x="411761" y="89648"/>
                    </a:lnTo>
                    <a:cubicBezTo>
                      <a:pt x="411761" y="89648"/>
                      <a:pt x="411761" y="79687"/>
                      <a:pt x="410338" y="75418"/>
                    </a:cubicBezTo>
                    <a:cubicBezTo>
                      <a:pt x="410338" y="73995"/>
                      <a:pt x="410338" y="73995"/>
                      <a:pt x="410338" y="72572"/>
                    </a:cubicBezTo>
                    <a:cubicBezTo>
                      <a:pt x="410338" y="72572"/>
                      <a:pt x="410338" y="71149"/>
                      <a:pt x="410338" y="69726"/>
                    </a:cubicBezTo>
                    <a:lnTo>
                      <a:pt x="414607" y="81110"/>
                    </a:lnTo>
                    <a:lnTo>
                      <a:pt x="420298" y="86802"/>
                    </a:lnTo>
                    <a:lnTo>
                      <a:pt x="423143" y="91071"/>
                    </a:lnTo>
                    <a:lnTo>
                      <a:pt x="425989" y="72572"/>
                    </a:lnTo>
                    <a:lnTo>
                      <a:pt x="423143" y="62611"/>
                    </a:lnTo>
                    <a:cubicBezTo>
                      <a:pt x="424566" y="59766"/>
                      <a:pt x="424566" y="58343"/>
                      <a:pt x="424566" y="55497"/>
                    </a:cubicBezTo>
                    <a:cubicBezTo>
                      <a:pt x="423143" y="54074"/>
                      <a:pt x="430257" y="46959"/>
                      <a:pt x="431680" y="46959"/>
                    </a:cubicBezTo>
                    <a:cubicBezTo>
                      <a:pt x="433103" y="46959"/>
                      <a:pt x="443062" y="29883"/>
                      <a:pt x="443062" y="25614"/>
                    </a:cubicBezTo>
                    <a:cubicBezTo>
                      <a:pt x="444485" y="21345"/>
                      <a:pt x="455867" y="7115"/>
                      <a:pt x="457290" y="4269"/>
                    </a:cubicBezTo>
                    <a:lnTo>
                      <a:pt x="457290" y="9961"/>
                    </a:lnTo>
                    <a:lnTo>
                      <a:pt x="462981" y="7115"/>
                    </a:lnTo>
                    <a:lnTo>
                      <a:pt x="467250" y="14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4" name="Laos" hidden="1"/>
              <p:cNvSpPr>
                <a:spLocks/>
              </p:cNvSpPr>
              <p:nvPr/>
            </p:nvSpPr>
            <p:spPr bwMode="auto">
              <a:xfrm>
                <a:off x="7708603" y="3271462"/>
                <a:ext cx="218928" cy="261300"/>
              </a:xfrm>
              <a:custGeom>
                <a:avLst/>
                <a:gdLst>
                  <a:gd name="T0" fmla="*/ 7 w 155"/>
                  <a:gd name="T1" fmla="*/ 29 h 185"/>
                  <a:gd name="T2" fmla="*/ 6 w 155"/>
                  <a:gd name="T3" fmla="*/ 38 h 185"/>
                  <a:gd name="T4" fmla="*/ 0 w 155"/>
                  <a:gd name="T5" fmla="*/ 45 h 185"/>
                  <a:gd name="T6" fmla="*/ 6 w 155"/>
                  <a:gd name="T7" fmla="*/ 46 h 185"/>
                  <a:gd name="T8" fmla="*/ 7 w 155"/>
                  <a:gd name="T9" fmla="*/ 52 h 185"/>
                  <a:gd name="T10" fmla="*/ 7 w 155"/>
                  <a:gd name="T11" fmla="*/ 62 h 185"/>
                  <a:gd name="T12" fmla="*/ 15 w 155"/>
                  <a:gd name="T13" fmla="*/ 61 h 185"/>
                  <a:gd name="T14" fmla="*/ 25 w 155"/>
                  <a:gd name="T15" fmla="*/ 67 h 185"/>
                  <a:gd name="T16" fmla="*/ 25 w 155"/>
                  <a:gd name="T17" fmla="*/ 81 h 185"/>
                  <a:gd name="T18" fmla="*/ 22 w 155"/>
                  <a:gd name="T19" fmla="*/ 87 h 185"/>
                  <a:gd name="T20" fmla="*/ 23 w 155"/>
                  <a:gd name="T21" fmla="*/ 108 h 185"/>
                  <a:gd name="T22" fmla="*/ 32 w 155"/>
                  <a:gd name="T23" fmla="*/ 101 h 185"/>
                  <a:gd name="T24" fmla="*/ 40 w 155"/>
                  <a:gd name="T25" fmla="*/ 91 h 185"/>
                  <a:gd name="T26" fmla="*/ 51 w 155"/>
                  <a:gd name="T27" fmla="*/ 99 h 185"/>
                  <a:gd name="T28" fmla="*/ 66 w 155"/>
                  <a:gd name="T29" fmla="*/ 86 h 185"/>
                  <a:gd name="T30" fmla="*/ 79 w 155"/>
                  <a:gd name="T31" fmla="*/ 93 h 185"/>
                  <a:gd name="T32" fmla="*/ 95 w 155"/>
                  <a:gd name="T33" fmla="*/ 108 h 185"/>
                  <a:gd name="T34" fmla="*/ 99 w 155"/>
                  <a:gd name="T35" fmla="*/ 113 h 185"/>
                  <a:gd name="T36" fmla="*/ 98 w 155"/>
                  <a:gd name="T37" fmla="*/ 130 h 185"/>
                  <a:gd name="T38" fmla="*/ 119 w 155"/>
                  <a:gd name="T39" fmla="*/ 150 h 185"/>
                  <a:gd name="T40" fmla="*/ 118 w 155"/>
                  <a:gd name="T41" fmla="*/ 170 h 185"/>
                  <a:gd name="T42" fmla="*/ 113 w 155"/>
                  <a:gd name="T43" fmla="*/ 179 h 185"/>
                  <a:gd name="T44" fmla="*/ 120 w 155"/>
                  <a:gd name="T45" fmla="*/ 181 h 185"/>
                  <a:gd name="T46" fmla="*/ 130 w 155"/>
                  <a:gd name="T47" fmla="*/ 183 h 185"/>
                  <a:gd name="T48" fmla="*/ 136 w 155"/>
                  <a:gd name="T49" fmla="*/ 169 h 185"/>
                  <a:gd name="T50" fmla="*/ 143 w 155"/>
                  <a:gd name="T51" fmla="*/ 178 h 185"/>
                  <a:gd name="T52" fmla="*/ 148 w 155"/>
                  <a:gd name="T53" fmla="*/ 165 h 185"/>
                  <a:gd name="T54" fmla="*/ 143 w 155"/>
                  <a:gd name="T55" fmla="*/ 147 h 185"/>
                  <a:gd name="T56" fmla="*/ 149 w 155"/>
                  <a:gd name="T57" fmla="*/ 142 h 185"/>
                  <a:gd name="T58" fmla="*/ 131 w 155"/>
                  <a:gd name="T59" fmla="*/ 131 h 185"/>
                  <a:gd name="T60" fmla="*/ 125 w 155"/>
                  <a:gd name="T61" fmla="*/ 120 h 185"/>
                  <a:gd name="T62" fmla="*/ 97 w 155"/>
                  <a:gd name="T63" fmla="*/ 90 h 185"/>
                  <a:gd name="T64" fmla="*/ 85 w 155"/>
                  <a:gd name="T65" fmla="*/ 78 h 185"/>
                  <a:gd name="T66" fmla="*/ 73 w 155"/>
                  <a:gd name="T67" fmla="*/ 58 h 185"/>
                  <a:gd name="T68" fmla="*/ 83 w 155"/>
                  <a:gd name="T69" fmla="*/ 60 h 185"/>
                  <a:gd name="T70" fmla="*/ 85 w 155"/>
                  <a:gd name="T71" fmla="*/ 51 h 185"/>
                  <a:gd name="T72" fmla="*/ 77 w 155"/>
                  <a:gd name="T73" fmla="*/ 43 h 185"/>
                  <a:gd name="T74" fmla="*/ 77 w 155"/>
                  <a:gd name="T75" fmla="*/ 38 h 185"/>
                  <a:gd name="T76" fmla="*/ 65 w 155"/>
                  <a:gd name="T77" fmla="*/ 42 h 185"/>
                  <a:gd name="T78" fmla="*/ 46 w 155"/>
                  <a:gd name="T79" fmla="*/ 26 h 185"/>
                  <a:gd name="T80" fmla="*/ 41 w 155"/>
                  <a:gd name="T81" fmla="*/ 19 h 185"/>
                  <a:gd name="T82" fmla="*/ 29 w 155"/>
                  <a:gd name="T83" fmla="*/ 1 h 185"/>
                  <a:gd name="T84" fmla="*/ 21 w 155"/>
                  <a:gd name="T85" fmla="*/ 5 h 185"/>
                  <a:gd name="T86" fmla="*/ 26 w 155"/>
                  <a:gd name="T87" fmla="*/ 29 h 185"/>
                  <a:gd name="T88" fmla="*/ 14 w 155"/>
                  <a:gd name="T89" fmla="*/ 2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85">
                    <a:moveTo>
                      <a:pt x="7" y="29"/>
                    </a:moveTo>
                    <a:lnTo>
                      <a:pt x="7" y="29"/>
                    </a:lnTo>
                    <a:lnTo>
                      <a:pt x="6" y="38"/>
                    </a:lnTo>
                    <a:lnTo>
                      <a:pt x="6" y="38"/>
                    </a:lnTo>
                    <a:lnTo>
                      <a:pt x="0" y="42"/>
                    </a:lnTo>
                    <a:lnTo>
                      <a:pt x="0" y="45"/>
                    </a:lnTo>
                    <a:lnTo>
                      <a:pt x="5" y="44"/>
                    </a:lnTo>
                    <a:lnTo>
                      <a:pt x="6" y="46"/>
                    </a:lnTo>
                    <a:lnTo>
                      <a:pt x="7" y="52"/>
                    </a:lnTo>
                    <a:lnTo>
                      <a:pt x="7" y="52"/>
                    </a:lnTo>
                    <a:lnTo>
                      <a:pt x="6" y="60"/>
                    </a:lnTo>
                    <a:cubicBezTo>
                      <a:pt x="6" y="60"/>
                      <a:pt x="7" y="61"/>
                      <a:pt x="7" y="62"/>
                    </a:cubicBezTo>
                    <a:lnTo>
                      <a:pt x="7" y="62"/>
                    </a:lnTo>
                    <a:cubicBezTo>
                      <a:pt x="8" y="62"/>
                      <a:pt x="11" y="61"/>
                      <a:pt x="15" y="61"/>
                    </a:cubicBezTo>
                    <a:cubicBezTo>
                      <a:pt x="15" y="61"/>
                      <a:pt x="16" y="61"/>
                      <a:pt x="17" y="61"/>
                    </a:cubicBezTo>
                    <a:cubicBezTo>
                      <a:pt x="21" y="62"/>
                      <a:pt x="25" y="63"/>
                      <a:pt x="25" y="67"/>
                    </a:cubicBezTo>
                    <a:cubicBezTo>
                      <a:pt x="25" y="69"/>
                      <a:pt x="25" y="80"/>
                      <a:pt x="25" y="80"/>
                    </a:cubicBezTo>
                    <a:lnTo>
                      <a:pt x="25" y="81"/>
                    </a:lnTo>
                    <a:lnTo>
                      <a:pt x="25" y="81"/>
                    </a:lnTo>
                    <a:lnTo>
                      <a:pt x="22" y="87"/>
                    </a:lnTo>
                    <a:lnTo>
                      <a:pt x="25" y="91"/>
                    </a:lnTo>
                    <a:lnTo>
                      <a:pt x="23" y="108"/>
                    </a:lnTo>
                    <a:lnTo>
                      <a:pt x="24" y="108"/>
                    </a:lnTo>
                    <a:lnTo>
                      <a:pt x="32" y="101"/>
                    </a:lnTo>
                    <a:cubicBezTo>
                      <a:pt x="32" y="100"/>
                      <a:pt x="33" y="98"/>
                      <a:pt x="34" y="97"/>
                    </a:cubicBezTo>
                    <a:cubicBezTo>
                      <a:pt x="36" y="94"/>
                      <a:pt x="37" y="92"/>
                      <a:pt x="40" y="91"/>
                    </a:cubicBezTo>
                    <a:cubicBezTo>
                      <a:pt x="41" y="91"/>
                      <a:pt x="42" y="92"/>
                      <a:pt x="42" y="92"/>
                    </a:cubicBezTo>
                    <a:cubicBezTo>
                      <a:pt x="43" y="94"/>
                      <a:pt x="49" y="98"/>
                      <a:pt x="51" y="99"/>
                    </a:cubicBezTo>
                    <a:lnTo>
                      <a:pt x="59" y="98"/>
                    </a:lnTo>
                    <a:lnTo>
                      <a:pt x="66" y="86"/>
                    </a:lnTo>
                    <a:lnTo>
                      <a:pt x="79" y="93"/>
                    </a:lnTo>
                    <a:lnTo>
                      <a:pt x="79" y="93"/>
                    </a:lnTo>
                    <a:cubicBezTo>
                      <a:pt x="79" y="93"/>
                      <a:pt x="89" y="105"/>
                      <a:pt x="90" y="106"/>
                    </a:cubicBezTo>
                    <a:cubicBezTo>
                      <a:pt x="91" y="106"/>
                      <a:pt x="93" y="107"/>
                      <a:pt x="95" y="108"/>
                    </a:cubicBezTo>
                    <a:cubicBezTo>
                      <a:pt x="96" y="108"/>
                      <a:pt x="98" y="109"/>
                      <a:pt x="99" y="112"/>
                    </a:cubicBezTo>
                    <a:cubicBezTo>
                      <a:pt x="99" y="112"/>
                      <a:pt x="99" y="113"/>
                      <a:pt x="99" y="113"/>
                    </a:cubicBezTo>
                    <a:cubicBezTo>
                      <a:pt x="98" y="114"/>
                      <a:pt x="97" y="119"/>
                      <a:pt x="97" y="123"/>
                    </a:cubicBezTo>
                    <a:cubicBezTo>
                      <a:pt x="97" y="126"/>
                      <a:pt x="98" y="129"/>
                      <a:pt x="98" y="130"/>
                    </a:cubicBezTo>
                    <a:cubicBezTo>
                      <a:pt x="101" y="133"/>
                      <a:pt x="111" y="141"/>
                      <a:pt x="112" y="141"/>
                    </a:cubicBezTo>
                    <a:lnTo>
                      <a:pt x="119" y="150"/>
                    </a:lnTo>
                    <a:lnTo>
                      <a:pt x="117" y="161"/>
                    </a:lnTo>
                    <a:cubicBezTo>
                      <a:pt x="117" y="163"/>
                      <a:pt x="118" y="168"/>
                      <a:pt x="118" y="170"/>
                    </a:cubicBezTo>
                    <a:cubicBezTo>
                      <a:pt x="118" y="171"/>
                      <a:pt x="118" y="171"/>
                      <a:pt x="118" y="172"/>
                    </a:cubicBezTo>
                    <a:cubicBezTo>
                      <a:pt x="118" y="173"/>
                      <a:pt x="115" y="177"/>
                      <a:pt x="113" y="179"/>
                    </a:cubicBezTo>
                    <a:lnTo>
                      <a:pt x="118" y="182"/>
                    </a:lnTo>
                    <a:lnTo>
                      <a:pt x="120" y="181"/>
                    </a:lnTo>
                    <a:lnTo>
                      <a:pt x="129" y="185"/>
                    </a:lnTo>
                    <a:lnTo>
                      <a:pt x="130" y="183"/>
                    </a:lnTo>
                    <a:lnTo>
                      <a:pt x="124" y="176"/>
                    </a:lnTo>
                    <a:lnTo>
                      <a:pt x="136" y="169"/>
                    </a:lnTo>
                    <a:lnTo>
                      <a:pt x="137" y="170"/>
                    </a:lnTo>
                    <a:cubicBezTo>
                      <a:pt x="137" y="170"/>
                      <a:pt x="142" y="176"/>
                      <a:pt x="143" y="178"/>
                    </a:cubicBezTo>
                    <a:cubicBezTo>
                      <a:pt x="144" y="177"/>
                      <a:pt x="147" y="175"/>
                      <a:pt x="149" y="174"/>
                    </a:cubicBezTo>
                    <a:lnTo>
                      <a:pt x="148" y="165"/>
                    </a:lnTo>
                    <a:lnTo>
                      <a:pt x="155" y="157"/>
                    </a:lnTo>
                    <a:lnTo>
                      <a:pt x="143" y="147"/>
                    </a:lnTo>
                    <a:lnTo>
                      <a:pt x="144" y="146"/>
                    </a:lnTo>
                    <a:lnTo>
                      <a:pt x="149" y="142"/>
                    </a:lnTo>
                    <a:lnTo>
                      <a:pt x="142" y="138"/>
                    </a:lnTo>
                    <a:lnTo>
                      <a:pt x="131" y="131"/>
                    </a:lnTo>
                    <a:lnTo>
                      <a:pt x="131" y="131"/>
                    </a:lnTo>
                    <a:cubicBezTo>
                      <a:pt x="131" y="131"/>
                      <a:pt x="126" y="123"/>
                      <a:pt x="125" y="120"/>
                    </a:cubicBezTo>
                    <a:cubicBezTo>
                      <a:pt x="124" y="118"/>
                      <a:pt x="114" y="106"/>
                      <a:pt x="111" y="104"/>
                    </a:cubicBezTo>
                    <a:cubicBezTo>
                      <a:pt x="109" y="101"/>
                      <a:pt x="99" y="93"/>
                      <a:pt x="97" y="90"/>
                    </a:cubicBezTo>
                    <a:cubicBezTo>
                      <a:pt x="97" y="88"/>
                      <a:pt x="95" y="82"/>
                      <a:pt x="94" y="80"/>
                    </a:cubicBezTo>
                    <a:lnTo>
                      <a:pt x="85" y="78"/>
                    </a:lnTo>
                    <a:lnTo>
                      <a:pt x="70" y="73"/>
                    </a:lnTo>
                    <a:lnTo>
                      <a:pt x="73" y="58"/>
                    </a:lnTo>
                    <a:lnTo>
                      <a:pt x="75" y="58"/>
                    </a:lnTo>
                    <a:lnTo>
                      <a:pt x="83" y="60"/>
                    </a:lnTo>
                    <a:lnTo>
                      <a:pt x="87" y="53"/>
                    </a:lnTo>
                    <a:lnTo>
                      <a:pt x="85" y="51"/>
                    </a:lnTo>
                    <a:lnTo>
                      <a:pt x="75" y="45"/>
                    </a:lnTo>
                    <a:lnTo>
                      <a:pt x="77" y="43"/>
                    </a:lnTo>
                    <a:lnTo>
                      <a:pt x="79" y="42"/>
                    </a:lnTo>
                    <a:lnTo>
                      <a:pt x="77" y="38"/>
                    </a:lnTo>
                    <a:lnTo>
                      <a:pt x="71" y="35"/>
                    </a:lnTo>
                    <a:lnTo>
                      <a:pt x="65" y="42"/>
                    </a:lnTo>
                    <a:lnTo>
                      <a:pt x="54" y="38"/>
                    </a:lnTo>
                    <a:cubicBezTo>
                      <a:pt x="54" y="38"/>
                      <a:pt x="48" y="34"/>
                      <a:pt x="46" y="26"/>
                    </a:cubicBezTo>
                    <a:cubicBezTo>
                      <a:pt x="45" y="22"/>
                      <a:pt x="44" y="19"/>
                      <a:pt x="44" y="17"/>
                    </a:cubicBezTo>
                    <a:lnTo>
                      <a:pt x="41" y="19"/>
                    </a:lnTo>
                    <a:lnTo>
                      <a:pt x="35" y="11"/>
                    </a:lnTo>
                    <a:lnTo>
                      <a:pt x="29" y="1"/>
                    </a:lnTo>
                    <a:lnTo>
                      <a:pt x="21" y="0"/>
                    </a:lnTo>
                    <a:lnTo>
                      <a:pt x="21" y="5"/>
                    </a:lnTo>
                    <a:lnTo>
                      <a:pt x="28" y="18"/>
                    </a:lnTo>
                    <a:lnTo>
                      <a:pt x="26" y="29"/>
                    </a:lnTo>
                    <a:lnTo>
                      <a:pt x="14" y="29"/>
                    </a:lnTo>
                    <a:lnTo>
                      <a:pt x="14" y="25"/>
                    </a:lnTo>
                    <a:lnTo>
                      <a:pt x="7"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 name="Japan"/>
              <p:cNvSpPr>
                <a:spLocks/>
              </p:cNvSpPr>
              <p:nvPr/>
            </p:nvSpPr>
            <p:spPr bwMode="auto">
              <a:xfrm>
                <a:off x="8370069" y="2555773"/>
                <a:ext cx="327214" cy="647464"/>
              </a:xfrm>
              <a:custGeom>
                <a:avLst/>
                <a:gdLst>
                  <a:gd name="connsiteX0" fmla="*/ 134181 w 327214"/>
                  <a:gd name="connsiteY0" fmla="*/ 645109 h 647464"/>
                  <a:gd name="connsiteX1" fmla="*/ 138889 w 327214"/>
                  <a:gd name="connsiteY1" fmla="*/ 645109 h 647464"/>
                  <a:gd name="connsiteX2" fmla="*/ 137320 w 327214"/>
                  <a:gd name="connsiteY2" fmla="*/ 647464 h 647464"/>
                  <a:gd name="connsiteX3" fmla="*/ 134181 w 327214"/>
                  <a:gd name="connsiteY3" fmla="*/ 647464 h 647464"/>
                  <a:gd name="connsiteX4" fmla="*/ 130061 w 327214"/>
                  <a:gd name="connsiteY4" fmla="*/ 598026 h 647464"/>
                  <a:gd name="connsiteX5" fmla="*/ 131827 w 327214"/>
                  <a:gd name="connsiteY5" fmla="*/ 602734 h 647464"/>
                  <a:gd name="connsiteX6" fmla="*/ 124765 w 327214"/>
                  <a:gd name="connsiteY6" fmla="*/ 602734 h 647464"/>
                  <a:gd name="connsiteX7" fmla="*/ 124765 w 327214"/>
                  <a:gd name="connsiteY7" fmla="*/ 599203 h 647464"/>
                  <a:gd name="connsiteX8" fmla="*/ 8827 w 327214"/>
                  <a:gd name="connsiteY8" fmla="*/ 590964 h 647464"/>
                  <a:gd name="connsiteX9" fmla="*/ 14124 w 327214"/>
                  <a:gd name="connsiteY9" fmla="*/ 592377 h 647464"/>
                  <a:gd name="connsiteX10" fmla="*/ 14124 w 327214"/>
                  <a:gd name="connsiteY10" fmla="*/ 598026 h 647464"/>
                  <a:gd name="connsiteX11" fmla="*/ 7062 w 327214"/>
                  <a:gd name="connsiteY11" fmla="*/ 596614 h 647464"/>
                  <a:gd name="connsiteX12" fmla="*/ 48014 w 327214"/>
                  <a:gd name="connsiteY12" fmla="*/ 577955 h 647464"/>
                  <a:gd name="connsiteX13" fmla="*/ 51790 w 327214"/>
                  <a:gd name="connsiteY13" fmla="*/ 578327 h 647464"/>
                  <a:gd name="connsiteX14" fmla="*/ 51790 w 327214"/>
                  <a:gd name="connsiteY14" fmla="*/ 584274 h 647464"/>
                  <a:gd name="connsiteX15" fmla="*/ 43551 w 327214"/>
                  <a:gd name="connsiteY15" fmla="*/ 588734 h 647464"/>
                  <a:gd name="connsiteX16" fmla="*/ 43551 w 327214"/>
                  <a:gd name="connsiteY16" fmla="*/ 596168 h 647464"/>
                  <a:gd name="connsiteX17" fmla="*/ 38057 w 327214"/>
                  <a:gd name="connsiteY17" fmla="*/ 602116 h 647464"/>
                  <a:gd name="connsiteX18" fmla="*/ 39431 w 327214"/>
                  <a:gd name="connsiteY18" fmla="*/ 590221 h 647464"/>
                  <a:gd name="connsiteX19" fmla="*/ 42177 w 327214"/>
                  <a:gd name="connsiteY19" fmla="*/ 579814 h 647464"/>
                  <a:gd name="connsiteX20" fmla="*/ 48014 w 327214"/>
                  <a:gd name="connsiteY20" fmla="*/ 577955 h 647464"/>
                  <a:gd name="connsiteX21" fmla="*/ 54144 w 327214"/>
                  <a:gd name="connsiteY21" fmla="*/ 558008 h 647464"/>
                  <a:gd name="connsiteX22" fmla="*/ 54144 w 327214"/>
                  <a:gd name="connsiteY22" fmla="*/ 562716 h 647464"/>
                  <a:gd name="connsiteX23" fmla="*/ 49436 w 327214"/>
                  <a:gd name="connsiteY23" fmla="*/ 562716 h 647464"/>
                  <a:gd name="connsiteX24" fmla="*/ 56498 w 327214"/>
                  <a:gd name="connsiteY24" fmla="*/ 543883 h 647464"/>
                  <a:gd name="connsiteX25" fmla="*/ 59637 w 327214"/>
                  <a:gd name="connsiteY25" fmla="*/ 543883 h 647464"/>
                  <a:gd name="connsiteX26" fmla="*/ 61206 w 327214"/>
                  <a:gd name="connsiteY26" fmla="*/ 549768 h 647464"/>
                  <a:gd name="connsiteX27" fmla="*/ 56498 w 327214"/>
                  <a:gd name="connsiteY27" fmla="*/ 550945 h 647464"/>
                  <a:gd name="connsiteX28" fmla="*/ 70622 w 327214"/>
                  <a:gd name="connsiteY28" fmla="*/ 527404 h 647464"/>
                  <a:gd name="connsiteX29" fmla="*/ 70622 w 327214"/>
                  <a:gd name="connsiteY29" fmla="*/ 532112 h 647464"/>
                  <a:gd name="connsiteX30" fmla="*/ 65241 w 327214"/>
                  <a:gd name="connsiteY30" fmla="*/ 539959 h 647464"/>
                  <a:gd name="connsiteX31" fmla="*/ 62550 w 327214"/>
                  <a:gd name="connsiteY31" fmla="*/ 532112 h 647464"/>
                  <a:gd name="connsiteX32" fmla="*/ 70622 w 327214"/>
                  <a:gd name="connsiteY32" fmla="*/ 527404 h 647464"/>
                  <a:gd name="connsiteX33" fmla="*/ 77802 w 327214"/>
                  <a:gd name="connsiteY33" fmla="*/ 465904 h 647464"/>
                  <a:gd name="connsiteX34" fmla="*/ 79567 w 327214"/>
                  <a:gd name="connsiteY34" fmla="*/ 467376 h 647464"/>
                  <a:gd name="connsiteX35" fmla="*/ 82392 w 327214"/>
                  <a:gd name="connsiteY35" fmla="*/ 470907 h 647464"/>
                  <a:gd name="connsiteX36" fmla="*/ 72505 w 327214"/>
                  <a:gd name="connsiteY36" fmla="*/ 472084 h 647464"/>
                  <a:gd name="connsiteX37" fmla="*/ 73918 w 327214"/>
                  <a:gd name="connsiteY37" fmla="*/ 466198 h 647464"/>
                  <a:gd name="connsiteX38" fmla="*/ 77802 w 327214"/>
                  <a:gd name="connsiteY38" fmla="*/ 465904 h 647464"/>
                  <a:gd name="connsiteX39" fmla="*/ 322506 w 327214"/>
                  <a:gd name="connsiteY39" fmla="*/ 456782 h 647464"/>
                  <a:gd name="connsiteX40" fmla="*/ 327214 w 327214"/>
                  <a:gd name="connsiteY40" fmla="*/ 456782 h 647464"/>
                  <a:gd name="connsiteX41" fmla="*/ 326037 w 327214"/>
                  <a:gd name="connsiteY41" fmla="*/ 461490 h 647464"/>
                  <a:gd name="connsiteX42" fmla="*/ 322506 w 327214"/>
                  <a:gd name="connsiteY42" fmla="*/ 461490 h 647464"/>
                  <a:gd name="connsiteX43" fmla="*/ 87689 w 327214"/>
                  <a:gd name="connsiteY43" fmla="*/ 454428 h 647464"/>
                  <a:gd name="connsiteX44" fmla="*/ 89454 w 327214"/>
                  <a:gd name="connsiteY44" fmla="*/ 463417 h 647464"/>
                  <a:gd name="connsiteX45" fmla="*/ 84157 w 327214"/>
                  <a:gd name="connsiteY45" fmla="*/ 469409 h 647464"/>
                  <a:gd name="connsiteX46" fmla="*/ 82392 w 327214"/>
                  <a:gd name="connsiteY46" fmla="*/ 455926 h 647464"/>
                  <a:gd name="connsiteX47" fmla="*/ 307204 w 327214"/>
                  <a:gd name="connsiteY47" fmla="*/ 428533 h 647464"/>
                  <a:gd name="connsiteX48" fmla="*/ 308381 w 327214"/>
                  <a:gd name="connsiteY48" fmla="*/ 430888 h 647464"/>
                  <a:gd name="connsiteX49" fmla="*/ 304850 w 327214"/>
                  <a:gd name="connsiteY49" fmla="*/ 430888 h 647464"/>
                  <a:gd name="connsiteX50" fmla="*/ 303673 w 327214"/>
                  <a:gd name="connsiteY50" fmla="*/ 429318 h 647464"/>
                  <a:gd name="connsiteX51" fmla="*/ 42372 w 327214"/>
                  <a:gd name="connsiteY51" fmla="*/ 423824 h 647464"/>
                  <a:gd name="connsiteX52" fmla="*/ 42372 w 327214"/>
                  <a:gd name="connsiteY52" fmla="*/ 429120 h 647464"/>
                  <a:gd name="connsiteX53" fmla="*/ 37664 w 327214"/>
                  <a:gd name="connsiteY53" fmla="*/ 430886 h 647464"/>
                  <a:gd name="connsiteX54" fmla="*/ 37664 w 327214"/>
                  <a:gd name="connsiteY54" fmla="*/ 425589 h 647464"/>
                  <a:gd name="connsiteX55" fmla="*/ 299750 w 327214"/>
                  <a:gd name="connsiteY55" fmla="*/ 412054 h 647464"/>
                  <a:gd name="connsiteX56" fmla="*/ 301319 w 327214"/>
                  <a:gd name="connsiteY56" fmla="*/ 419116 h 647464"/>
                  <a:gd name="connsiteX57" fmla="*/ 296611 w 327214"/>
                  <a:gd name="connsiteY57" fmla="*/ 419116 h 647464"/>
                  <a:gd name="connsiteX58" fmla="*/ 296611 w 327214"/>
                  <a:gd name="connsiteY58" fmla="*/ 413819 h 647464"/>
                  <a:gd name="connsiteX59" fmla="*/ 286018 w 327214"/>
                  <a:gd name="connsiteY59" fmla="*/ 395575 h 647464"/>
                  <a:gd name="connsiteX60" fmla="*/ 288372 w 327214"/>
                  <a:gd name="connsiteY60" fmla="*/ 395575 h 647464"/>
                  <a:gd name="connsiteX61" fmla="*/ 289549 w 327214"/>
                  <a:gd name="connsiteY61" fmla="*/ 398714 h 647464"/>
                  <a:gd name="connsiteX62" fmla="*/ 284841 w 327214"/>
                  <a:gd name="connsiteY62" fmla="*/ 400283 h 647464"/>
                  <a:gd name="connsiteX63" fmla="*/ 0 w 327214"/>
                  <a:gd name="connsiteY63" fmla="*/ 393222 h 647464"/>
                  <a:gd name="connsiteX64" fmla="*/ 7062 w 327214"/>
                  <a:gd name="connsiteY64" fmla="*/ 396047 h 647464"/>
                  <a:gd name="connsiteX65" fmla="*/ 0 w 327214"/>
                  <a:gd name="connsiteY65" fmla="*/ 400284 h 647464"/>
                  <a:gd name="connsiteX66" fmla="*/ 11770 w 327214"/>
                  <a:gd name="connsiteY66" fmla="*/ 381451 h 647464"/>
                  <a:gd name="connsiteX67" fmla="*/ 11770 w 327214"/>
                  <a:gd name="connsiteY67" fmla="*/ 388177 h 647464"/>
                  <a:gd name="connsiteX68" fmla="*/ 7062 w 327214"/>
                  <a:gd name="connsiteY68" fmla="*/ 390868 h 647464"/>
                  <a:gd name="connsiteX69" fmla="*/ 7062 w 327214"/>
                  <a:gd name="connsiteY69" fmla="*/ 384141 h 647464"/>
                  <a:gd name="connsiteX70" fmla="*/ 280133 w 327214"/>
                  <a:gd name="connsiteY70" fmla="*/ 374389 h 647464"/>
                  <a:gd name="connsiteX71" fmla="*/ 282487 w 327214"/>
                  <a:gd name="connsiteY71" fmla="*/ 377920 h 647464"/>
                  <a:gd name="connsiteX72" fmla="*/ 278956 w 327214"/>
                  <a:gd name="connsiteY72" fmla="*/ 381451 h 647464"/>
                  <a:gd name="connsiteX73" fmla="*/ 277779 w 327214"/>
                  <a:gd name="connsiteY73" fmla="*/ 377920 h 647464"/>
                  <a:gd name="connsiteX74" fmla="*/ 15302 w 327214"/>
                  <a:gd name="connsiteY74" fmla="*/ 360264 h 647464"/>
                  <a:gd name="connsiteX75" fmla="*/ 18833 w 327214"/>
                  <a:gd name="connsiteY75" fmla="*/ 361676 h 647464"/>
                  <a:gd name="connsiteX76" fmla="*/ 18833 w 327214"/>
                  <a:gd name="connsiteY76" fmla="*/ 365913 h 647464"/>
                  <a:gd name="connsiteX77" fmla="*/ 14125 w 327214"/>
                  <a:gd name="connsiteY77" fmla="*/ 367326 h 647464"/>
                  <a:gd name="connsiteX78" fmla="*/ 265224 w 327214"/>
                  <a:gd name="connsiteY78" fmla="*/ 353202 h 647464"/>
                  <a:gd name="connsiteX79" fmla="*/ 266794 w 327214"/>
                  <a:gd name="connsiteY79" fmla="*/ 353202 h 647464"/>
                  <a:gd name="connsiteX80" fmla="*/ 268363 w 327214"/>
                  <a:gd name="connsiteY80" fmla="*/ 356733 h 647464"/>
                  <a:gd name="connsiteX81" fmla="*/ 263655 w 327214"/>
                  <a:gd name="connsiteY81" fmla="*/ 357910 h 647464"/>
                  <a:gd name="connsiteX82" fmla="*/ 144383 w 327214"/>
                  <a:gd name="connsiteY82" fmla="*/ 336725 h 647464"/>
                  <a:gd name="connsiteX83" fmla="*/ 144383 w 327214"/>
                  <a:gd name="connsiteY83" fmla="*/ 342717 h 647464"/>
                  <a:gd name="connsiteX84" fmla="*/ 145952 w 327214"/>
                  <a:gd name="connsiteY84" fmla="*/ 350208 h 647464"/>
                  <a:gd name="connsiteX85" fmla="*/ 141243 w 327214"/>
                  <a:gd name="connsiteY85" fmla="*/ 353204 h 647464"/>
                  <a:gd name="connsiteX86" fmla="*/ 138105 w 327214"/>
                  <a:gd name="connsiteY86" fmla="*/ 350208 h 647464"/>
                  <a:gd name="connsiteX87" fmla="*/ 136535 w 327214"/>
                  <a:gd name="connsiteY87" fmla="*/ 344215 h 647464"/>
                  <a:gd name="connsiteX88" fmla="*/ 251885 w 327214"/>
                  <a:gd name="connsiteY88" fmla="*/ 332016 h 647464"/>
                  <a:gd name="connsiteX89" fmla="*/ 256122 w 327214"/>
                  <a:gd name="connsiteY89" fmla="*/ 332016 h 647464"/>
                  <a:gd name="connsiteX90" fmla="*/ 258947 w 327214"/>
                  <a:gd name="connsiteY90" fmla="*/ 333586 h 647464"/>
                  <a:gd name="connsiteX91" fmla="*/ 254710 w 327214"/>
                  <a:gd name="connsiteY91" fmla="*/ 334371 h 647464"/>
                  <a:gd name="connsiteX92" fmla="*/ 75666 w 327214"/>
                  <a:gd name="connsiteY92" fmla="*/ 285719 h 647464"/>
                  <a:gd name="connsiteX93" fmla="*/ 80711 w 327214"/>
                  <a:gd name="connsiteY93" fmla="*/ 285719 h 647464"/>
                  <a:gd name="connsiteX94" fmla="*/ 79029 w 327214"/>
                  <a:gd name="connsiteY94" fmla="*/ 290427 h 647464"/>
                  <a:gd name="connsiteX95" fmla="*/ 70622 w 327214"/>
                  <a:gd name="connsiteY95" fmla="*/ 296704 h 647464"/>
                  <a:gd name="connsiteX96" fmla="*/ 70622 w 327214"/>
                  <a:gd name="connsiteY96" fmla="*/ 290427 h 647464"/>
                  <a:gd name="connsiteX97" fmla="*/ 75666 w 327214"/>
                  <a:gd name="connsiteY97" fmla="*/ 285719 h 647464"/>
                  <a:gd name="connsiteX98" fmla="*/ 180478 w 327214"/>
                  <a:gd name="connsiteY98" fmla="*/ 223728 h 647464"/>
                  <a:gd name="connsiteX99" fmla="*/ 186756 w 327214"/>
                  <a:gd name="connsiteY99" fmla="*/ 227848 h 647464"/>
                  <a:gd name="connsiteX100" fmla="*/ 186756 w 327214"/>
                  <a:gd name="connsiteY100" fmla="*/ 237460 h 647464"/>
                  <a:gd name="connsiteX101" fmla="*/ 182048 w 327214"/>
                  <a:gd name="connsiteY101" fmla="*/ 240207 h 647464"/>
                  <a:gd name="connsiteX102" fmla="*/ 174201 w 327214"/>
                  <a:gd name="connsiteY102" fmla="*/ 230594 h 647464"/>
                  <a:gd name="connsiteX103" fmla="*/ 180478 w 327214"/>
                  <a:gd name="connsiteY103" fmla="*/ 223728 h 647464"/>
                  <a:gd name="connsiteX104" fmla="*/ 189736 w 327214"/>
                  <a:gd name="connsiteY104" fmla="*/ 125332 h 647464"/>
                  <a:gd name="connsiteX105" fmla="*/ 206686 w 327214"/>
                  <a:gd name="connsiteY105" fmla="*/ 132404 h 647464"/>
                  <a:gd name="connsiteX106" fmla="*/ 210923 w 327214"/>
                  <a:gd name="connsiteY106" fmla="*/ 140891 h 647464"/>
                  <a:gd name="connsiteX107" fmla="*/ 220810 w 327214"/>
                  <a:gd name="connsiteY107" fmla="*/ 152207 h 647464"/>
                  <a:gd name="connsiteX108" fmla="*/ 240584 w 327214"/>
                  <a:gd name="connsiteY108" fmla="*/ 169180 h 647464"/>
                  <a:gd name="connsiteX109" fmla="*/ 253296 w 327214"/>
                  <a:gd name="connsiteY109" fmla="*/ 191812 h 647464"/>
                  <a:gd name="connsiteX110" fmla="*/ 251883 w 327214"/>
                  <a:gd name="connsiteY110" fmla="*/ 210200 h 647464"/>
                  <a:gd name="connsiteX111" fmla="*/ 256121 w 327214"/>
                  <a:gd name="connsiteY111" fmla="*/ 224345 h 647464"/>
                  <a:gd name="connsiteX112" fmla="*/ 246234 w 327214"/>
                  <a:gd name="connsiteY112" fmla="*/ 222930 h 647464"/>
                  <a:gd name="connsiteX113" fmla="*/ 254708 w 327214"/>
                  <a:gd name="connsiteY113" fmla="*/ 238489 h 647464"/>
                  <a:gd name="connsiteX114" fmla="*/ 263183 w 327214"/>
                  <a:gd name="connsiteY114" fmla="*/ 256877 h 647464"/>
                  <a:gd name="connsiteX115" fmla="*/ 267420 w 327214"/>
                  <a:gd name="connsiteY115" fmla="*/ 290825 h 647464"/>
                  <a:gd name="connsiteX116" fmla="*/ 278720 w 327214"/>
                  <a:gd name="connsiteY116" fmla="*/ 302140 h 647464"/>
                  <a:gd name="connsiteX117" fmla="*/ 273070 w 327214"/>
                  <a:gd name="connsiteY117" fmla="*/ 307798 h 647464"/>
                  <a:gd name="connsiteX118" fmla="*/ 274482 w 327214"/>
                  <a:gd name="connsiteY118" fmla="*/ 317699 h 647464"/>
                  <a:gd name="connsiteX119" fmla="*/ 267420 w 327214"/>
                  <a:gd name="connsiteY119" fmla="*/ 334673 h 647464"/>
                  <a:gd name="connsiteX120" fmla="*/ 261770 w 327214"/>
                  <a:gd name="connsiteY120" fmla="*/ 321943 h 647464"/>
                  <a:gd name="connsiteX121" fmla="*/ 260358 w 327214"/>
                  <a:gd name="connsiteY121" fmla="*/ 306384 h 647464"/>
                  <a:gd name="connsiteX122" fmla="*/ 254708 w 327214"/>
                  <a:gd name="connsiteY122" fmla="*/ 306384 h 647464"/>
                  <a:gd name="connsiteX123" fmla="*/ 253296 w 327214"/>
                  <a:gd name="connsiteY123" fmla="*/ 314870 h 647464"/>
                  <a:gd name="connsiteX124" fmla="*/ 243409 w 327214"/>
                  <a:gd name="connsiteY124" fmla="*/ 320528 h 647464"/>
                  <a:gd name="connsiteX125" fmla="*/ 244821 w 327214"/>
                  <a:gd name="connsiteY125" fmla="*/ 334673 h 647464"/>
                  <a:gd name="connsiteX126" fmla="*/ 236347 w 327214"/>
                  <a:gd name="connsiteY126" fmla="*/ 331844 h 647464"/>
                  <a:gd name="connsiteX127" fmla="*/ 236347 w 327214"/>
                  <a:gd name="connsiteY127" fmla="*/ 320528 h 647464"/>
                  <a:gd name="connsiteX128" fmla="*/ 227872 w 327214"/>
                  <a:gd name="connsiteY128" fmla="*/ 324772 h 647464"/>
                  <a:gd name="connsiteX129" fmla="*/ 226460 w 327214"/>
                  <a:gd name="connsiteY129" fmla="*/ 337502 h 647464"/>
                  <a:gd name="connsiteX130" fmla="*/ 209510 w 327214"/>
                  <a:gd name="connsiteY130" fmla="*/ 338916 h 647464"/>
                  <a:gd name="connsiteX131" fmla="*/ 198211 w 327214"/>
                  <a:gd name="connsiteY131" fmla="*/ 334673 h 647464"/>
                  <a:gd name="connsiteX132" fmla="*/ 188324 w 327214"/>
                  <a:gd name="connsiteY132" fmla="*/ 330430 h 647464"/>
                  <a:gd name="connsiteX133" fmla="*/ 184087 w 327214"/>
                  <a:gd name="connsiteY133" fmla="*/ 323357 h 647464"/>
                  <a:gd name="connsiteX134" fmla="*/ 181262 w 327214"/>
                  <a:gd name="connsiteY134" fmla="*/ 331844 h 647464"/>
                  <a:gd name="connsiteX135" fmla="*/ 192561 w 327214"/>
                  <a:gd name="connsiteY135" fmla="*/ 341745 h 647464"/>
                  <a:gd name="connsiteX136" fmla="*/ 193974 w 327214"/>
                  <a:gd name="connsiteY136" fmla="*/ 350232 h 647464"/>
                  <a:gd name="connsiteX137" fmla="*/ 184087 w 327214"/>
                  <a:gd name="connsiteY137" fmla="*/ 357305 h 647464"/>
                  <a:gd name="connsiteX138" fmla="*/ 178437 w 327214"/>
                  <a:gd name="connsiteY138" fmla="*/ 374278 h 647464"/>
                  <a:gd name="connsiteX139" fmla="*/ 165725 w 327214"/>
                  <a:gd name="connsiteY139" fmla="*/ 368620 h 647464"/>
                  <a:gd name="connsiteX140" fmla="*/ 155838 w 327214"/>
                  <a:gd name="connsiteY140" fmla="*/ 361548 h 647464"/>
                  <a:gd name="connsiteX141" fmla="*/ 153013 w 327214"/>
                  <a:gd name="connsiteY141" fmla="*/ 348818 h 647464"/>
                  <a:gd name="connsiteX142" fmla="*/ 154426 w 327214"/>
                  <a:gd name="connsiteY142" fmla="*/ 337502 h 647464"/>
                  <a:gd name="connsiteX143" fmla="*/ 138889 w 327214"/>
                  <a:gd name="connsiteY143" fmla="*/ 336088 h 647464"/>
                  <a:gd name="connsiteX144" fmla="*/ 124765 w 327214"/>
                  <a:gd name="connsiteY144" fmla="*/ 333259 h 647464"/>
                  <a:gd name="connsiteX145" fmla="*/ 110640 w 327214"/>
                  <a:gd name="connsiteY145" fmla="*/ 341745 h 647464"/>
                  <a:gd name="connsiteX146" fmla="*/ 96516 w 327214"/>
                  <a:gd name="connsiteY146" fmla="*/ 348818 h 647464"/>
                  <a:gd name="connsiteX147" fmla="*/ 104990 w 327214"/>
                  <a:gd name="connsiteY147" fmla="*/ 360133 h 647464"/>
                  <a:gd name="connsiteX148" fmla="*/ 114878 w 327214"/>
                  <a:gd name="connsiteY148" fmla="*/ 355890 h 647464"/>
                  <a:gd name="connsiteX149" fmla="*/ 113465 w 327214"/>
                  <a:gd name="connsiteY149" fmla="*/ 348818 h 647464"/>
                  <a:gd name="connsiteX150" fmla="*/ 124765 w 327214"/>
                  <a:gd name="connsiteY150" fmla="*/ 344574 h 647464"/>
                  <a:gd name="connsiteX151" fmla="*/ 134652 w 327214"/>
                  <a:gd name="connsiteY151" fmla="*/ 350232 h 647464"/>
                  <a:gd name="connsiteX152" fmla="*/ 144539 w 327214"/>
                  <a:gd name="connsiteY152" fmla="*/ 357305 h 647464"/>
                  <a:gd name="connsiteX153" fmla="*/ 143126 w 327214"/>
                  <a:gd name="connsiteY153" fmla="*/ 365791 h 647464"/>
                  <a:gd name="connsiteX154" fmla="*/ 138889 w 327214"/>
                  <a:gd name="connsiteY154" fmla="*/ 377107 h 647464"/>
                  <a:gd name="connsiteX155" fmla="*/ 129002 w 327214"/>
                  <a:gd name="connsiteY155" fmla="*/ 374278 h 647464"/>
                  <a:gd name="connsiteX156" fmla="*/ 121940 w 327214"/>
                  <a:gd name="connsiteY156" fmla="*/ 368620 h 647464"/>
                  <a:gd name="connsiteX157" fmla="*/ 114878 w 327214"/>
                  <a:gd name="connsiteY157" fmla="*/ 381350 h 647464"/>
                  <a:gd name="connsiteX158" fmla="*/ 112053 w 327214"/>
                  <a:gd name="connsiteY158" fmla="*/ 396910 h 647464"/>
                  <a:gd name="connsiteX159" fmla="*/ 100753 w 327214"/>
                  <a:gd name="connsiteY159" fmla="*/ 391252 h 647464"/>
                  <a:gd name="connsiteX160" fmla="*/ 92279 w 327214"/>
                  <a:gd name="connsiteY160" fmla="*/ 377107 h 647464"/>
                  <a:gd name="connsiteX161" fmla="*/ 82392 w 327214"/>
                  <a:gd name="connsiteY161" fmla="*/ 377107 h 647464"/>
                  <a:gd name="connsiteX162" fmla="*/ 89454 w 327214"/>
                  <a:gd name="connsiteY162" fmla="*/ 371449 h 647464"/>
                  <a:gd name="connsiteX163" fmla="*/ 92279 w 327214"/>
                  <a:gd name="connsiteY163" fmla="*/ 357305 h 647464"/>
                  <a:gd name="connsiteX164" fmla="*/ 95103 w 327214"/>
                  <a:gd name="connsiteY164" fmla="*/ 348818 h 647464"/>
                  <a:gd name="connsiteX165" fmla="*/ 83804 w 327214"/>
                  <a:gd name="connsiteY165" fmla="*/ 358719 h 647464"/>
                  <a:gd name="connsiteX166" fmla="*/ 69680 w 327214"/>
                  <a:gd name="connsiteY166" fmla="*/ 358719 h 647464"/>
                  <a:gd name="connsiteX167" fmla="*/ 55555 w 327214"/>
                  <a:gd name="connsiteY167" fmla="*/ 361548 h 647464"/>
                  <a:gd name="connsiteX168" fmla="*/ 49906 w 327214"/>
                  <a:gd name="connsiteY168" fmla="*/ 361548 h 647464"/>
                  <a:gd name="connsiteX169" fmla="*/ 51318 w 327214"/>
                  <a:gd name="connsiteY169" fmla="*/ 364377 h 647464"/>
                  <a:gd name="connsiteX170" fmla="*/ 58380 w 327214"/>
                  <a:gd name="connsiteY170" fmla="*/ 370035 h 647464"/>
                  <a:gd name="connsiteX171" fmla="*/ 66855 w 327214"/>
                  <a:gd name="connsiteY171" fmla="*/ 367206 h 647464"/>
                  <a:gd name="connsiteX172" fmla="*/ 73917 w 327214"/>
                  <a:gd name="connsiteY172" fmla="*/ 370035 h 647464"/>
                  <a:gd name="connsiteX173" fmla="*/ 71092 w 327214"/>
                  <a:gd name="connsiteY173" fmla="*/ 379936 h 647464"/>
                  <a:gd name="connsiteX174" fmla="*/ 78154 w 327214"/>
                  <a:gd name="connsiteY174" fmla="*/ 377107 h 647464"/>
                  <a:gd name="connsiteX175" fmla="*/ 86629 w 327214"/>
                  <a:gd name="connsiteY175" fmla="*/ 388423 h 647464"/>
                  <a:gd name="connsiteX176" fmla="*/ 83804 w 327214"/>
                  <a:gd name="connsiteY176" fmla="*/ 402567 h 647464"/>
                  <a:gd name="connsiteX177" fmla="*/ 85216 w 327214"/>
                  <a:gd name="connsiteY177" fmla="*/ 422370 h 647464"/>
                  <a:gd name="connsiteX178" fmla="*/ 83804 w 327214"/>
                  <a:gd name="connsiteY178" fmla="*/ 439344 h 647464"/>
                  <a:gd name="connsiteX179" fmla="*/ 72505 w 327214"/>
                  <a:gd name="connsiteY179" fmla="*/ 452074 h 647464"/>
                  <a:gd name="connsiteX180" fmla="*/ 71092 w 327214"/>
                  <a:gd name="connsiteY180" fmla="*/ 440758 h 647464"/>
                  <a:gd name="connsiteX181" fmla="*/ 69680 w 327214"/>
                  <a:gd name="connsiteY181" fmla="*/ 426613 h 647464"/>
                  <a:gd name="connsiteX182" fmla="*/ 66855 w 327214"/>
                  <a:gd name="connsiteY182" fmla="*/ 429442 h 647464"/>
                  <a:gd name="connsiteX183" fmla="*/ 69680 w 327214"/>
                  <a:gd name="connsiteY183" fmla="*/ 445002 h 647464"/>
                  <a:gd name="connsiteX184" fmla="*/ 61205 w 327214"/>
                  <a:gd name="connsiteY184" fmla="*/ 443587 h 647464"/>
                  <a:gd name="connsiteX185" fmla="*/ 54143 w 327214"/>
                  <a:gd name="connsiteY185" fmla="*/ 423785 h 647464"/>
                  <a:gd name="connsiteX186" fmla="*/ 51318 w 327214"/>
                  <a:gd name="connsiteY186" fmla="*/ 413883 h 647464"/>
                  <a:gd name="connsiteX187" fmla="*/ 54143 w 327214"/>
                  <a:gd name="connsiteY187" fmla="*/ 403982 h 647464"/>
                  <a:gd name="connsiteX188" fmla="*/ 51318 w 327214"/>
                  <a:gd name="connsiteY188" fmla="*/ 395495 h 647464"/>
                  <a:gd name="connsiteX189" fmla="*/ 44256 w 327214"/>
                  <a:gd name="connsiteY189" fmla="*/ 401153 h 647464"/>
                  <a:gd name="connsiteX190" fmla="*/ 51318 w 327214"/>
                  <a:gd name="connsiteY190" fmla="*/ 405396 h 647464"/>
                  <a:gd name="connsiteX191" fmla="*/ 42843 w 327214"/>
                  <a:gd name="connsiteY191" fmla="*/ 411054 h 647464"/>
                  <a:gd name="connsiteX192" fmla="*/ 41431 w 327214"/>
                  <a:gd name="connsiteY192" fmla="*/ 408225 h 647464"/>
                  <a:gd name="connsiteX193" fmla="*/ 40019 w 327214"/>
                  <a:gd name="connsiteY193" fmla="*/ 401153 h 647464"/>
                  <a:gd name="connsiteX194" fmla="*/ 38606 w 327214"/>
                  <a:gd name="connsiteY194" fmla="*/ 391252 h 647464"/>
                  <a:gd name="connsiteX195" fmla="*/ 44256 w 327214"/>
                  <a:gd name="connsiteY195" fmla="*/ 387008 h 647464"/>
                  <a:gd name="connsiteX196" fmla="*/ 37194 w 327214"/>
                  <a:gd name="connsiteY196" fmla="*/ 384179 h 647464"/>
                  <a:gd name="connsiteX197" fmla="*/ 34369 w 327214"/>
                  <a:gd name="connsiteY197" fmla="*/ 389837 h 647464"/>
                  <a:gd name="connsiteX198" fmla="*/ 32956 w 327214"/>
                  <a:gd name="connsiteY198" fmla="*/ 398324 h 647464"/>
                  <a:gd name="connsiteX199" fmla="*/ 23069 w 327214"/>
                  <a:gd name="connsiteY199" fmla="*/ 384179 h 647464"/>
                  <a:gd name="connsiteX200" fmla="*/ 11770 w 327214"/>
                  <a:gd name="connsiteY200" fmla="*/ 381350 h 647464"/>
                  <a:gd name="connsiteX201" fmla="*/ 27307 w 327214"/>
                  <a:gd name="connsiteY201" fmla="*/ 372864 h 647464"/>
                  <a:gd name="connsiteX202" fmla="*/ 35781 w 327214"/>
                  <a:gd name="connsiteY202" fmla="*/ 365791 h 647464"/>
                  <a:gd name="connsiteX203" fmla="*/ 45668 w 327214"/>
                  <a:gd name="connsiteY203" fmla="*/ 360133 h 647464"/>
                  <a:gd name="connsiteX204" fmla="*/ 47081 w 327214"/>
                  <a:gd name="connsiteY204" fmla="*/ 360133 h 647464"/>
                  <a:gd name="connsiteX205" fmla="*/ 41431 w 327214"/>
                  <a:gd name="connsiteY205" fmla="*/ 350232 h 647464"/>
                  <a:gd name="connsiteX206" fmla="*/ 49906 w 327214"/>
                  <a:gd name="connsiteY206" fmla="*/ 343160 h 647464"/>
                  <a:gd name="connsiteX207" fmla="*/ 55555 w 327214"/>
                  <a:gd name="connsiteY207" fmla="*/ 336088 h 647464"/>
                  <a:gd name="connsiteX208" fmla="*/ 66855 w 327214"/>
                  <a:gd name="connsiteY208" fmla="*/ 323357 h 647464"/>
                  <a:gd name="connsiteX209" fmla="*/ 76742 w 327214"/>
                  <a:gd name="connsiteY209" fmla="*/ 309213 h 647464"/>
                  <a:gd name="connsiteX210" fmla="*/ 92279 w 327214"/>
                  <a:gd name="connsiteY210" fmla="*/ 310627 h 647464"/>
                  <a:gd name="connsiteX211" fmla="*/ 114878 w 327214"/>
                  <a:gd name="connsiteY211" fmla="*/ 306384 h 647464"/>
                  <a:gd name="connsiteX212" fmla="*/ 133239 w 327214"/>
                  <a:gd name="connsiteY212" fmla="*/ 300726 h 647464"/>
                  <a:gd name="connsiteX213" fmla="*/ 136064 w 327214"/>
                  <a:gd name="connsiteY213" fmla="*/ 309213 h 647464"/>
                  <a:gd name="connsiteX214" fmla="*/ 153013 w 327214"/>
                  <a:gd name="connsiteY214" fmla="*/ 307798 h 647464"/>
                  <a:gd name="connsiteX215" fmla="*/ 150188 w 327214"/>
                  <a:gd name="connsiteY215" fmla="*/ 293653 h 647464"/>
                  <a:gd name="connsiteX216" fmla="*/ 157250 w 327214"/>
                  <a:gd name="connsiteY216" fmla="*/ 272436 h 647464"/>
                  <a:gd name="connsiteX217" fmla="*/ 151601 w 327214"/>
                  <a:gd name="connsiteY217" fmla="*/ 255463 h 647464"/>
                  <a:gd name="connsiteX218" fmla="*/ 161488 w 327214"/>
                  <a:gd name="connsiteY218" fmla="*/ 245562 h 647464"/>
                  <a:gd name="connsiteX219" fmla="*/ 165725 w 327214"/>
                  <a:gd name="connsiteY219" fmla="*/ 254048 h 647464"/>
                  <a:gd name="connsiteX220" fmla="*/ 161488 w 327214"/>
                  <a:gd name="connsiteY220" fmla="*/ 261121 h 647464"/>
                  <a:gd name="connsiteX221" fmla="*/ 171375 w 327214"/>
                  <a:gd name="connsiteY221" fmla="*/ 273851 h 647464"/>
                  <a:gd name="connsiteX222" fmla="*/ 177025 w 327214"/>
                  <a:gd name="connsiteY222" fmla="*/ 266779 h 647464"/>
                  <a:gd name="connsiteX223" fmla="*/ 191149 w 327214"/>
                  <a:gd name="connsiteY223" fmla="*/ 258292 h 647464"/>
                  <a:gd name="connsiteX224" fmla="*/ 198211 w 327214"/>
                  <a:gd name="connsiteY224" fmla="*/ 244147 h 647464"/>
                  <a:gd name="connsiteX225" fmla="*/ 205273 w 327214"/>
                  <a:gd name="connsiteY225" fmla="*/ 232831 h 647464"/>
                  <a:gd name="connsiteX226" fmla="*/ 205273 w 327214"/>
                  <a:gd name="connsiteY226" fmla="*/ 210200 h 647464"/>
                  <a:gd name="connsiteX227" fmla="*/ 198211 w 327214"/>
                  <a:gd name="connsiteY227" fmla="*/ 180496 h 647464"/>
                  <a:gd name="connsiteX228" fmla="*/ 184087 w 327214"/>
                  <a:gd name="connsiteY228" fmla="*/ 176253 h 647464"/>
                  <a:gd name="connsiteX229" fmla="*/ 188324 w 327214"/>
                  <a:gd name="connsiteY229" fmla="*/ 167766 h 647464"/>
                  <a:gd name="connsiteX230" fmla="*/ 182674 w 327214"/>
                  <a:gd name="connsiteY230" fmla="*/ 157865 h 647464"/>
                  <a:gd name="connsiteX231" fmla="*/ 185499 w 327214"/>
                  <a:gd name="connsiteY231" fmla="*/ 149378 h 647464"/>
                  <a:gd name="connsiteX232" fmla="*/ 175612 w 327214"/>
                  <a:gd name="connsiteY232" fmla="*/ 135233 h 647464"/>
                  <a:gd name="connsiteX233" fmla="*/ 186912 w 327214"/>
                  <a:gd name="connsiteY233" fmla="*/ 133819 h 647464"/>
                  <a:gd name="connsiteX234" fmla="*/ 189736 w 327214"/>
                  <a:gd name="connsiteY234" fmla="*/ 125332 h 647464"/>
                  <a:gd name="connsiteX235" fmla="*/ 138890 w 327214"/>
                  <a:gd name="connsiteY235" fmla="*/ 98963 h 647464"/>
                  <a:gd name="connsiteX236" fmla="*/ 143598 w 327214"/>
                  <a:gd name="connsiteY236" fmla="*/ 101788 h 647464"/>
                  <a:gd name="connsiteX237" fmla="*/ 141244 w 327214"/>
                  <a:gd name="connsiteY237" fmla="*/ 106025 h 647464"/>
                  <a:gd name="connsiteX238" fmla="*/ 125942 w 327214"/>
                  <a:gd name="connsiteY238" fmla="*/ 9507 h 647464"/>
                  <a:gd name="connsiteX239" fmla="*/ 130650 w 327214"/>
                  <a:gd name="connsiteY239" fmla="*/ 9507 h 647464"/>
                  <a:gd name="connsiteX240" fmla="*/ 131827 w 327214"/>
                  <a:gd name="connsiteY240" fmla="*/ 12332 h 647464"/>
                  <a:gd name="connsiteX241" fmla="*/ 130650 w 327214"/>
                  <a:gd name="connsiteY241" fmla="*/ 16569 h 647464"/>
                  <a:gd name="connsiteX242" fmla="*/ 124765 w 327214"/>
                  <a:gd name="connsiteY242" fmla="*/ 13744 h 647464"/>
                  <a:gd name="connsiteX243" fmla="*/ 115349 w 327214"/>
                  <a:gd name="connsiteY243" fmla="*/ 2445 h 647464"/>
                  <a:gd name="connsiteX244" fmla="*/ 120057 w 327214"/>
                  <a:gd name="connsiteY244" fmla="*/ 2445 h 647464"/>
                  <a:gd name="connsiteX245" fmla="*/ 120057 w 327214"/>
                  <a:gd name="connsiteY245" fmla="*/ 7153 h 647464"/>
                  <a:gd name="connsiteX246" fmla="*/ 143046 w 327214"/>
                  <a:gd name="connsiteY246" fmla="*/ 1628 h 647464"/>
                  <a:gd name="connsiteX247" fmla="*/ 154837 w 327214"/>
                  <a:gd name="connsiteY247" fmla="*/ 8230 h 647464"/>
                  <a:gd name="connsiteX248" fmla="*/ 201294 w 327214"/>
                  <a:gd name="connsiteY248" fmla="*/ 38207 h 647464"/>
                  <a:gd name="connsiteX249" fmla="*/ 221004 w 327214"/>
                  <a:gd name="connsiteY249" fmla="*/ 46772 h 647464"/>
                  <a:gd name="connsiteX250" fmla="*/ 242121 w 327214"/>
                  <a:gd name="connsiteY250" fmla="*/ 48199 h 647464"/>
                  <a:gd name="connsiteX251" fmla="*/ 246344 w 327214"/>
                  <a:gd name="connsiteY251" fmla="*/ 38207 h 647464"/>
                  <a:gd name="connsiteX252" fmla="*/ 249160 w 327214"/>
                  <a:gd name="connsiteY252" fmla="*/ 53909 h 647464"/>
                  <a:gd name="connsiteX253" fmla="*/ 263238 w 327214"/>
                  <a:gd name="connsiteY253" fmla="*/ 66756 h 647464"/>
                  <a:gd name="connsiteX254" fmla="*/ 273093 w 327214"/>
                  <a:gd name="connsiteY254" fmla="*/ 66756 h 647464"/>
                  <a:gd name="connsiteX255" fmla="*/ 263238 w 327214"/>
                  <a:gd name="connsiteY255" fmla="*/ 81031 h 647464"/>
                  <a:gd name="connsiteX256" fmla="*/ 243529 w 327214"/>
                  <a:gd name="connsiteY256" fmla="*/ 78176 h 647464"/>
                  <a:gd name="connsiteX257" fmla="*/ 233674 w 327214"/>
                  <a:gd name="connsiteY257" fmla="*/ 98161 h 647464"/>
                  <a:gd name="connsiteX258" fmla="*/ 237898 w 327214"/>
                  <a:gd name="connsiteY258" fmla="*/ 111008 h 647464"/>
                  <a:gd name="connsiteX259" fmla="*/ 209741 w 327214"/>
                  <a:gd name="connsiteY259" fmla="*/ 98161 h 647464"/>
                  <a:gd name="connsiteX260" fmla="*/ 190032 w 327214"/>
                  <a:gd name="connsiteY260" fmla="*/ 89596 h 647464"/>
                  <a:gd name="connsiteX261" fmla="*/ 177362 w 327214"/>
                  <a:gd name="connsiteY261" fmla="*/ 99588 h 647464"/>
                  <a:gd name="connsiteX262" fmla="*/ 163283 w 327214"/>
                  <a:gd name="connsiteY262" fmla="*/ 91023 h 647464"/>
                  <a:gd name="connsiteX263" fmla="*/ 163283 w 327214"/>
                  <a:gd name="connsiteY263" fmla="*/ 101016 h 647464"/>
                  <a:gd name="connsiteX264" fmla="*/ 188624 w 327214"/>
                  <a:gd name="connsiteY264" fmla="*/ 113863 h 647464"/>
                  <a:gd name="connsiteX265" fmla="*/ 180177 w 327214"/>
                  <a:gd name="connsiteY265" fmla="*/ 116718 h 647464"/>
                  <a:gd name="connsiteX266" fmla="*/ 173138 w 327214"/>
                  <a:gd name="connsiteY266" fmla="*/ 119573 h 647464"/>
                  <a:gd name="connsiteX267" fmla="*/ 166099 w 327214"/>
                  <a:gd name="connsiteY267" fmla="*/ 125282 h 647464"/>
                  <a:gd name="connsiteX268" fmla="*/ 157652 w 327214"/>
                  <a:gd name="connsiteY268" fmla="*/ 109580 h 647464"/>
                  <a:gd name="connsiteX269" fmla="*/ 143574 w 327214"/>
                  <a:gd name="connsiteY269" fmla="*/ 98161 h 647464"/>
                  <a:gd name="connsiteX270" fmla="*/ 150613 w 327214"/>
                  <a:gd name="connsiteY270" fmla="*/ 86741 h 647464"/>
                  <a:gd name="connsiteX271" fmla="*/ 143574 w 327214"/>
                  <a:gd name="connsiteY271" fmla="*/ 71039 h 647464"/>
                  <a:gd name="connsiteX272" fmla="*/ 150613 w 327214"/>
                  <a:gd name="connsiteY272" fmla="*/ 69611 h 647464"/>
                  <a:gd name="connsiteX273" fmla="*/ 171730 w 327214"/>
                  <a:gd name="connsiteY273" fmla="*/ 73894 h 647464"/>
                  <a:gd name="connsiteX274" fmla="*/ 166099 w 327214"/>
                  <a:gd name="connsiteY274" fmla="*/ 63901 h 647464"/>
                  <a:gd name="connsiteX275" fmla="*/ 161876 w 327214"/>
                  <a:gd name="connsiteY275" fmla="*/ 52482 h 647464"/>
                  <a:gd name="connsiteX276" fmla="*/ 156244 w 327214"/>
                  <a:gd name="connsiteY276" fmla="*/ 35352 h 647464"/>
                  <a:gd name="connsiteX277" fmla="*/ 147798 w 327214"/>
                  <a:gd name="connsiteY277" fmla="*/ 21077 h 647464"/>
                  <a:gd name="connsiteX278" fmla="*/ 136535 w 327214"/>
                  <a:gd name="connsiteY278" fmla="*/ 2520 h 647464"/>
                  <a:gd name="connsiteX279" fmla="*/ 143046 w 327214"/>
                  <a:gd name="connsiteY279" fmla="*/ 1628 h 64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27214" h="647464">
                    <a:moveTo>
                      <a:pt x="134181" y="645109"/>
                    </a:moveTo>
                    <a:lnTo>
                      <a:pt x="138889" y="645109"/>
                    </a:lnTo>
                    <a:lnTo>
                      <a:pt x="137320" y="647464"/>
                    </a:lnTo>
                    <a:lnTo>
                      <a:pt x="134181" y="647464"/>
                    </a:lnTo>
                    <a:close/>
                    <a:moveTo>
                      <a:pt x="130061" y="598026"/>
                    </a:moveTo>
                    <a:lnTo>
                      <a:pt x="131827" y="602734"/>
                    </a:lnTo>
                    <a:lnTo>
                      <a:pt x="124765" y="602734"/>
                    </a:lnTo>
                    <a:lnTo>
                      <a:pt x="124765" y="599203"/>
                    </a:lnTo>
                    <a:close/>
                    <a:moveTo>
                      <a:pt x="8827" y="590964"/>
                    </a:moveTo>
                    <a:lnTo>
                      <a:pt x="14124" y="592377"/>
                    </a:lnTo>
                    <a:lnTo>
                      <a:pt x="14124" y="598026"/>
                    </a:lnTo>
                    <a:lnTo>
                      <a:pt x="7062" y="596614"/>
                    </a:lnTo>
                    <a:close/>
                    <a:moveTo>
                      <a:pt x="48014" y="577955"/>
                    </a:moveTo>
                    <a:cubicBezTo>
                      <a:pt x="50074" y="577955"/>
                      <a:pt x="51790" y="578327"/>
                      <a:pt x="51790" y="578327"/>
                    </a:cubicBezTo>
                    <a:lnTo>
                      <a:pt x="51790" y="584274"/>
                    </a:lnTo>
                    <a:cubicBezTo>
                      <a:pt x="51790" y="584274"/>
                      <a:pt x="49043" y="584274"/>
                      <a:pt x="43551" y="588734"/>
                    </a:cubicBezTo>
                    <a:cubicBezTo>
                      <a:pt x="36684" y="593195"/>
                      <a:pt x="42177" y="594682"/>
                      <a:pt x="43551" y="596168"/>
                    </a:cubicBezTo>
                    <a:cubicBezTo>
                      <a:pt x="44924" y="599142"/>
                      <a:pt x="40804" y="605089"/>
                      <a:pt x="38057" y="602116"/>
                    </a:cubicBezTo>
                    <a:cubicBezTo>
                      <a:pt x="35311" y="597655"/>
                      <a:pt x="38057" y="594682"/>
                      <a:pt x="39431" y="590221"/>
                    </a:cubicBezTo>
                    <a:cubicBezTo>
                      <a:pt x="39431" y="585761"/>
                      <a:pt x="40804" y="584274"/>
                      <a:pt x="42177" y="579814"/>
                    </a:cubicBezTo>
                    <a:cubicBezTo>
                      <a:pt x="43551" y="578327"/>
                      <a:pt x="45954" y="577955"/>
                      <a:pt x="48014" y="577955"/>
                    </a:cubicBezTo>
                    <a:close/>
                    <a:moveTo>
                      <a:pt x="54144" y="558008"/>
                    </a:moveTo>
                    <a:lnTo>
                      <a:pt x="54144" y="562716"/>
                    </a:lnTo>
                    <a:lnTo>
                      <a:pt x="49436" y="562716"/>
                    </a:lnTo>
                    <a:close/>
                    <a:moveTo>
                      <a:pt x="56498" y="543883"/>
                    </a:moveTo>
                    <a:lnTo>
                      <a:pt x="59637" y="543883"/>
                    </a:lnTo>
                    <a:lnTo>
                      <a:pt x="61206" y="549768"/>
                    </a:lnTo>
                    <a:lnTo>
                      <a:pt x="56498" y="550945"/>
                    </a:lnTo>
                    <a:close/>
                    <a:moveTo>
                      <a:pt x="70622" y="527404"/>
                    </a:moveTo>
                    <a:lnTo>
                      <a:pt x="70622" y="532112"/>
                    </a:lnTo>
                    <a:cubicBezTo>
                      <a:pt x="70622" y="532112"/>
                      <a:pt x="67931" y="536820"/>
                      <a:pt x="65241" y="539959"/>
                    </a:cubicBezTo>
                    <a:cubicBezTo>
                      <a:pt x="61205" y="541528"/>
                      <a:pt x="62550" y="538389"/>
                      <a:pt x="62550" y="532112"/>
                    </a:cubicBezTo>
                    <a:cubicBezTo>
                      <a:pt x="62550" y="527404"/>
                      <a:pt x="67931" y="527404"/>
                      <a:pt x="70622" y="527404"/>
                    </a:cubicBezTo>
                    <a:close/>
                    <a:moveTo>
                      <a:pt x="77802" y="465904"/>
                    </a:moveTo>
                    <a:cubicBezTo>
                      <a:pt x="78861" y="466493"/>
                      <a:pt x="79567" y="467376"/>
                      <a:pt x="79567" y="467376"/>
                    </a:cubicBezTo>
                    <a:cubicBezTo>
                      <a:pt x="79567" y="467376"/>
                      <a:pt x="82392" y="469730"/>
                      <a:pt x="82392" y="470907"/>
                    </a:cubicBezTo>
                    <a:cubicBezTo>
                      <a:pt x="82392" y="473261"/>
                      <a:pt x="78155" y="472084"/>
                      <a:pt x="72505" y="472084"/>
                    </a:cubicBezTo>
                    <a:cubicBezTo>
                      <a:pt x="68268" y="470907"/>
                      <a:pt x="72505" y="468553"/>
                      <a:pt x="73918" y="466198"/>
                    </a:cubicBezTo>
                    <a:cubicBezTo>
                      <a:pt x="75330" y="465021"/>
                      <a:pt x="76742" y="465316"/>
                      <a:pt x="77802" y="465904"/>
                    </a:cubicBezTo>
                    <a:close/>
                    <a:moveTo>
                      <a:pt x="322506" y="456782"/>
                    </a:moveTo>
                    <a:lnTo>
                      <a:pt x="327214" y="456782"/>
                    </a:lnTo>
                    <a:lnTo>
                      <a:pt x="326037" y="461490"/>
                    </a:lnTo>
                    <a:lnTo>
                      <a:pt x="322506" y="461490"/>
                    </a:lnTo>
                    <a:close/>
                    <a:moveTo>
                      <a:pt x="87689" y="454428"/>
                    </a:moveTo>
                    <a:cubicBezTo>
                      <a:pt x="87689" y="454428"/>
                      <a:pt x="89454" y="461919"/>
                      <a:pt x="89454" y="463417"/>
                    </a:cubicBezTo>
                    <a:cubicBezTo>
                      <a:pt x="87689" y="466413"/>
                      <a:pt x="87689" y="470907"/>
                      <a:pt x="84157" y="469409"/>
                    </a:cubicBezTo>
                    <a:cubicBezTo>
                      <a:pt x="82392" y="467911"/>
                      <a:pt x="82392" y="455926"/>
                      <a:pt x="82392" y="455926"/>
                    </a:cubicBezTo>
                    <a:close/>
                    <a:moveTo>
                      <a:pt x="307204" y="428533"/>
                    </a:moveTo>
                    <a:lnTo>
                      <a:pt x="308381" y="430888"/>
                    </a:lnTo>
                    <a:lnTo>
                      <a:pt x="304850" y="430888"/>
                    </a:lnTo>
                    <a:lnTo>
                      <a:pt x="303673" y="429318"/>
                    </a:lnTo>
                    <a:close/>
                    <a:moveTo>
                      <a:pt x="42372" y="423824"/>
                    </a:moveTo>
                    <a:lnTo>
                      <a:pt x="42372" y="429120"/>
                    </a:lnTo>
                    <a:lnTo>
                      <a:pt x="37664" y="430886"/>
                    </a:lnTo>
                    <a:lnTo>
                      <a:pt x="37664" y="425589"/>
                    </a:lnTo>
                    <a:close/>
                    <a:moveTo>
                      <a:pt x="299750" y="412054"/>
                    </a:moveTo>
                    <a:lnTo>
                      <a:pt x="301319" y="419116"/>
                    </a:lnTo>
                    <a:lnTo>
                      <a:pt x="296611" y="419116"/>
                    </a:lnTo>
                    <a:lnTo>
                      <a:pt x="296611" y="413819"/>
                    </a:lnTo>
                    <a:close/>
                    <a:moveTo>
                      <a:pt x="286018" y="395575"/>
                    </a:moveTo>
                    <a:lnTo>
                      <a:pt x="288372" y="395575"/>
                    </a:lnTo>
                    <a:lnTo>
                      <a:pt x="289549" y="398714"/>
                    </a:lnTo>
                    <a:lnTo>
                      <a:pt x="284841" y="400283"/>
                    </a:lnTo>
                    <a:close/>
                    <a:moveTo>
                      <a:pt x="0" y="393222"/>
                    </a:moveTo>
                    <a:lnTo>
                      <a:pt x="7062" y="396047"/>
                    </a:lnTo>
                    <a:lnTo>
                      <a:pt x="0" y="400284"/>
                    </a:lnTo>
                    <a:close/>
                    <a:moveTo>
                      <a:pt x="11770" y="381451"/>
                    </a:moveTo>
                    <a:lnTo>
                      <a:pt x="11770" y="388177"/>
                    </a:lnTo>
                    <a:lnTo>
                      <a:pt x="7062" y="390868"/>
                    </a:lnTo>
                    <a:lnTo>
                      <a:pt x="7062" y="384141"/>
                    </a:lnTo>
                    <a:close/>
                    <a:moveTo>
                      <a:pt x="280133" y="374389"/>
                    </a:moveTo>
                    <a:lnTo>
                      <a:pt x="282487" y="377920"/>
                    </a:lnTo>
                    <a:lnTo>
                      <a:pt x="278956" y="381451"/>
                    </a:lnTo>
                    <a:lnTo>
                      <a:pt x="277779" y="377920"/>
                    </a:lnTo>
                    <a:close/>
                    <a:moveTo>
                      <a:pt x="15302" y="360264"/>
                    </a:moveTo>
                    <a:lnTo>
                      <a:pt x="18833" y="361676"/>
                    </a:lnTo>
                    <a:lnTo>
                      <a:pt x="18833" y="365913"/>
                    </a:lnTo>
                    <a:lnTo>
                      <a:pt x="14125" y="367326"/>
                    </a:lnTo>
                    <a:close/>
                    <a:moveTo>
                      <a:pt x="265224" y="353202"/>
                    </a:moveTo>
                    <a:lnTo>
                      <a:pt x="266794" y="353202"/>
                    </a:lnTo>
                    <a:lnTo>
                      <a:pt x="268363" y="356733"/>
                    </a:lnTo>
                    <a:lnTo>
                      <a:pt x="263655" y="357910"/>
                    </a:lnTo>
                    <a:close/>
                    <a:moveTo>
                      <a:pt x="144383" y="336725"/>
                    </a:moveTo>
                    <a:lnTo>
                      <a:pt x="144383" y="342717"/>
                    </a:lnTo>
                    <a:lnTo>
                      <a:pt x="145952" y="350208"/>
                    </a:lnTo>
                    <a:lnTo>
                      <a:pt x="141243" y="353204"/>
                    </a:lnTo>
                    <a:lnTo>
                      <a:pt x="138105" y="350208"/>
                    </a:lnTo>
                    <a:lnTo>
                      <a:pt x="136535" y="344215"/>
                    </a:lnTo>
                    <a:close/>
                    <a:moveTo>
                      <a:pt x="251885" y="332016"/>
                    </a:moveTo>
                    <a:lnTo>
                      <a:pt x="256122" y="332016"/>
                    </a:lnTo>
                    <a:lnTo>
                      <a:pt x="258947" y="333586"/>
                    </a:lnTo>
                    <a:lnTo>
                      <a:pt x="254710" y="334371"/>
                    </a:lnTo>
                    <a:close/>
                    <a:moveTo>
                      <a:pt x="75666" y="285719"/>
                    </a:moveTo>
                    <a:cubicBezTo>
                      <a:pt x="77348" y="282580"/>
                      <a:pt x="79029" y="282580"/>
                      <a:pt x="80711" y="285719"/>
                    </a:cubicBezTo>
                    <a:cubicBezTo>
                      <a:pt x="82392" y="288857"/>
                      <a:pt x="80711" y="290427"/>
                      <a:pt x="79029" y="290427"/>
                    </a:cubicBezTo>
                    <a:cubicBezTo>
                      <a:pt x="75666" y="291996"/>
                      <a:pt x="70622" y="296704"/>
                      <a:pt x="70622" y="296704"/>
                    </a:cubicBezTo>
                    <a:lnTo>
                      <a:pt x="70622" y="290427"/>
                    </a:lnTo>
                    <a:cubicBezTo>
                      <a:pt x="70622" y="290427"/>
                      <a:pt x="73985" y="287288"/>
                      <a:pt x="75666" y="285719"/>
                    </a:cubicBezTo>
                    <a:close/>
                    <a:moveTo>
                      <a:pt x="180478" y="223728"/>
                    </a:moveTo>
                    <a:cubicBezTo>
                      <a:pt x="180478" y="223728"/>
                      <a:pt x="186756" y="225101"/>
                      <a:pt x="186756" y="227848"/>
                    </a:cubicBezTo>
                    <a:cubicBezTo>
                      <a:pt x="188325" y="230594"/>
                      <a:pt x="186756" y="237460"/>
                      <a:pt x="186756" y="237460"/>
                    </a:cubicBezTo>
                    <a:lnTo>
                      <a:pt x="182048" y="240207"/>
                    </a:lnTo>
                    <a:cubicBezTo>
                      <a:pt x="182048" y="240207"/>
                      <a:pt x="174201" y="231967"/>
                      <a:pt x="174201" y="230594"/>
                    </a:cubicBezTo>
                    <a:cubicBezTo>
                      <a:pt x="175770" y="229221"/>
                      <a:pt x="180478" y="223728"/>
                      <a:pt x="180478" y="223728"/>
                    </a:cubicBezTo>
                    <a:close/>
                    <a:moveTo>
                      <a:pt x="189736" y="125332"/>
                    </a:moveTo>
                    <a:cubicBezTo>
                      <a:pt x="189736" y="122503"/>
                      <a:pt x="203861" y="129575"/>
                      <a:pt x="206686" y="132404"/>
                    </a:cubicBezTo>
                    <a:cubicBezTo>
                      <a:pt x="206686" y="132404"/>
                      <a:pt x="209510" y="138062"/>
                      <a:pt x="210923" y="140891"/>
                    </a:cubicBezTo>
                    <a:cubicBezTo>
                      <a:pt x="213748" y="143720"/>
                      <a:pt x="217985" y="149378"/>
                      <a:pt x="220810" y="152207"/>
                    </a:cubicBezTo>
                    <a:cubicBezTo>
                      <a:pt x="225047" y="153621"/>
                      <a:pt x="233522" y="166351"/>
                      <a:pt x="240584" y="169180"/>
                    </a:cubicBezTo>
                    <a:cubicBezTo>
                      <a:pt x="246234" y="173424"/>
                      <a:pt x="250471" y="183325"/>
                      <a:pt x="253296" y="191812"/>
                    </a:cubicBezTo>
                    <a:cubicBezTo>
                      <a:pt x="254708" y="200299"/>
                      <a:pt x="253296" y="205956"/>
                      <a:pt x="251883" y="210200"/>
                    </a:cubicBezTo>
                    <a:cubicBezTo>
                      <a:pt x="250471" y="215858"/>
                      <a:pt x="256121" y="224345"/>
                      <a:pt x="256121" y="224345"/>
                    </a:cubicBezTo>
                    <a:cubicBezTo>
                      <a:pt x="256121" y="224345"/>
                      <a:pt x="251883" y="221516"/>
                      <a:pt x="246234" y="222930"/>
                    </a:cubicBezTo>
                    <a:cubicBezTo>
                      <a:pt x="241996" y="224345"/>
                      <a:pt x="251883" y="232831"/>
                      <a:pt x="254708" y="238489"/>
                    </a:cubicBezTo>
                    <a:cubicBezTo>
                      <a:pt x="257533" y="242733"/>
                      <a:pt x="261770" y="251219"/>
                      <a:pt x="263183" y="256877"/>
                    </a:cubicBezTo>
                    <a:cubicBezTo>
                      <a:pt x="264595" y="263950"/>
                      <a:pt x="263183" y="283752"/>
                      <a:pt x="267420" y="290825"/>
                    </a:cubicBezTo>
                    <a:cubicBezTo>
                      <a:pt x="271657" y="297897"/>
                      <a:pt x="277307" y="300726"/>
                      <a:pt x="278720" y="302140"/>
                    </a:cubicBezTo>
                    <a:cubicBezTo>
                      <a:pt x="280132" y="304969"/>
                      <a:pt x="274482" y="304969"/>
                      <a:pt x="273070" y="307798"/>
                    </a:cubicBezTo>
                    <a:cubicBezTo>
                      <a:pt x="271657" y="309213"/>
                      <a:pt x="273070" y="313456"/>
                      <a:pt x="274482" y="317699"/>
                    </a:cubicBezTo>
                    <a:cubicBezTo>
                      <a:pt x="275895" y="321943"/>
                      <a:pt x="270245" y="333259"/>
                      <a:pt x="267420" y="334673"/>
                    </a:cubicBezTo>
                    <a:cubicBezTo>
                      <a:pt x="264595" y="334673"/>
                      <a:pt x="267420" y="331844"/>
                      <a:pt x="261770" y="321943"/>
                    </a:cubicBezTo>
                    <a:cubicBezTo>
                      <a:pt x="256121" y="312042"/>
                      <a:pt x="261770" y="313456"/>
                      <a:pt x="260358" y="306384"/>
                    </a:cubicBezTo>
                    <a:cubicBezTo>
                      <a:pt x="260358" y="299311"/>
                      <a:pt x="257533" y="303555"/>
                      <a:pt x="254708" y="306384"/>
                    </a:cubicBezTo>
                    <a:cubicBezTo>
                      <a:pt x="250471" y="309213"/>
                      <a:pt x="257533" y="313456"/>
                      <a:pt x="253296" y="314870"/>
                    </a:cubicBezTo>
                    <a:cubicBezTo>
                      <a:pt x="249059" y="314870"/>
                      <a:pt x="243409" y="320528"/>
                      <a:pt x="243409" y="320528"/>
                    </a:cubicBezTo>
                    <a:cubicBezTo>
                      <a:pt x="243409" y="320528"/>
                      <a:pt x="246234" y="329015"/>
                      <a:pt x="244821" y="334673"/>
                    </a:cubicBezTo>
                    <a:cubicBezTo>
                      <a:pt x="244821" y="341745"/>
                      <a:pt x="240584" y="336088"/>
                      <a:pt x="236347" y="331844"/>
                    </a:cubicBezTo>
                    <a:cubicBezTo>
                      <a:pt x="232109" y="326186"/>
                      <a:pt x="237759" y="324772"/>
                      <a:pt x="236347" y="320528"/>
                    </a:cubicBezTo>
                    <a:cubicBezTo>
                      <a:pt x="236347" y="316285"/>
                      <a:pt x="232109" y="321943"/>
                      <a:pt x="227872" y="324772"/>
                    </a:cubicBezTo>
                    <a:cubicBezTo>
                      <a:pt x="222222" y="327601"/>
                      <a:pt x="225047" y="334673"/>
                      <a:pt x="226460" y="337502"/>
                    </a:cubicBezTo>
                    <a:cubicBezTo>
                      <a:pt x="226460" y="341745"/>
                      <a:pt x="217985" y="338916"/>
                      <a:pt x="209510" y="338916"/>
                    </a:cubicBezTo>
                    <a:cubicBezTo>
                      <a:pt x="199623" y="337502"/>
                      <a:pt x="199623" y="337502"/>
                      <a:pt x="198211" y="334673"/>
                    </a:cubicBezTo>
                    <a:cubicBezTo>
                      <a:pt x="198211" y="331844"/>
                      <a:pt x="189736" y="333259"/>
                      <a:pt x="188324" y="330430"/>
                    </a:cubicBezTo>
                    <a:cubicBezTo>
                      <a:pt x="186912" y="327601"/>
                      <a:pt x="185499" y="324772"/>
                      <a:pt x="184087" y="323357"/>
                    </a:cubicBezTo>
                    <a:cubicBezTo>
                      <a:pt x="182674" y="320528"/>
                      <a:pt x="179849" y="324772"/>
                      <a:pt x="181262" y="331844"/>
                    </a:cubicBezTo>
                    <a:cubicBezTo>
                      <a:pt x="182674" y="340331"/>
                      <a:pt x="186912" y="338916"/>
                      <a:pt x="192561" y="341745"/>
                    </a:cubicBezTo>
                    <a:cubicBezTo>
                      <a:pt x="198211" y="343160"/>
                      <a:pt x="196799" y="347403"/>
                      <a:pt x="193974" y="350232"/>
                    </a:cubicBezTo>
                    <a:cubicBezTo>
                      <a:pt x="192561" y="351647"/>
                      <a:pt x="186912" y="353061"/>
                      <a:pt x="184087" y="357305"/>
                    </a:cubicBezTo>
                    <a:cubicBezTo>
                      <a:pt x="182674" y="360133"/>
                      <a:pt x="182674" y="370035"/>
                      <a:pt x="178437" y="374278"/>
                    </a:cubicBezTo>
                    <a:cubicBezTo>
                      <a:pt x="175612" y="378522"/>
                      <a:pt x="167137" y="372864"/>
                      <a:pt x="165725" y="368620"/>
                    </a:cubicBezTo>
                    <a:cubicBezTo>
                      <a:pt x="162900" y="364377"/>
                      <a:pt x="158663" y="367206"/>
                      <a:pt x="155838" y="361548"/>
                    </a:cubicBezTo>
                    <a:cubicBezTo>
                      <a:pt x="153013" y="355890"/>
                      <a:pt x="154426" y="353061"/>
                      <a:pt x="153013" y="348818"/>
                    </a:cubicBezTo>
                    <a:cubicBezTo>
                      <a:pt x="151601" y="343160"/>
                      <a:pt x="157250" y="341745"/>
                      <a:pt x="154426" y="337502"/>
                    </a:cubicBezTo>
                    <a:cubicBezTo>
                      <a:pt x="151601" y="333259"/>
                      <a:pt x="145951" y="340331"/>
                      <a:pt x="138889" y="336088"/>
                    </a:cubicBezTo>
                    <a:cubicBezTo>
                      <a:pt x="138889" y="336088"/>
                      <a:pt x="129002" y="330430"/>
                      <a:pt x="124765" y="333259"/>
                    </a:cubicBezTo>
                    <a:cubicBezTo>
                      <a:pt x="120527" y="336088"/>
                      <a:pt x="116290" y="340331"/>
                      <a:pt x="110640" y="341745"/>
                    </a:cubicBezTo>
                    <a:cubicBezTo>
                      <a:pt x="106403" y="344574"/>
                      <a:pt x="100753" y="347403"/>
                      <a:pt x="96516" y="348818"/>
                    </a:cubicBezTo>
                    <a:cubicBezTo>
                      <a:pt x="99341" y="348818"/>
                      <a:pt x="103578" y="357305"/>
                      <a:pt x="104990" y="360133"/>
                    </a:cubicBezTo>
                    <a:cubicBezTo>
                      <a:pt x="107815" y="362962"/>
                      <a:pt x="110640" y="357305"/>
                      <a:pt x="114878" y="355890"/>
                    </a:cubicBezTo>
                    <a:cubicBezTo>
                      <a:pt x="120527" y="353061"/>
                      <a:pt x="113465" y="351647"/>
                      <a:pt x="113465" y="348818"/>
                    </a:cubicBezTo>
                    <a:cubicBezTo>
                      <a:pt x="113465" y="347403"/>
                      <a:pt x="124765" y="344574"/>
                      <a:pt x="124765" y="344574"/>
                    </a:cubicBezTo>
                    <a:lnTo>
                      <a:pt x="134652" y="350232"/>
                    </a:lnTo>
                    <a:cubicBezTo>
                      <a:pt x="134652" y="350232"/>
                      <a:pt x="140301" y="353061"/>
                      <a:pt x="144539" y="357305"/>
                    </a:cubicBezTo>
                    <a:cubicBezTo>
                      <a:pt x="148776" y="362962"/>
                      <a:pt x="144539" y="364377"/>
                      <a:pt x="143126" y="365791"/>
                    </a:cubicBezTo>
                    <a:cubicBezTo>
                      <a:pt x="140301" y="368620"/>
                      <a:pt x="140301" y="372864"/>
                      <a:pt x="138889" y="377107"/>
                    </a:cubicBezTo>
                    <a:cubicBezTo>
                      <a:pt x="137476" y="382765"/>
                      <a:pt x="133239" y="375693"/>
                      <a:pt x="129002" y="374278"/>
                    </a:cubicBezTo>
                    <a:cubicBezTo>
                      <a:pt x="124765" y="372864"/>
                      <a:pt x="121940" y="368620"/>
                      <a:pt x="121940" y="368620"/>
                    </a:cubicBezTo>
                    <a:cubicBezTo>
                      <a:pt x="121940" y="368620"/>
                      <a:pt x="116290" y="375693"/>
                      <a:pt x="114878" y="381350"/>
                    </a:cubicBezTo>
                    <a:cubicBezTo>
                      <a:pt x="112053" y="387008"/>
                      <a:pt x="112053" y="394081"/>
                      <a:pt x="112053" y="396910"/>
                    </a:cubicBezTo>
                    <a:cubicBezTo>
                      <a:pt x="113465" y="399739"/>
                      <a:pt x="103578" y="394081"/>
                      <a:pt x="100753" y="391252"/>
                    </a:cubicBezTo>
                    <a:cubicBezTo>
                      <a:pt x="97928" y="388423"/>
                      <a:pt x="93691" y="379936"/>
                      <a:pt x="92279" y="377107"/>
                    </a:cubicBezTo>
                    <a:cubicBezTo>
                      <a:pt x="90866" y="375693"/>
                      <a:pt x="82392" y="377107"/>
                      <a:pt x="82392" y="377107"/>
                    </a:cubicBezTo>
                    <a:lnTo>
                      <a:pt x="89454" y="371449"/>
                    </a:lnTo>
                    <a:cubicBezTo>
                      <a:pt x="89454" y="371449"/>
                      <a:pt x="90866" y="360133"/>
                      <a:pt x="92279" y="357305"/>
                    </a:cubicBezTo>
                    <a:cubicBezTo>
                      <a:pt x="92279" y="353061"/>
                      <a:pt x="93691" y="351647"/>
                      <a:pt x="95103" y="348818"/>
                    </a:cubicBezTo>
                    <a:cubicBezTo>
                      <a:pt x="90866" y="350232"/>
                      <a:pt x="86629" y="354476"/>
                      <a:pt x="83804" y="358719"/>
                    </a:cubicBezTo>
                    <a:cubicBezTo>
                      <a:pt x="80979" y="362962"/>
                      <a:pt x="73917" y="360133"/>
                      <a:pt x="69680" y="358719"/>
                    </a:cubicBezTo>
                    <a:cubicBezTo>
                      <a:pt x="66855" y="357305"/>
                      <a:pt x="61205" y="355890"/>
                      <a:pt x="55555" y="361548"/>
                    </a:cubicBezTo>
                    <a:cubicBezTo>
                      <a:pt x="54143" y="362962"/>
                      <a:pt x="51318" y="362962"/>
                      <a:pt x="49906" y="361548"/>
                    </a:cubicBezTo>
                    <a:cubicBezTo>
                      <a:pt x="51318" y="362962"/>
                      <a:pt x="51318" y="364377"/>
                      <a:pt x="51318" y="364377"/>
                    </a:cubicBezTo>
                    <a:lnTo>
                      <a:pt x="58380" y="370035"/>
                    </a:lnTo>
                    <a:cubicBezTo>
                      <a:pt x="58380" y="370035"/>
                      <a:pt x="64030" y="368620"/>
                      <a:pt x="66855" y="367206"/>
                    </a:cubicBezTo>
                    <a:cubicBezTo>
                      <a:pt x="68267" y="364377"/>
                      <a:pt x="72505" y="368620"/>
                      <a:pt x="73917" y="370035"/>
                    </a:cubicBezTo>
                    <a:cubicBezTo>
                      <a:pt x="75329" y="372864"/>
                      <a:pt x="71092" y="379936"/>
                      <a:pt x="71092" y="379936"/>
                    </a:cubicBezTo>
                    <a:cubicBezTo>
                      <a:pt x="71092" y="379936"/>
                      <a:pt x="75329" y="377107"/>
                      <a:pt x="78154" y="377107"/>
                    </a:cubicBezTo>
                    <a:cubicBezTo>
                      <a:pt x="80979" y="377107"/>
                      <a:pt x="83804" y="387008"/>
                      <a:pt x="86629" y="388423"/>
                    </a:cubicBezTo>
                    <a:cubicBezTo>
                      <a:pt x="88041" y="391252"/>
                      <a:pt x="85216" y="398324"/>
                      <a:pt x="83804" y="402567"/>
                    </a:cubicBezTo>
                    <a:cubicBezTo>
                      <a:pt x="82392" y="406811"/>
                      <a:pt x="80979" y="416712"/>
                      <a:pt x="85216" y="422370"/>
                    </a:cubicBezTo>
                    <a:cubicBezTo>
                      <a:pt x="89454" y="429442"/>
                      <a:pt x="83804" y="439344"/>
                      <a:pt x="83804" y="439344"/>
                    </a:cubicBezTo>
                    <a:lnTo>
                      <a:pt x="72505" y="452074"/>
                    </a:lnTo>
                    <a:cubicBezTo>
                      <a:pt x="72505" y="452074"/>
                      <a:pt x="72505" y="442173"/>
                      <a:pt x="71092" y="440758"/>
                    </a:cubicBezTo>
                    <a:cubicBezTo>
                      <a:pt x="68267" y="439344"/>
                      <a:pt x="69680" y="426613"/>
                      <a:pt x="69680" y="426613"/>
                    </a:cubicBezTo>
                    <a:cubicBezTo>
                      <a:pt x="69680" y="426613"/>
                      <a:pt x="66855" y="428028"/>
                      <a:pt x="66855" y="429442"/>
                    </a:cubicBezTo>
                    <a:cubicBezTo>
                      <a:pt x="66855" y="430857"/>
                      <a:pt x="69680" y="445002"/>
                      <a:pt x="69680" y="445002"/>
                    </a:cubicBezTo>
                    <a:lnTo>
                      <a:pt x="61205" y="443587"/>
                    </a:lnTo>
                    <a:cubicBezTo>
                      <a:pt x="61205" y="443587"/>
                      <a:pt x="56968" y="430857"/>
                      <a:pt x="54143" y="423785"/>
                    </a:cubicBezTo>
                    <a:cubicBezTo>
                      <a:pt x="49906" y="418127"/>
                      <a:pt x="51318" y="413883"/>
                      <a:pt x="51318" y="413883"/>
                    </a:cubicBezTo>
                    <a:lnTo>
                      <a:pt x="54143" y="403982"/>
                    </a:lnTo>
                    <a:lnTo>
                      <a:pt x="51318" y="395495"/>
                    </a:lnTo>
                    <a:lnTo>
                      <a:pt x="44256" y="401153"/>
                    </a:lnTo>
                    <a:lnTo>
                      <a:pt x="51318" y="405396"/>
                    </a:lnTo>
                    <a:lnTo>
                      <a:pt x="42843" y="411054"/>
                    </a:lnTo>
                    <a:lnTo>
                      <a:pt x="41431" y="408225"/>
                    </a:lnTo>
                    <a:lnTo>
                      <a:pt x="40019" y="401153"/>
                    </a:lnTo>
                    <a:lnTo>
                      <a:pt x="38606" y="391252"/>
                    </a:lnTo>
                    <a:lnTo>
                      <a:pt x="44256" y="387008"/>
                    </a:lnTo>
                    <a:lnTo>
                      <a:pt x="37194" y="384179"/>
                    </a:lnTo>
                    <a:lnTo>
                      <a:pt x="34369" y="389837"/>
                    </a:lnTo>
                    <a:lnTo>
                      <a:pt x="32956" y="398324"/>
                    </a:lnTo>
                    <a:cubicBezTo>
                      <a:pt x="32956" y="398324"/>
                      <a:pt x="24482" y="387008"/>
                      <a:pt x="23069" y="384179"/>
                    </a:cubicBezTo>
                    <a:cubicBezTo>
                      <a:pt x="23069" y="382765"/>
                      <a:pt x="11770" y="381350"/>
                      <a:pt x="11770" y="381350"/>
                    </a:cubicBezTo>
                    <a:cubicBezTo>
                      <a:pt x="11770" y="381350"/>
                      <a:pt x="24482" y="372864"/>
                      <a:pt x="27307" y="372864"/>
                    </a:cubicBezTo>
                    <a:cubicBezTo>
                      <a:pt x="30132" y="372864"/>
                      <a:pt x="35781" y="365791"/>
                      <a:pt x="35781" y="365791"/>
                    </a:cubicBezTo>
                    <a:cubicBezTo>
                      <a:pt x="35781" y="365791"/>
                      <a:pt x="42843" y="358719"/>
                      <a:pt x="45668" y="360133"/>
                    </a:cubicBezTo>
                    <a:cubicBezTo>
                      <a:pt x="47081" y="360133"/>
                      <a:pt x="47081" y="360133"/>
                      <a:pt x="47081" y="360133"/>
                    </a:cubicBezTo>
                    <a:cubicBezTo>
                      <a:pt x="44256" y="357305"/>
                      <a:pt x="41431" y="353061"/>
                      <a:pt x="41431" y="350232"/>
                    </a:cubicBezTo>
                    <a:cubicBezTo>
                      <a:pt x="41431" y="341745"/>
                      <a:pt x="49906" y="343160"/>
                      <a:pt x="49906" y="343160"/>
                    </a:cubicBezTo>
                    <a:cubicBezTo>
                      <a:pt x="49906" y="343160"/>
                      <a:pt x="51318" y="338916"/>
                      <a:pt x="55555" y="336088"/>
                    </a:cubicBezTo>
                    <a:cubicBezTo>
                      <a:pt x="59793" y="333259"/>
                      <a:pt x="64030" y="329015"/>
                      <a:pt x="66855" y="323357"/>
                    </a:cubicBezTo>
                    <a:cubicBezTo>
                      <a:pt x="71092" y="319114"/>
                      <a:pt x="69680" y="312042"/>
                      <a:pt x="76742" y="309213"/>
                    </a:cubicBezTo>
                    <a:cubicBezTo>
                      <a:pt x="83804" y="306384"/>
                      <a:pt x="86629" y="310627"/>
                      <a:pt x="92279" y="310627"/>
                    </a:cubicBezTo>
                    <a:cubicBezTo>
                      <a:pt x="99341" y="310627"/>
                      <a:pt x="106403" y="307798"/>
                      <a:pt x="114878" y="306384"/>
                    </a:cubicBezTo>
                    <a:cubicBezTo>
                      <a:pt x="124765" y="304969"/>
                      <a:pt x="130414" y="302140"/>
                      <a:pt x="133239" y="300726"/>
                    </a:cubicBezTo>
                    <a:cubicBezTo>
                      <a:pt x="137476" y="299311"/>
                      <a:pt x="134652" y="306384"/>
                      <a:pt x="136064" y="309213"/>
                    </a:cubicBezTo>
                    <a:cubicBezTo>
                      <a:pt x="137476" y="312042"/>
                      <a:pt x="144539" y="307798"/>
                      <a:pt x="153013" y="307798"/>
                    </a:cubicBezTo>
                    <a:cubicBezTo>
                      <a:pt x="161488" y="309213"/>
                      <a:pt x="154426" y="303555"/>
                      <a:pt x="150188" y="293653"/>
                    </a:cubicBezTo>
                    <a:cubicBezTo>
                      <a:pt x="144539" y="283752"/>
                      <a:pt x="154426" y="280923"/>
                      <a:pt x="157250" y="272436"/>
                    </a:cubicBezTo>
                    <a:cubicBezTo>
                      <a:pt x="161488" y="263950"/>
                      <a:pt x="153013" y="262535"/>
                      <a:pt x="151601" y="255463"/>
                    </a:cubicBezTo>
                    <a:cubicBezTo>
                      <a:pt x="148776" y="248391"/>
                      <a:pt x="153013" y="252634"/>
                      <a:pt x="161488" y="245562"/>
                    </a:cubicBezTo>
                    <a:cubicBezTo>
                      <a:pt x="169962" y="238489"/>
                      <a:pt x="165725" y="254048"/>
                      <a:pt x="165725" y="254048"/>
                    </a:cubicBezTo>
                    <a:cubicBezTo>
                      <a:pt x="165725" y="254048"/>
                      <a:pt x="160075" y="258292"/>
                      <a:pt x="161488" y="261121"/>
                    </a:cubicBezTo>
                    <a:cubicBezTo>
                      <a:pt x="161488" y="262535"/>
                      <a:pt x="164313" y="268193"/>
                      <a:pt x="171375" y="273851"/>
                    </a:cubicBezTo>
                    <a:cubicBezTo>
                      <a:pt x="177025" y="278094"/>
                      <a:pt x="175612" y="269608"/>
                      <a:pt x="177025" y="266779"/>
                    </a:cubicBezTo>
                    <a:cubicBezTo>
                      <a:pt x="178437" y="263950"/>
                      <a:pt x="185499" y="262535"/>
                      <a:pt x="191149" y="258292"/>
                    </a:cubicBezTo>
                    <a:cubicBezTo>
                      <a:pt x="196799" y="255463"/>
                      <a:pt x="201036" y="252634"/>
                      <a:pt x="198211" y="244147"/>
                    </a:cubicBezTo>
                    <a:cubicBezTo>
                      <a:pt x="195386" y="235660"/>
                      <a:pt x="198211" y="237075"/>
                      <a:pt x="205273" y="232831"/>
                    </a:cubicBezTo>
                    <a:cubicBezTo>
                      <a:pt x="210923" y="228588"/>
                      <a:pt x="205273" y="222930"/>
                      <a:pt x="205273" y="210200"/>
                    </a:cubicBezTo>
                    <a:cubicBezTo>
                      <a:pt x="203861" y="196055"/>
                      <a:pt x="203861" y="190397"/>
                      <a:pt x="198211" y="180496"/>
                    </a:cubicBezTo>
                    <a:cubicBezTo>
                      <a:pt x="192561" y="169180"/>
                      <a:pt x="191149" y="181911"/>
                      <a:pt x="184087" y="176253"/>
                    </a:cubicBezTo>
                    <a:cubicBezTo>
                      <a:pt x="175612" y="169180"/>
                      <a:pt x="186912" y="172009"/>
                      <a:pt x="188324" y="167766"/>
                    </a:cubicBezTo>
                    <a:cubicBezTo>
                      <a:pt x="189736" y="164937"/>
                      <a:pt x="188324" y="167766"/>
                      <a:pt x="182674" y="157865"/>
                    </a:cubicBezTo>
                    <a:cubicBezTo>
                      <a:pt x="177025" y="146549"/>
                      <a:pt x="181262" y="150792"/>
                      <a:pt x="185499" y="149378"/>
                    </a:cubicBezTo>
                    <a:cubicBezTo>
                      <a:pt x="189736" y="146549"/>
                      <a:pt x="179849" y="140891"/>
                      <a:pt x="175612" y="135233"/>
                    </a:cubicBezTo>
                    <a:cubicBezTo>
                      <a:pt x="171375" y="129575"/>
                      <a:pt x="185499" y="135233"/>
                      <a:pt x="186912" y="133819"/>
                    </a:cubicBezTo>
                    <a:cubicBezTo>
                      <a:pt x="188324" y="132404"/>
                      <a:pt x="191149" y="128161"/>
                      <a:pt x="189736" y="125332"/>
                    </a:cubicBezTo>
                    <a:close/>
                    <a:moveTo>
                      <a:pt x="138890" y="98963"/>
                    </a:moveTo>
                    <a:lnTo>
                      <a:pt x="143598" y="101788"/>
                    </a:lnTo>
                    <a:lnTo>
                      <a:pt x="141244" y="106025"/>
                    </a:lnTo>
                    <a:close/>
                    <a:moveTo>
                      <a:pt x="125942" y="9507"/>
                    </a:moveTo>
                    <a:lnTo>
                      <a:pt x="130650" y="9507"/>
                    </a:lnTo>
                    <a:lnTo>
                      <a:pt x="131827" y="12332"/>
                    </a:lnTo>
                    <a:lnTo>
                      <a:pt x="130650" y="16569"/>
                    </a:lnTo>
                    <a:lnTo>
                      <a:pt x="124765" y="13744"/>
                    </a:lnTo>
                    <a:close/>
                    <a:moveTo>
                      <a:pt x="115349" y="2445"/>
                    </a:moveTo>
                    <a:lnTo>
                      <a:pt x="120057" y="2445"/>
                    </a:lnTo>
                    <a:lnTo>
                      <a:pt x="120057" y="7153"/>
                    </a:lnTo>
                    <a:close/>
                    <a:moveTo>
                      <a:pt x="143046" y="1628"/>
                    </a:moveTo>
                    <a:cubicBezTo>
                      <a:pt x="146742" y="3591"/>
                      <a:pt x="151318" y="6803"/>
                      <a:pt x="154837" y="8230"/>
                    </a:cubicBezTo>
                    <a:cubicBezTo>
                      <a:pt x="160468" y="11085"/>
                      <a:pt x="188624" y="31070"/>
                      <a:pt x="201294" y="38207"/>
                    </a:cubicBezTo>
                    <a:cubicBezTo>
                      <a:pt x="213965" y="46772"/>
                      <a:pt x="211149" y="41062"/>
                      <a:pt x="221004" y="46772"/>
                    </a:cubicBezTo>
                    <a:cubicBezTo>
                      <a:pt x="230859" y="52482"/>
                      <a:pt x="236490" y="49627"/>
                      <a:pt x="242121" y="48199"/>
                    </a:cubicBezTo>
                    <a:cubicBezTo>
                      <a:pt x="246344" y="48199"/>
                      <a:pt x="243529" y="42489"/>
                      <a:pt x="246344" y="38207"/>
                    </a:cubicBezTo>
                    <a:cubicBezTo>
                      <a:pt x="246344" y="38207"/>
                      <a:pt x="249160" y="49627"/>
                      <a:pt x="249160" y="53909"/>
                    </a:cubicBezTo>
                    <a:cubicBezTo>
                      <a:pt x="249160" y="56764"/>
                      <a:pt x="259015" y="63901"/>
                      <a:pt x="263238" y="66756"/>
                    </a:cubicBezTo>
                    <a:cubicBezTo>
                      <a:pt x="266054" y="69611"/>
                      <a:pt x="266054" y="68184"/>
                      <a:pt x="273093" y="66756"/>
                    </a:cubicBezTo>
                    <a:cubicBezTo>
                      <a:pt x="280132" y="66756"/>
                      <a:pt x="275909" y="73894"/>
                      <a:pt x="263238" y="81031"/>
                    </a:cubicBezTo>
                    <a:cubicBezTo>
                      <a:pt x="251976" y="88168"/>
                      <a:pt x="250568" y="78176"/>
                      <a:pt x="243529" y="78176"/>
                    </a:cubicBezTo>
                    <a:cubicBezTo>
                      <a:pt x="237898" y="79603"/>
                      <a:pt x="239305" y="89596"/>
                      <a:pt x="233674" y="98161"/>
                    </a:cubicBezTo>
                    <a:cubicBezTo>
                      <a:pt x="229451" y="105298"/>
                      <a:pt x="239305" y="108153"/>
                      <a:pt x="237898" y="111008"/>
                    </a:cubicBezTo>
                    <a:cubicBezTo>
                      <a:pt x="236490" y="113863"/>
                      <a:pt x="222412" y="106725"/>
                      <a:pt x="209741" y="98161"/>
                    </a:cubicBezTo>
                    <a:cubicBezTo>
                      <a:pt x="195663" y="89596"/>
                      <a:pt x="199887" y="93878"/>
                      <a:pt x="190032" y="89596"/>
                    </a:cubicBezTo>
                    <a:cubicBezTo>
                      <a:pt x="180177" y="85313"/>
                      <a:pt x="182993" y="96733"/>
                      <a:pt x="177362" y="99588"/>
                    </a:cubicBezTo>
                    <a:cubicBezTo>
                      <a:pt x="170323" y="101016"/>
                      <a:pt x="173138" y="96733"/>
                      <a:pt x="163283" y="91023"/>
                    </a:cubicBezTo>
                    <a:cubicBezTo>
                      <a:pt x="154837" y="85313"/>
                      <a:pt x="160468" y="96733"/>
                      <a:pt x="163283" y="101016"/>
                    </a:cubicBezTo>
                    <a:cubicBezTo>
                      <a:pt x="166099" y="106725"/>
                      <a:pt x="184401" y="109580"/>
                      <a:pt x="188624" y="113863"/>
                    </a:cubicBezTo>
                    <a:cubicBezTo>
                      <a:pt x="191440" y="118145"/>
                      <a:pt x="188624" y="118145"/>
                      <a:pt x="180177" y="116718"/>
                    </a:cubicBezTo>
                    <a:cubicBezTo>
                      <a:pt x="173138" y="113863"/>
                      <a:pt x="174546" y="116718"/>
                      <a:pt x="173138" y="119573"/>
                    </a:cubicBezTo>
                    <a:cubicBezTo>
                      <a:pt x="171730" y="122428"/>
                      <a:pt x="173138" y="129565"/>
                      <a:pt x="166099" y="125282"/>
                    </a:cubicBezTo>
                    <a:cubicBezTo>
                      <a:pt x="157652" y="121000"/>
                      <a:pt x="159060" y="115290"/>
                      <a:pt x="157652" y="109580"/>
                    </a:cubicBezTo>
                    <a:cubicBezTo>
                      <a:pt x="154837" y="103870"/>
                      <a:pt x="150613" y="106725"/>
                      <a:pt x="143574" y="98161"/>
                    </a:cubicBezTo>
                    <a:cubicBezTo>
                      <a:pt x="137943" y="89596"/>
                      <a:pt x="142166" y="89596"/>
                      <a:pt x="150613" y="86741"/>
                    </a:cubicBezTo>
                    <a:cubicBezTo>
                      <a:pt x="157652" y="83886"/>
                      <a:pt x="147798" y="78176"/>
                      <a:pt x="143574" y="71039"/>
                    </a:cubicBezTo>
                    <a:cubicBezTo>
                      <a:pt x="139351" y="65329"/>
                      <a:pt x="147798" y="66756"/>
                      <a:pt x="150613" y="69611"/>
                    </a:cubicBezTo>
                    <a:cubicBezTo>
                      <a:pt x="154837" y="72466"/>
                      <a:pt x="164691" y="72466"/>
                      <a:pt x="171730" y="73894"/>
                    </a:cubicBezTo>
                    <a:cubicBezTo>
                      <a:pt x="177362" y="73894"/>
                      <a:pt x="171730" y="73894"/>
                      <a:pt x="166099" y="63901"/>
                    </a:cubicBezTo>
                    <a:cubicBezTo>
                      <a:pt x="159060" y="55337"/>
                      <a:pt x="160468" y="58191"/>
                      <a:pt x="161876" y="52482"/>
                    </a:cubicBezTo>
                    <a:cubicBezTo>
                      <a:pt x="164691" y="46772"/>
                      <a:pt x="157652" y="43917"/>
                      <a:pt x="156244" y="35352"/>
                    </a:cubicBezTo>
                    <a:cubicBezTo>
                      <a:pt x="154837" y="26787"/>
                      <a:pt x="153429" y="25360"/>
                      <a:pt x="147798" y="21077"/>
                    </a:cubicBezTo>
                    <a:cubicBezTo>
                      <a:pt x="142166" y="16795"/>
                      <a:pt x="136535" y="9658"/>
                      <a:pt x="136535" y="2520"/>
                    </a:cubicBezTo>
                    <a:cubicBezTo>
                      <a:pt x="136535" y="-1048"/>
                      <a:pt x="139351" y="-335"/>
                      <a:pt x="143046" y="162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6" name="Indonesia"/>
              <p:cNvSpPr>
                <a:spLocks/>
              </p:cNvSpPr>
              <p:nvPr/>
            </p:nvSpPr>
            <p:spPr bwMode="auto">
              <a:xfrm>
                <a:off x="7612970" y="3789449"/>
                <a:ext cx="1253592" cy="564929"/>
              </a:xfrm>
              <a:custGeom>
                <a:avLst/>
                <a:gdLst>
                  <a:gd name="connsiteX0" fmla="*/ 746505 w 1253592"/>
                  <a:gd name="connsiteY0" fmla="*/ 557867 h 564929"/>
                  <a:gd name="connsiteX1" fmla="*/ 752390 w 1253592"/>
                  <a:gd name="connsiteY1" fmla="*/ 557867 h 564929"/>
                  <a:gd name="connsiteX2" fmla="*/ 750036 w 1253592"/>
                  <a:gd name="connsiteY2" fmla="*/ 564929 h 564929"/>
                  <a:gd name="connsiteX3" fmla="*/ 745328 w 1253592"/>
                  <a:gd name="connsiteY3" fmla="*/ 564929 h 564929"/>
                  <a:gd name="connsiteX4" fmla="*/ 734534 w 1253592"/>
                  <a:gd name="connsiteY4" fmla="*/ 548148 h 564929"/>
                  <a:gd name="connsiteX5" fmla="*/ 738065 w 1253592"/>
                  <a:gd name="connsiteY5" fmla="*/ 548148 h 564929"/>
                  <a:gd name="connsiteX6" fmla="*/ 736888 w 1253592"/>
                  <a:gd name="connsiteY6" fmla="*/ 552856 h 564929"/>
                  <a:gd name="connsiteX7" fmla="*/ 733357 w 1253592"/>
                  <a:gd name="connsiteY7" fmla="*/ 552856 h 564929"/>
                  <a:gd name="connsiteX8" fmla="*/ 756896 w 1253592"/>
                  <a:gd name="connsiteY8" fmla="*/ 545795 h 564929"/>
                  <a:gd name="connsiteX9" fmla="*/ 755484 w 1253592"/>
                  <a:gd name="connsiteY9" fmla="*/ 550503 h 564929"/>
                  <a:gd name="connsiteX10" fmla="*/ 749834 w 1253592"/>
                  <a:gd name="connsiteY10" fmla="*/ 547365 h 564929"/>
                  <a:gd name="connsiteX11" fmla="*/ 759251 w 1253592"/>
                  <a:gd name="connsiteY11" fmla="*/ 501070 h 564929"/>
                  <a:gd name="connsiteX12" fmla="*/ 757738 w 1253592"/>
                  <a:gd name="connsiteY12" fmla="*/ 509309 h 564929"/>
                  <a:gd name="connsiteX13" fmla="*/ 747144 w 1253592"/>
                  <a:gd name="connsiteY13" fmla="*/ 514801 h 564929"/>
                  <a:gd name="connsiteX14" fmla="*/ 738064 w 1253592"/>
                  <a:gd name="connsiteY14" fmla="*/ 512055 h 564929"/>
                  <a:gd name="connsiteX15" fmla="*/ 745631 w 1253592"/>
                  <a:gd name="connsiteY15" fmla="*/ 507936 h 564929"/>
                  <a:gd name="connsiteX16" fmla="*/ 753198 w 1253592"/>
                  <a:gd name="connsiteY16" fmla="*/ 502443 h 564929"/>
                  <a:gd name="connsiteX17" fmla="*/ 713583 w 1253592"/>
                  <a:gd name="connsiteY17" fmla="*/ 496361 h 564929"/>
                  <a:gd name="connsiteX18" fmla="*/ 719232 w 1253592"/>
                  <a:gd name="connsiteY18" fmla="*/ 499500 h 564929"/>
                  <a:gd name="connsiteX19" fmla="*/ 716407 w 1253592"/>
                  <a:gd name="connsiteY19" fmla="*/ 507347 h 564929"/>
                  <a:gd name="connsiteX20" fmla="*/ 707933 w 1253592"/>
                  <a:gd name="connsiteY20" fmla="*/ 505777 h 564929"/>
                  <a:gd name="connsiteX21" fmla="*/ 713583 w 1253592"/>
                  <a:gd name="connsiteY21" fmla="*/ 496361 h 564929"/>
                  <a:gd name="connsiteX22" fmla="*/ 649840 w 1253592"/>
                  <a:gd name="connsiteY22" fmla="*/ 467515 h 564929"/>
                  <a:gd name="connsiteX23" fmla="*/ 661889 w 1253592"/>
                  <a:gd name="connsiteY23" fmla="*/ 467515 h 564929"/>
                  <a:gd name="connsiteX24" fmla="*/ 679152 w 1253592"/>
                  <a:gd name="connsiteY24" fmla="*/ 474801 h 564929"/>
                  <a:gd name="connsiteX25" fmla="*/ 690661 w 1253592"/>
                  <a:gd name="connsiteY25" fmla="*/ 487917 h 564929"/>
                  <a:gd name="connsiteX26" fmla="*/ 679152 w 1253592"/>
                  <a:gd name="connsiteY26" fmla="*/ 496660 h 564929"/>
                  <a:gd name="connsiteX27" fmla="*/ 663327 w 1253592"/>
                  <a:gd name="connsiteY27" fmla="*/ 487917 h 564929"/>
                  <a:gd name="connsiteX28" fmla="*/ 654696 w 1253592"/>
                  <a:gd name="connsiteY28" fmla="*/ 479173 h 564929"/>
                  <a:gd name="connsiteX29" fmla="*/ 643187 w 1253592"/>
                  <a:gd name="connsiteY29" fmla="*/ 471886 h 564929"/>
                  <a:gd name="connsiteX30" fmla="*/ 649840 w 1253592"/>
                  <a:gd name="connsiteY30" fmla="*/ 467515 h 564929"/>
                  <a:gd name="connsiteX31" fmla="*/ 548959 w 1253592"/>
                  <a:gd name="connsiteY31" fmla="*/ 446929 h 564929"/>
                  <a:gd name="connsiteX32" fmla="*/ 552097 w 1253592"/>
                  <a:gd name="connsiteY32" fmla="*/ 446929 h 564929"/>
                  <a:gd name="connsiteX33" fmla="*/ 550528 w 1253592"/>
                  <a:gd name="connsiteY33" fmla="*/ 450460 h 564929"/>
                  <a:gd name="connsiteX34" fmla="*/ 547389 w 1253592"/>
                  <a:gd name="connsiteY34" fmla="*/ 451637 h 564929"/>
                  <a:gd name="connsiteX35" fmla="*/ 540328 w 1253592"/>
                  <a:gd name="connsiteY35" fmla="*/ 446929 h 564929"/>
                  <a:gd name="connsiteX36" fmla="*/ 540328 w 1253592"/>
                  <a:gd name="connsiteY36" fmla="*/ 452226 h 564929"/>
                  <a:gd name="connsiteX37" fmla="*/ 537974 w 1253592"/>
                  <a:gd name="connsiteY37" fmla="*/ 453991 h 564929"/>
                  <a:gd name="connsiteX38" fmla="*/ 537974 w 1253592"/>
                  <a:gd name="connsiteY38" fmla="*/ 448695 h 564929"/>
                  <a:gd name="connsiteX39" fmla="*/ 829736 w 1253592"/>
                  <a:gd name="connsiteY39" fmla="*/ 435593 h 564929"/>
                  <a:gd name="connsiteX40" fmla="*/ 842642 w 1253592"/>
                  <a:gd name="connsiteY40" fmla="*/ 439772 h 564929"/>
                  <a:gd name="connsiteX41" fmla="*/ 859851 w 1253592"/>
                  <a:gd name="connsiteY41" fmla="*/ 435593 h 564929"/>
                  <a:gd name="connsiteX42" fmla="*/ 869889 w 1253592"/>
                  <a:gd name="connsiteY42" fmla="*/ 436986 h 564929"/>
                  <a:gd name="connsiteX43" fmla="*/ 859851 w 1253592"/>
                  <a:gd name="connsiteY43" fmla="*/ 446738 h 564929"/>
                  <a:gd name="connsiteX44" fmla="*/ 839774 w 1253592"/>
                  <a:gd name="connsiteY44" fmla="*/ 457883 h 564929"/>
                  <a:gd name="connsiteX45" fmla="*/ 822565 w 1253592"/>
                  <a:gd name="connsiteY45" fmla="*/ 463456 h 564929"/>
                  <a:gd name="connsiteX46" fmla="*/ 811093 w 1253592"/>
                  <a:gd name="connsiteY46" fmla="*/ 471815 h 564929"/>
                  <a:gd name="connsiteX47" fmla="*/ 801055 w 1253592"/>
                  <a:gd name="connsiteY47" fmla="*/ 480174 h 564929"/>
                  <a:gd name="connsiteX48" fmla="*/ 789582 w 1253592"/>
                  <a:gd name="connsiteY48" fmla="*/ 489926 h 564929"/>
                  <a:gd name="connsiteX49" fmla="*/ 778110 w 1253592"/>
                  <a:gd name="connsiteY49" fmla="*/ 496892 h 564929"/>
                  <a:gd name="connsiteX50" fmla="*/ 756600 w 1253592"/>
                  <a:gd name="connsiteY50" fmla="*/ 498285 h 564929"/>
                  <a:gd name="connsiteX51" fmla="*/ 759468 w 1253592"/>
                  <a:gd name="connsiteY51" fmla="*/ 491319 h 564929"/>
                  <a:gd name="connsiteX52" fmla="*/ 765204 w 1253592"/>
                  <a:gd name="connsiteY52" fmla="*/ 484353 h 564929"/>
                  <a:gd name="connsiteX53" fmla="*/ 776676 w 1253592"/>
                  <a:gd name="connsiteY53" fmla="*/ 464849 h 564929"/>
                  <a:gd name="connsiteX54" fmla="*/ 795319 w 1253592"/>
                  <a:gd name="connsiteY54" fmla="*/ 457883 h 564929"/>
                  <a:gd name="connsiteX55" fmla="*/ 818263 w 1253592"/>
                  <a:gd name="connsiteY55" fmla="*/ 439772 h 564929"/>
                  <a:gd name="connsiteX56" fmla="*/ 829736 w 1253592"/>
                  <a:gd name="connsiteY56" fmla="*/ 435593 h 564929"/>
                  <a:gd name="connsiteX57" fmla="*/ 772467 w 1253592"/>
                  <a:gd name="connsiteY57" fmla="*/ 433101 h 564929"/>
                  <a:gd name="connsiteX58" fmla="*/ 782161 w 1253592"/>
                  <a:gd name="connsiteY58" fmla="*/ 433101 h 564929"/>
                  <a:gd name="connsiteX59" fmla="*/ 787700 w 1253592"/>
                  <a:gd name="connsiteY59" fmla="*/ 433101 h 564929"/>
                  <a:gd name="connsiteX60" fmla="*/ 787700 w 1253592"/>
                  <a:gd name="connsiteY60" fmla="*/ 440163 h 564929"/>
                  <a:gd name="connsiteX61" fmla="*/ 780776 w 1253592"/>
                  <a:gd name="connsiteY61" fmla="*/ 440163 h 564929"/>
                  <a:gd name="connsiteX62" fmla="*/ 772467 w 1253592"/>
                  <a:gd name="connsiteY62" fmla="*/ 440163 h 564929"/>
                  <a:gd name="connsiteX63" fmla="*/ 764159 w 1253592"/>
                  <a:gd name="connsiteY63" fmla="*/ 440163 h 564929"/>
                  <a:gd name="connsiteX64" fmla="*/ 764159 w 1253592"/>
                  <a:gd name="connsiteY64" fmla="*/ 434514 h 564929"/>
                  <a:gd name="connsiteX65" fmla="*/ 573594 w 1253592"/>
                  <a:gd name="connsiteY65" fmla="*/ 433101 h 564929"/>
                  <a:gd name="connsiteX66" fmla="*/ 582338 w 1253592"/>
                  <a:gd name="connsiteY66" fmla="*/ 434464 h 564929"/>
                  <a:gd name="connsiteX67" fmla="*/ 577966 w 1253592"/>
                  <a:gd name="connsiteY67" fmla="*/ 449455 h 564929"/>
                  <a:gd name="connsiteX68" fmla="*/ 563393 w 1253592"/>
                  <a:gd name="connsiteY68" fmla="*/ 453544 h 564929"/>
                  <a:gd name="connsiteX69" fmla="*/ 564850 w 1253592"/>
                  <a:gd name="connsiteY69" fmla="*/ 437190 h 564929"/>
                  <a:gd name="connsiteX70" fmla="*/ 573594 w 1253592"/>
                  <a:gd name="connsiteY70" fmla="*/ 433101 h 564929"/>
                  <a:gd name="connsiteX71" fmla="*/ 614714 w 1253592"/>
                  <a:gd name="connsiteY71" fmla="*/ 428533 h 564929"/>
                  <a:gd name="connsiteX72" fmla="*/ 627426 w 1253592"/>
                  <a:gd name="connsiteY72" fmla="*/ 432718 h 564929"/>
                  <a:gd name="connsiteX73" fmla="*/ 647200 w 1253592"/>
                  <a:gd name="connsiteY73" fmla="*/ 435508 h 564929"/>
                  <a:gd name="connsiteX74" fmla="*/ 648612 w 1253592"/>
                  <a:gd name="connsiteY74" fmla="*/ 445272 h 564929"/>
                  <a:gd name="connsiteX75" fmla="*/ 647200 w 1253592"/>
                  <a:gd name="connsiteY75" fmla="*/ 449457 h 564929"/>
                  <a:gd name="connsiteX76" fmla="*/ 637313 w 1253592"/>
                  <a:gd name="connsiteY76" fmla="*/ 452247 h 564929"/>
                  <a:gd name="connsiteX77" fmla="*/ 624601 w 1253592"/>
                  <a:gd name="connsiteY77" fmla="*/ 450852 h 564929"/>
                  <a:gd name="connsiteX78" fmla="*/ 607652 w 1253592"/>
                  <a:gd name="connsiteY78" fmla="*/ 453642 h 564929"/>
                  <a:gd name="connsiteX79" fmla="*/ 587878 w 1253592"/>
                  <a:gd name="connsiteY79" fmla="*/ 462011 h 564929"/>
                  <a:gd name="connsiteX80" fmla="*/ 582229 w 1253592"/>
                  <a:gd name="connsiteY80" fmla="*/ 449457 h 564929"/>
                  <a:gd name="connsiteX81" fmla="*/ 592115 w 1253592"/>
                  <a:gd name="connsiteY81" fmla="*/ 438298 h 564929"/>
                  <a:gd name="connsiteX82" fmla="*/ 600590 w 1253592"/>
                  <a:gd name="connsiteY82" fmla="*/ 441087 h 564929"/>
                  <a:gd name="connsiteX83" fmla="*/ 603415 w 1253592"/>
                  <a:gd name="connsiteY83" fmla="*/ 434113 h 564929"/>
                  <a:gd name="connsiteX84" fmla="*/ 614714 w 1253592"/>
                  <a:gd name="connsiteY84" fmla="*/ 428533 h 564929"/>
                  <a:gd name="connsiteX85" fmla="*/ 801824 w 1253592"/>
                  <a:gd name="connsiteY85" fmla="*/ 428393 h 564929"/>
                  <a:gd name="connsiteX86" fmla="*/ 810652 w 1253592"/>
                  <a:gd name="connsiteY86" fmla="*/ 429963 h 564929"/>
                  <a:gd name="connsiteX87" fmla="*/ 813595 w 1253592"/>
                  <a:gd name="connsiteY87" fmla="*/ 436240 h 564929"/>
                  <a:gd name="connsiteX88" fmla="*/ 801824 w 1253592"/>
                  <a:gd name="connsiteY88" fmla="*/ 440948 h 564929"/>
                  <a:gd name="connsiteX89" fmla="*/ 790054 w 1253592"/>
                  <a:gd name="connsiteY89" fmla="*/ 437809 h 564929"/>
                  <a:gd name="connsiteX90" fmla="*/ 794468 w 1253592"/>
                  <a:gd name="connsiteY90" fmla="*/ 431532 h 564929"/>
                  <a:gd name="connsiteX91" fmla="*/ 749900 w 1253592"/>
                  <a:gd name="connsiteY91" fmla="*/ 428096 h 564929"/>
                  <a:gd name="connsiteX92" fmla="*/ 756898 w 1253592"/>
                  <a:gd name="connsiteY92" fmla="*/ 432412 h 564929"/>
                  <a:gd name="connsiteX93" fmla="*/ 752699 w 1253592"/>
                  <a:gd name="connsiteY93" fmla="*/ 442481 h 564929"/>
                  <a:gd name="connsiteX94" fmla="*/ 745701 w 1253592"/>
                  <a:gd name="connsiteY94" fmla="*/ 443920 h 564929"/>
                  <a:gd name="connsiteX95" fmla="*/ 735903 w 1253592"/>
                  <a:gd name="connsiteY95" fmla="*/ 448235 h 564929"/>
                  <a:gd name="connsiteX96" fmla="*/ 728904 w 1253592"/>
                  <a:gd name="connsiteY96" fmla="*/ 446797 h 564929"/>
                  <a:gd name="connsiteX97" fmla="*/ 719107 w 1253592"/>
                  <a:gd name="connsiteY97" fmla="*/ 452551 h 564929"/>
                  <a:gd name="connsiteX98" fmla="*/ 712108 w 1253592"/>
                  <a:gd name="connsiteY98" fmla="*/ 449674 h 564929"/>
                  <a:gd name="connsiteX99" fmla="*/ 706509 w 1253592"/>
                  <a:gd name="connsiteY99" fmla="*/ 452551 h 564929"/>
                  <a:gd name="connsiteX100" fmla="*/ 696712 w 1253592"/>
                  <a:gd name="connsiteY100" fmla="*/ 453989 h 564929"/>
                  <a:gd name="connsiteX101" fmla="*/ 691113 w 1253592"/>
                  <a:gd name="connsiteY101" fmla="*/ 449674 h 564929"/>
                  <a:gd name="connsiteX102" fmla="*/ 681315 w 1253592"/>
                  <a:gd name="connsiteY102" fmla="*/ 449674 h 564929"/>
                  <a:gd name="connsiteX103" fmla="*/ 674317 w 1253592"/>
                  <a:gd name="connsiteY103" fmla="*/ 452551 h 564929"/>
                  <a:gd name="connsiteX104" fmla="*/ 667318 w 1253592"/>
                  <a:gd name="connsiteY104" fmla="*/ 449674 h 564929"/>
                  <a:gd name="connsiteX105" fmla="*/ 661719 w 1253592"/>
                  <a:gd name="connsiteY105" fmla="*/ 446797 h 564929"/>
                  <a:gd name="connsiteX106" fmla="*/ 653321 w 1253592"/>
                  <a:gd name="connsiteY106" fmla="*/ 446797 h 564929"/>
                  <a:gd name="connsiteX107" fmla="*/ 656121 w 1253592"/>
                  <a:gd name="connsiteY107" fmla="*/ 436727 h 564929"/>
                  <a:gd name="connsiteX108" fmla="*/ 660320 w 1253592"/>
                  <a:gd name="connsiteY108" fmla="*/ 442481 h 564929"/>
                  <a:gd name="connsiteX109" fmla="*/ 668718 w 1253592"/>
                  <a:gd name="connsiteY109" fmla="*/ 442481 h 564929"/>
                  <a:gd name="connsiteX110" fmla="*/ 677116 w 1253592"/>
                  <a:gd name="connsiteY110" fmla="*/ 433850 h 564929"/>
                  <a:gd name="connsiteX111" fmla="*/ 693912 w 1253592"/>
                  <a:gd name="connsiteY111" fmla="*/ 432412 h 564929"/>
                  <a:gd name="connsiteX112" fmla="*/ 706509 w 1253592"/>
                  <a:gd name="connsiteY112" fmla="*/ 442481 h 564929"/>
                  <a:gd name="connsiteX113" fmla="*/ 713508 w 1253592"/>
                  <a:gd name="connsiteY113" fmla="*/ 441043 h 564929"/>
                  <a:gd name="connsiteX114" fmla="*/ 723306 w 1253592"/>
                  <a:gd name="connsiteY114" fmla="*/ 438166 h 564929"/>
                  <a:gd name="connsiteX115" fmla="*/ 733104 w 1253592"/>
                  <a:gd name="connsiteY115" fmla="*/ 443920 h 564929"/>
                  <a:gd name="connsiteX116" fmla="*/ 742901 w 1253592"/>
                  <a:gd name="connsiteY116" fmla="*/ 436727 h 564929"/>
                  <a:gd name="connsiteX117" fmla="*/ 547800 w 1253592"/>
                  <a:gd name="connsiteY117" fmla="*/ 427192 h 564929"/>
                  <a:gd name="connsiteX118" fmla="*/ 554452 w 1253592"/>
                  <a:gd name="connsiteY118" fmla="*/ 435884 h 564929"/>
                  <a:gd name="connsiteX119" fmla="*/ 545139 w 1253592"/>
                  <a:gd name="connsiteY119" fmla="*/ 444575 h 564929"/>
                  <a:gd name="connsiteX120" fmla="*/ 534494 w 1253592"/>
                  <a:gd name="connsiteY120" fmla="*/ 441678 h 564929"/>
                  <a:gd name="connsiteX121" fmla="*/ 527842 w 1253592"/>
                  <a:gd name="connsiteY121" fmla="*/ 440229 h 564929"/>
                  <a:gd name="connsiteX122" fmla="*/ 523850 w 1253592"/>
                  <a:gd name="connsiteY122" fmla="*/ 430089 h 564929"/>
                  <a:gd name="connsiteX123" fmla="*/ 529172 w 1253592"/>
                  <a:gd name="connsiteY123" fmla="*/ 428640 h 564929"/>
                  <a:gd name="connsiteX124" fmla="*/ 535825 w 1253592"/>
                  <a:gd name="connsiteY124" fmla="*/ 430089 h 564929"/>
                  <a:gd name="connsiteX125" fmla="*/ 547800 w 1253592"/>
                  <a:gd name="connsiteY125" fmla="*/ 427192 h 564929"/>
                  <a:gd name="connsiteX126" fmla="*/ 853606 w 1253592"/>
                  <a:gd name="connsiteY126" fmla="*/ 413132 h 564929"/>
                  <a:gd name="connsiteX127" fmla="*/ 868711 w 1253592"/>
                  <a:gd name="connsiteY127" fmla="*/ 413132 h 564929"/>
                  <a:gd name="connsiteX128" fmla="*/ 872830 w 1253592"/>
                  <a:gd name="connsiteY128" fmla="*/ 419185 h 564929"/>
                  <a:gd name="connsiteX129" fmla="*/ 863218 w 1253592"/>
                  <a:gd name="connsiteY129" fmla="*/ 420699 h 564929"/>
                  <a:gd name="connsiteX130" fmla="*/ 852233 w 1253592"/>
                  <a:gd name="connsiteY130" fmla="*/ 425238 h 564929"/>
                  <a:gd name="connsiteX131" fmla="*/ 839874 w 1253592"/>
                  <a:gd name="connsiteY131" fmla="*/ 428265 h 564929"/>
                  <a:gd name="connsiteX132" fmla="*/ 827516 w 1253592"/>
                  <a:gd name="connsiteY132" fmla="*/ 432804 h 564929"/>
                  <a:gd name="connsiteX133" fmla="*/ 831636 w 1253592"/>
                  <a:gd name="connsiteY133" fmla="*/ 419185 h 564929"/>
                  <a:gd name="connsiteX134" fmla="*/ 841248 w 1253592"/>
                  <a:gd name="connsiteY134" fmla="*/ 416159 h 564929"/>
                  <a:gd name="connsiteX135" fmla="*/ 853606 w 1253592"/>
                  <a:gd name="connsiteY135" fmla="*/ 413132 h 564929"/>
                  <a:gd name="connsiteX136" fmla="*/ 691184 w 1253592"/>
                  <a:gd name="connsiteY136" fmla="*/ 393082 h 564929"/>
                  <a:gd name="connsiteX137" fmla="*/ 693538 w 1253592"/>
                  <a:gd name="connsiteY137" fmla="*/ 394848 h 564929"/>
                  <a:gd name="connsiteX138" fmla="*/ 693538 w 1253592"/>
                  <a:gd name="connsiteY138" fmla="*/ 400144 h 564929"/>
                  <a:gd name="connsiteX139" fmla="*/ 688830 w 1253592"/>
                  <a:gd name="connsiteY139" fmla="*/ 400144 h 564929"/>
                  <a:gd name="connsiteX140" fmla="*/ 554452 w 1253592"/>
                  <a:gd name="connsiteY140" fmla="*/ 388081 h 564929"/>
                  <a:gd name="connsiteX141" fmla="*/ 554452 w 1253592"/>
                  <a:gd name="connsiteY141" fmla="*/ 392789 h 564929"/>
                  <a:gd name="connsiteX142" fmla="*/ 547096 w 1253592"/>
                  <a:gd name="connsiteY142" fmla="*/ 392789 h 564929"/>
                  <a:gd name="connsiteX143" fmla="*/ 544153 w 1253592"/>
                  <a:gd name="connsiteY143" fmla="*/ 397496 h 564929"/>
                  <a:gd name="connsiteX144" fmla="*/ 542682 w 1253592"/>
                  <a:gd name="connsiteY144" fmla="*/ 389650 h 564929"/>
                  <a:gd name="connsiteX145" fmla="*/ 321213 w 1253592"/>
                  <a:gd name="connsiteY145" fmla="*/ 360050 h 564929"/>
                  <a:gd name="connsiteX146" fmla="*/ 326696 w 1253592"/>
                  <a:gd name="connsiteY146" fmla="*/ 360050 h 564929"/>
                  <a:gd name="connsiteX147" fmla="*/ 331118 w 1253592"/>
                  <a:gd name="connsiteY147" fmla="*/ 364265 h 564929"/>
                  <a:gd name="connsiteX148" fmla="*/ 346684 w 1253592"/>
                  <a:gd name="connsiteY148" fmla="*/ 369887 h 564929"/>
                  <a:gd name="connsiteX149" fmla="*/ 356589 w 1253592"/>
                  <a:gd name="connsiteY149" fmla="*/ 371292 h 564929"/>
                  <a:gd name="connsiteX150" fmla="*/ 363664 w 1253592"/>
                  <a:gd name="connsiteY150" fmla="*/ 383939 h 564929"/>
                  <a:gd name="connsiteX151" fmla="*/ 384889 w 1253592"/>
                  <a:gd name="connsiteY151" fmla="*/ 388155 h 564929"/>
                  <a:gd name="connsiteX152" fmla="*/ 404699 w 1253592"/>
                  <a:gd name="connsiteY152" fmla="*/ 389560 h 564929"/>
                  <a:gd name="connsiteX153" fmla="*/ 416019 w 1253592"/>
                  <a:gd name="connsiteY153" fmla="*/ 389560 h 564929"/>
                  <a:gd name="connsiteX154" fmla="*/ 418849 w 1253592"/>
                  <a:gd name="connsiteY154" fmla="*/ 379723 h 564929"/>
                  <a:gd name="connsiteX155" fmla="*/ 430169 w 1253592"/>
                  <a:gd name="connsiteY155" fmla="*/ 376913 h 564929"/>
                  <a:gd name="connsiteX156" fmla="*/ 435829 w 1253592"/>
                  <a:gd name="connsiteY156" fmla="*/ 383939 h 564929"/>
                  <a:gd name="connsiteX157" fmla="*/ 447149 w 1253592"/>
                  <a:gd name="connsiteY157" fmla="*/ 383939 h 564929"/>
                  <a:gd name="connsiteX158" fmla="*/ 471204 w 1253592"/>
                  <a:gd name="connsiteY158" fmla="*/ 389560 h 564929"/>
                  <a:gd name="connsiteX159" fmla="*/ 492429 w 1253592"/>
                  <a:gd name="connsiteY159" fmla="*/ 389560 h 564929"/>
                  <a:gd name="connsiteX160" fmla="*/ 515069 w 1253592"/>
                  <a:gd name="connsiteY160" fmla="*/ 390966 h 564929"/>
                  <a:gd name="connsiteX161" fmla="*/ 505164 w 1253592"/>
                  <a:gd name="connsiteY161" fmla="*/ 399397 h 564929"/>
                  <a:gd name="connsiteX162" fmla="*/ 491014 w 1253592"/>
                  <a:gd name="connsiteY162" fmla="*/ 406424 h 564929"/>
                  <a:gd name="connsiteX163" fmla="*/ 505164 w 1253592"/>
                  <a:gd name="connsiteY163" fmla="*/ 410639 h 564929"/>
                  <a:gd name="connsiteX164" fmla="*/ 520729 w 1253592"/>
                  <a:gd name="connsiteY164" fmla="*/ 412045 h 564929"/>
                  <a:gd name="connsiteX165" fmla="*/ 517899 w 1253592"/>
                  <a:gd name="connsiteY165" fmla="*/ 413450 h 564929"/>
                  <a:gd name="connsiteX166" fmla="*/ 522144 w 1253592"/>
                  <a:gd name="connsiteY166" fmla="*/ 426097 h 564929"/>
                  <a:gd name="connsiteX167" fmla="*/ 516484 w 1253592"/>
                  <a:gd name="connsiteY167" fmla="*/ 440150 h 564929"/>
                  <a:gd name="connsiteX168" fmla="*/ 526389 w 1253592"/>
                  <a:gd name="connsiteY168" fmla="*/ 448582 h 564929"/>
                  <a:gd name="connsiteX169" fmla="*/ 513654 w 1253592"/>
                  <a:gd name="connsiteY169" fmla="*/ 445771 h 564929"/>
                  <a:gd name="connsiteX170" fmla="*/ 493844 w 1253592"/>
                  <a:gd name="connsiteY170" fmla="*/ 435934 h 564929"/>
                  <a:gd name="connsiteX171" fmla="*/ 479694 w 1253592"/>
                  <a:gd name="connsiteY171" fmla="*/ 437340 h 564929"/>
                  <a:gd name="connsiteX172" fmla="*/ 461299 w 1253592"/>
                  <a:gd name="connsiteY172" fmla="*/ 437340 h 564929"/>
                  <a:gd name="connsiteX173" fmla="*/ 428754 w 1253592"/>
                  <a:gd name="connsiteY173" fmla="*/ 433124 h 564929"/>
                  <a:gd name="connsiteX174" fmla="*/ 403284 w 1253592"/>
                  <a:gd name="connsiteY174" fmla="*/ 423287 h 564929"/>
                  <a:gd name="connsiteX175" fmla="*/ 373569 w 1253592"/>
                  <a:gd name="connsiteY175" fmla="*/ 416261 h 564929"/>
                  <a:gd name="connsiteX176" fmla="*/ 360834 w 1253592"/>
                  <a:gd name="connsiteY176" fmla="*/ 417666 h 564929"/>
                  <a:gd name="connsiteX177" fmla="*/ 336779 w 1253592"/>
                  <a:gd name="connsiteY177" fmla="*/ 419071 h 564929"/>
                  <a:gd name="connsiteX178" fmla="*/ 339609 w 1253592"/>
                  <a:gd name="connsiteY178" fmla="*/ 410639 h 564929"/>
                  <a:gd name="connsiteX179" fmla="*/ 319798 w 1253592"/>
                  <a:gd name="connsiteY179" fmla="*/ 407829 h 564929"/>
                  <a:gd name="connsiteX180" fmla="*/ 301403 w 1253592"/>
                  <a:gd name="connsiteY180" fmla="*/ 403613 h 564929"/>
                  <a:gd name="connsiteX181" fmla="*/ 308478 w 1253592"/>
                  <a:gd name="connsiteY181" fmla="*/ 395181 h 564929"/>
                  <a:gd name="connsiteX182" fmla="*/ 297158 w 1253592"/>
                  <a:gd name="connsiteY182" fmla="*/ 392371 h 564929"/>
                  <a:gd name="connsiteX183" fmla="*/ 290083 w 1253592"/>
                  <a:gd name="connsiteY183" fmla="*/ 389560 h 564929"/>
                  <a:gd name="connsiteX184" fmla="*/ 274518 w 1253592"/>
                  <a:gd name="connsiteY184" fmla="*/ 390966 h 564929"/>
                  <a:gd name="connsiteX185" fmla="*/ 270273 w 1253592"/>
                  <a:gd name="connsiteY185" fmla="*/ 385344 h 564929"/>
                  <a:gd name="connsiteX186" fmla="*/ 275933 w 1253592"/>
                  <a:gd name="connsiteY186" fmla="*/ 385344 h 564929"/>
                  <a:gd name="connsiteX187" fmla="*/ 280178 w 1253592"/>
                  <a:gd name="connsiteY187" fmla="*/ 378318 h 564929"/>
                  <a:gd name="connsiteX188" fmla="*/ 287253 w 1253592"/>
                  <a:gd name="connsiteY188" fmla="*/ 375508 h 564929"/>
                  <a:gd name="connsiteX189" fmla="*/ 290083 w 1253592"/>
                  <a:gd name="connsiteY189" fmla="*/ 362860 h 564929"/>
                  <a:gd name="connsiteX190" fmla="*/ 301403 w 1253592"/>
                  <a:gd name="connsiteY190" fmla="*/ 361455 h 564929"/>
                  <a:gd name="connsiteX191" fmla="*/ 312723 w 1253592"/>
                  <a:gd name="connsiteY191" fmla="*/ 365671 h 564929"/>
                  <a:gd name="connsiteX192" fmla="*/ 321213 w 1253592"/>
                  <a:gd name="connsiteY192" fmla="*/ 360050 h 564929"/>
                  <a:gd name="connsiteX193" fmla="*/ 691183 w 1253592"/>
                  <a:gd name="connsiteY193" fmla="*/ 355416 h 564929"/>
                  <a:gd name="connsiteX194" fmla="*/ 691183 w 1253592"/>
                  <a:gd name="connsiteY194" fmla="*/ 365303 h 564929"/>
                  <a:gd name="connsiteX195" fmla="*/ 688044 w 1253592"/>
                  <a:gd name="connsiteY195" fmla="*/ 376603 h 564929"/>
                  <a:gd name="connsiteX196" fmla="*/ 686475 w 1253592"/>
                  <a:gd name="connsiteY196" fmla="*/ 358241 h 564929"/>
                  <a:gd name="connsiteX197" fmla="*/ 477711 w 1253592"/>
                  <a:gd name="connsiteY197" fmla="*/ 352771 h 564929"/>
                  <a:gd name="connsiteX198" fmla="*/ 479123 w 1253592"/>
                  <a:gd name="connsiteY198" fmla="*/ 357479 h 564929"/>
                  <a:gd name="connsiteX199" fmla="*/ 473474 w 1253592"/>
                  <a:gd name="connsiteY199" fmla="*/ 362186 h 564929"/>
                  <a:gd name="connsiteX200" fmla="*/ 472061 w 1253592"/>
                  <a:gd name="connsiteY200" fmla="*/ 355909 h 564929"/>
                  <a:gd name="connsiteX201" fmla="*/ 777106 w 1253592"/>
                  <a:gd name="connsiteY201" fmla="*/ 346000 h 564929"/>
                  <a:gd name="connsiteX202" fmla="*/ 780637 w 1253592"/>
                  <a:gd name="connsiteY202" fmla="*/ 346000 h 564929"/>
                  <a:gd name="connsiteX203" fmla="*/ 779460 w 1253592"/>
                  <a:gd name="connsiteY203" fmla="*/ 350708 h 564929"/>
                  <a:gd name="connsiteX204" fmla="*/ 775929 w 1253592"/>
                  <a:gd name="connsiteY204" fmla="*/ 350708 h 564929"/>
                  <a:gd name="connsiteX205" fmla="*/ 185050 w 1253592"/>
                  <a:gd name="connsiteY205" fmla="*/ 340763 h 564929"/>
                  <a:gd name="connsiteX206" fmla="*/ 196820 w 1253592"/>
                  <a:gd name="connsiteY206" fmla="*/ 343588 h 564929"/>
                  <a:gd name="connsiteX207" fmla="*/ 193457 w 1253592"/>
                  <a:gd name="connsiteY207" fmla="*/ 347825 h 564929"/>
                  <a:gd name="connsiteX208" fmla="*/ 185050 w 1253592"/>
                  <a:gd name="connsiteY208" fmla="*/ 346413 h 564929"/>
                  <a:gd name="connsiteX209" fmla="*/ 775930 w 1253592"/>
                  <a:gd name="connsiteY209" fmla="*/ 338937 h 564929"/>
                  <a:gd name="connsiteX210" fmla="*/ 774753 w 1253592"/>
                  <a:gd name="connsiteY210" fmla="*/ 344587 h 564929"/>
                  <a:gd name="connsiteX211" fmla="*/ 771222 w 1253592"/>
                  <a:gd name="connsiteY211" fmla="*/ 345999 h 564929"/>
                  <a:gd name="connsiteX212" fmla="*/ 771222 w 1253592"/>
                  <a:gd name="connsiteY212" fmla="*/ 341762 h 564929"/>
                  <a:gd name="connsiteX213" fmla="*/ 731202 w 1253592"/>
                  <a:gd name="connsiteY213" fmla="*/ 335514 h 564929"/>
                  <a:gd name="connsiteX214" fmla="*/ 732771 w 1253592"/>
                  <a:gd name="connsiteY214" fmla="*/ 343218 h 564929"/>
                  <a:gd name="connsiteX215" fmla="*/ 729632 w 1253592"/>
                  <a:gd name="connsiteY215" fmla="*/ 347070 h 564929"/>
                  <a:gd name="connsiteX216" fmla="*/ 723355 w 1253592"/>
                  <a:gd name="connsiteY216" fmla="*/ 341934 h 564929"/>
                  <a:gd name="connsiteX217" fmla="*/ 731202 w 1253592"/>
                  <a:gd name="connsiteY217" fmla="*/ 335514 h 564929"/>
                  <a:gd name="connsiteX218" fmla="*/ 762329 w 1253592"/>
                  <a:gd name="connsiteY218" fmla="*/ 313043 h 564929"/>
                  <a:gd name="connsiteX219" fmla="*/ 766514 w 1253592"/>
                  <a:gd name="connsiteY219" fmla="*/ 313043 h 564929"/>
                  <a:gd name="connsiteX220" fmla="*/ 765119 w 1253592"/>
                  <a:gd name="connsiteY220" fmla="*/ 324586 h 564929"/>
                  <a:gd name="connsiteX221" fmla="*/ 755353 w 1253592"/>
                  <a:gd name="connsiteY221" fmla="*/ 331800 h 564929"/>
                  <a:gd name="connsiteX222" fmla="*/ 751168 w 1253592"/>
                  <a:gd name="connsiteY222" fmla="*/ 339014 h 564929"/>
                  <a:gd name="connsiteX223" fmla="*/ 758144 w 1253592"/>
                  <a:gd name="connsiteY223" fmla="*/ 336129 h 564929"/>
                  <a:gd name="connsiteX224" fmla="*/ 762329 w 1253592"/>
                  <a:gd name="connsiteY224" fmla="*/ 341900 h 564929"/>
                  <a:gd name="connsiteX225" fmla="*/ 758144 w 1253592"/>
                  <a:gd name="connsiteY225" fmla="*/ 344786 h 564929"/>
                  <a:gd name="connsiteX226" fmla="*/ 753958 w 1253592"/>
                  <a:gd name="connsiteY226" fmla="*/ 352000 h 564929"/>
                  <a:gd name="connsiteX227" fmla="*/ 745588 w 1253592"/>
                  <a:gd name="connsiteY227" fmla="*/ 356328 h 564929"/>
                  <a:gd name="connsiteX228" fmla="*/ 749773 w 1253592"/>
                  <a:gd name="connsiteY228" fmla="*/ 341900 h 564929"/>
                  <a:gd name="connsiteX229" fmla="*/ 735823 w 1253592"/>
                  <a:gd name="connsiteY229" fmla="*/ 344786 h 564929"/>
                  <a:gd name="connsiteX230" fmla="*/ 738613 w 1253592"/>
                  <a:gd name="connsiteY230" fmla="*/ 334686 h 564929"/>
                  <a:gd name="connsiteX231" fmla="*/ 742798 w 1253592"/>
                  <a:gd name="connsiteY231" fmla="*/ 323143 h 564929"/>
                  <a:gd name="connsiteX232" fmla="*/ 753958 w 1253592"/>
                  <a:gd name="connsiteY232" fmla="*/ 321700 h 564929"/>
                  <a:gd name="connsiteX233" fmla="*/ 762329 w 1253592"/>
                  <a:gd name="connsiteY233" fmla="*/ 313043 h 564929"/>
                  <a:gd name="connsiteX234" fmla="*/ 994858 w 1253592"/>
                  <a:gd name="connsiteY234" fmla="*/ 310689 h 564929"/>
                  <a:gd name="connsiteX235" fmla="*/ 993680 w 1253592"/>
                  <a:gd name="connsiteY235" fmla="*/ 320106 h 564929"/>
                  <a:gd name="connsiteX236" fmla="*/ 992503 w 1253592"/>
                  <a:gd name="connsiteY236" fmla="*/ 316070 h 564929"/>
                  <a:gd name="connsiteX237" fmla="*/ 762392 w 1253592"/>
                  <a:gd name="connsiteY237" fmla="*/ 301272 h 564929"/>
                  <a:gd name="connsiteX238" fmla="*/ 768277 w 1253592"/>
                  <a:gd name="connsiteY238" fmla="*/ 303963 h 564929"/>
                  <a:gd name="connsiteX239" fmla="*/ 766806 w 1253592"/>
                  <a:gd name="connsiteY239" fmla="*/ 309344 h 564929"/>
                  <a:gd name="connsiteX240" fmla="*/ 760921 w 1253592"/>
                  <a:gd name="connsiteY240" fmla="*/ 307999 h 564929"/>
                  <a:gd name="connsiteX241" fmla="*/ 762392 w 1253592"/>
                  <a:gd name="connsiteY241" fmla="*/ 301272 h 564929"/>
                  <a:gd name="connsiteX242" fmla="*/ 989678 w 1253592"/>
                  <a:gd name="connsiteY242" fmla="*/ 298919 h 564929"/>
                  <a:gd name="connsiteX243" fmla="*/ 992503 w 1253592"/>
                  <a:gd name="connsiteY243" fmla="*/ 300096 h 564929"/>
                  <a:gd name="connsiteX244" fmla="*/ 991091 w 1253592"/>
                  <a:gd name="connsiteY244" fmla="*/ 303628 h 564929"/>
                  <a:gd name="connsiteX245" fmla="*/ 985441 w 1253592"/>
                  <a:gd name="connsiteY245" fmla="*/ 308336 h 564929"/>
                  <a:gd name="connsiteX246" fmla="*/ 985441 w 1253592"/>
                  <a:gd name="connsiteY246" fmla="*/ 304805 h 564929"/>
                  <a:gd name="connsiteX247" fmla="*/ 857413 w 1253592"/>
                  <a:gd name="connsiteY247" fmla="*/ 271125 h 564929"/>
                  <a:gd name="connsiteX248" fmla="*/ 868006 w 1253592"/>
                  <a:gd name="connsiteY248" fmla="*/ 273355 h 564929"/>
                  <a:gd name="connsiteX249" fmla="*/ 877893 w 1253592"/>
                  <a:gd name="connsiteY249" fmla="*/ 288222 h 564929"/>
                  <a:gd name="connsiteX250" fmla="*/ 860944 w 1253592"/>
                  <a:gd name="connsiteY250" fmla="*/ 298629 h 564929"/>
                  <a:gd name="connsiteX251" fmla="*/ 848232 w 1253592"/>
                  <a:gd name="connsiteY251" fmla="*/ 285249 h 564929"/>
                  <a:gd name="connsiteX252" fmla="*/ 846820 w 1253592"/>
                  <a:gd name="connsiteY252" fmla="*/ 273355 h 564929"/>
                  <a:gd name="connsiteX253" fmla="*/ 857413 w 1253592"/>
                  <a:gd name="connsiteY253" fmla="*/ 271125 h 564929"/>
                  <a:gd name="connsiteX254" fmla="*/ 938535 w 1253592"/>
                  <a:gd name="connsiteY254" fmla="*/ 263322 h 564929"/>
                  <a:gd name="connsiteX255" fmla="*/ 952963 w 1253592"/>
                  <a:gd name="connsiteY255" fmla="*/ 269207 h 564929"/>
                  <a:gd name="connsiteX256" fmla="*/ 967391 w 1253592"/>
                  <a:gd name="connsiteY256" fmla="*/ 269207 h 564929"/>
                  <a:gd name="connsiteX257" fmla="*/ 978933 w 1253592"/>
                  <a:gd name="connsiteY257" fmla="*/ 282448 h 564929"/>
                  <a:gd name="connsiteX258" fmla="*/ 971719 w 1253592"/>
                  <a:gd name="connsiteY258" fmla="*/ 297161 h 564929"/>
                  <a:gd name="connsiteX259" fmla="*/ 958734 w 1253592"/>
                  <a:gd name="connsiteY259" fmla="*/ 289805 h 564929"/>
                  <a:gd name="connsiteX260" fmla="*/ 944306 w 1253592"/>
                  <a:gd name="connsiteY260" fmla="*/ 288333 h 564929"/>
                  <a:gd name="connsiteX261" fmla="*/ 919779 w 1253592"/>
                  <a:gd name="connsiteY261" fmla="*/ 280977 h 564929"/>
                  <a:gd name="connsiteX262" fmla="*/ 906794 w 1253592"/>
                  <a:gd name="connsiteY262" fmla="*/ 292747 h 564929"/>
                  <a:gd name="connsiteX263" fmla="*/ 899580 w 1253592"/>
                  <a:gd name="connsiteY263" fmla="*/ 270678 h 564929"/>
                  <a:gd name="connsiteX264" fmla="*/ 909679 w 1253592"/>
                  <a:gd name="connsiteY264" fmla="*/ 264793 h 564929"/>
                  <a:gd name="connsiteX265" fmla="*/ 929878 w 1253592"/>
                  <a:gd name="connsiteY265" fmla="*/ 267736 h 564929"/>
                  <a:gd name="connsiteX266" fmla="*/ 938535 w 1253592"/>
                  <a:gd name="connsiteY266" fmla="*/ 263322 h 564929"/>
                  <a:gd name="connsiteX267" fmla="*/ 347298 w 1253592"/>
                  <a:gd name="connsiteY267" fmla="*/ 253905 h 564929"/>
                  <a:gd name="connsiteX268" fmla="*/ 360780 w 1253592"/>
                  <a:gd name="connsiteY268" fmla="*/ 260026 h 564929"/>
                  <a:gd name="connsiteX269" fmla="*/ 356286 w 1253592"/>
                  <a:gd name="connsiteY269" fmla="*/ 276857 h 564929"/>
                  <a:gd name="connsiteX270" fmla="*/ 341306 w 1253592"/>
                  <a:gd name="connsiteY270" fmla="*/ 279917 h 564929"/>
                  <a:gd name="connsiteX271" fmla="*/ 338310 w 1253592"/>
                  <a:gd name="connsiteY271" fmla="*/ 270736 h 564929"/>
                  <a:gd name="connsiteX272" fmla="*/ 336812 w 1253592"/>
                  <a:gd name="connsiteY272" fmla="*/ 272266 h 564929"/>
                  <a:gd name="connsiteX273" fmla="*/ 330820 w 1253592"/>
                  <a:gd name="connsiteY273" fmla="*/ 266146 h 564929"/>
                  <a:gd name="connsiteX274" fmla="*/ 338310 w 1253592"/>
                  <a:gd name="connsiteY274" fmla="*/ 266146 h 564929"/>
                  <a:gd name="connsiteX275" fmla="*/ 342804 w 1253592"/>
                  <a:gd name="connsiteY275" fmla="*/ 255435 h 564929"/>
                  <a:gd name="connsiteX276" fmla="*/ 131449 w 1253592"/>
                  <a:gd name="connsiteY276" fmla="*/ 253671 h 564929"/>
                  <a:gd name="connsiteX277" fmla="*/ 140141 w 1253592"/>
                  <a:gd name="connsiteY277" fmla="*/ 260864 h 564929"/>
                  <a:gd name="connsiteX278" fmla="*/ 147384 w 1253592"/>
                  <a:gd name="connsiteY278" fmla="*/ 266618 h 564929"/>
                  <a:gd name="connsiteX279" fmla="*/ 144487 w 1253592"/>
                  <a:gd name="connsiteY279" fmla="*/ 273810 h 564929"/>
                  <a:gd name="connsiteX280" fmla="*/ 140141 w 1253592"/>
                  <a:gd name="connsiteY280" fmla="*/ 279564 h 564929"/>
                  <a:gd name="connsiteX281" fmla="*/ 137244 w 1253592"/>
                  <a:gd name="connsiteY281" fmla="*/ 265179 h 564929"/>
                  <a:gd name="connsiteX282" fmla="*/ 128552 w 1253592"/>
                  <a:gd name="connsiteY282" fmla="*/ 262302 h 564929"/>
                  <a:gd name="connsiteX283" fmla="*/ 122666 w 1253592"/>
                  <a:gd name="connsiteY283" fmla="*/ 241901 h 564929"/>
                  <a:gd name="connsiteX284" fmla="*/ 128551 w 1253592"/>
                  <a:gd name="connsiteY284" fmla="*/ 243470 h 564929"/>
                  <a:gd name="connsiteX285" fmla="*/ 127080 w 1253592"/>
                  <a:gd name="connsiteY285" fmla="*/ 249747 h 564929"/>
                  <a:gd name="connsiteX286" fmla="*/ 118252 w 1253592"/>
                  <a:gd name="connsiteY286" fmla="*/ 248178 h 564929"/>
                  <a:gd name="connsiteX287" fmla="*/ 122666 w 1253592"/>
                  <a:gd name="connsiteY287" fmla="*/ 241901 h 564929"/>
                  <a:gd name="connsiteX288" fmla="*/ 846551 w 1253592"/>
                  <a:gd name="connsiteY288" fmla="*/ 233004 h 564929"/>
                  <a:gd name="connsiteX289" fmla="*/ 851848 w 1253592"/>
                  <a:gd name="connsiteY289" fmla="*/ 233004 h 564929"/>
                  <a:gd name="connsiteX290" fmla="*/ 853613 w 1253592"/>
                  <a:gd name="connsiteY290" fmla="*/ 234573 h 564929"/>
                  <a:gd name="connsiteX291" fmla="*/ 846551 w 1253592"/>
                  <a:gd name="connsiteY291" fmla="*/ 237712 h 564929"/>
                  <a:gd name="connsiteX292" fmla="*/ 960133 w 1253592"/>
                  <a:gd name="connsiteY292" fmla="*/ 230919 h 564929"/>
                  <a:gd name="connsiteX293" fmla="*/ 966607 w 1253592"/>
                  <a:gd name="connsiteY293" fmla="*/ 232791 h 564929"/>
                  <a:gd name="connsiteX294" fmla="*/ 958430 w 1253592"/>
                  <a:gd name="connsiteY294" fmla="*/ 243278 h 564929"/>
                  <a:gd name="connsiteX295" fmla="*/ 946164 w 1253592"/>
                  <a:gd name="connsiteY295" fmla="*/ 240282 h 564929"/>
                  <a:gd name="connsiteX296" fmla="*/ 951616 w 1253592"/>
                  <a:gd name="connsiteY296" fmla="*/ 231293 h 564929"/>
                  <a:gd name="connsiteX297" fmla="*/ 960133 w 1253592"/>
                  <a:gd name="connsiteY297" fmla="*/ 230919 h 564929"/>
                  <a:gd name="connsiteX298" fmla="*/ 804178 w 1253592"/>
                  <a:gd name="connsiteY298" fmla="*/ 226123 h 564929"/>
                  <a:gd name="connsiteX299" fmla="*/ 816890 w 1253592"/>
                  <a:gd name="connsiteY299" fmla="*/ 229926 h 564929"/>
                  <a:gd name="connsiteX300" fmla="*/ 829602 w 1253592"/>
                  <a:gd name="connsiteY300" fmla="*/ 233729 h 564929"/>
                  <a:gd name="connsiteX301" fmla="*/ 819715 w 1253592"/>
                  <a:gd name="connsiteY301" fmla="*/ 237532 h 564929"/>
                  <a:gd name="connsiteX302" fmla="*/ 802766 w 1253592"/>
                  <a:gd name="connsiteY302" fmla="*/ 236264 h 564929"/>
                  <a:gd name="connsiteX303" fmla="*/ 804178 w 1253592"/>
                  <a:gd name="connsiteY303" fmla="*/ 226123 h 564929"/>
                  <a:gd name="connsiteX304" fmla="*/ 287505 w 1253592"/>
                  <a:gd name="connsiteY304" fmla="*/ 224767 h 564929"/>
                  <a:gd name="connsiteX305" fmla="*/ 291742 w 1253592"/>
                  <a:gd name="connsiteY305" fmla="*/ 229157 h 564929"/>
                  <a:gd name="connsiteX306" fmla="*/ 295980 w 1253592"/>
                  <a:gd name="connsiteY306" fmla="*/ 224767 h 564929"/>
                  <a:gd name="connsiteX307" fmla="*/ 303042 w 1253592"/>
                  <a:gd name="connsiteY307" fmla="*/ 243790 h 564929"/>
                  <a:gd name="connsiteX308" fmla="*/ 310104 w 1253592"/>
                  <a:gd name="connsiteY308" fmla="*/ 252569 h 564929"/>
                  <a:gd name="connsiteX309" fmla="*/ 319990 w 1253592"/>
                  <a:gd name="connsiteY309" fmla="*/ 258422 h 564929"/>
                  <a:gd name="connsiteX310" fmla="*/ 314341 w 1253592"/>
                  <a:gd name="connsiteY310" fmla="*/ 265738 h 564929"/>
                  <a:gd name="connsiteX311" fmla="*/ 321403 w 1253592"/>
                  <a:gd name="connsiteY311" fmla="*/ 268665 h 564929"/>
                  <a:gd name="connsiteX312" fmla="*/ 315753 w 1253592"/>
                  <a:gd name="connsiteY312" fmla="*/ 274518 h 564929"/>
                  <a:gd name="connsiteX313" fmla="*/ 307279 w 1253592"/>
                  <a:gd name="connsiteY313" fmla="*/ 270128 h 564929"/>
                  <a:gd name="connsiteX314" fmla="*/ 298804 w 1253592"/>
                  <a:gd name="connsiteY314" fmla="*/ 267201 h 564929"/>
                  <a:gd name="connsiteX315" fmla="*/ 294567 w 1253592"/>
                  <a:gd name="connsiteY315" fmla="*/ 256959 h 564929"/>
                  <a:gd name="connsiteX316" fmla="*/ 288918 w 1253592"/>
                  <a:gd name="connsiteY316" fmla="*/ 246716 h 564929"/>
                  <a:gd name="connsiteX317" fmla="*/ 286093 w 1253592"/>
                  <a:gd name="connsiteY317" fmla="*/ 245253 h 564929"/>
                  <a:gd name="connsiteX318" fmla="*/ 276206 w 1253592"/>
                  <a:gd name="connsiteY318" fmla="*/ 245253 h 564929"/>
                  <a:gd name="connsiteX319" fmla="*/ 274794 w 1253592"/>
                  <a:gd name="connsiteY319" fmla="*/ 236473 h 564929"/>
                  <a:gd name="connsiteX320" fmla="*/ 279031 w 1253592"/>
                  <a:gd name="connsiteY320" fmla="*/ 230620 h 564929"/>
                  <a:gd name="connsiteX321" fmla="*/ 287505 w 1253592"/>
                  <a:gd name="connsiteY321" fmla="*/ 224767 h 564929"/>
                  <a:gd name="connsiteX322" fmla="*/ 1109735 w 1253592"/>
                  <a:gd name="connsiteY322" fmla="*/ 223588 h 564929"/>
                  <a:gd name="connsiteX323" fmla="*/ 1122447 w 1253592"/>
                  <a:gd name="connsiteY323" fmla="*/ 225059 h 564929"/>
                  <a:gd name="connsiteX324" fmla="*/ 1128097 w 1253592"/>
                  <a:gd name="connsiteY324" fmla="*/ 229473 h 564929"/>
                  <a:gd name="connsiteX325" fmla="*/ 1139397 w 1253592"/>
                  <a:gd name="connsiteY325" fmla="*/ 230944 h 564929"/>
                  <a:gd name="connsiteX326" fmla="*/ 1140809 w 1253592"/>
                  <a:gd name="connsiteY326" fmla="*/ 235358 h 564929"/>
                  <a:gd name="connsiteX327" fmla="*/ 1123860 w 1253592"/>
                  <a:gd name="connsiteY327" fmla="*/ 235358 h 564929"/>
                  <a:gd name="connsiteX328" fmla="*/ 1116798 w 1253592"/>
                  <a:gd name="connsiteY328" fmla="*/ 230944 h 564929"/>
                  <a:gd name="connsiteX329" fmla="*/ 1105498 w 1253592"/>
                  <a:gd name="connsiteY329" fmla="*/ 229473 h 564929"/>
                  <a:gd name="connsiteX330" fmla="*/ 375268 w 1253592"/>
                  <a:gd name="connsiteY330" fmla="*/ 223588 h 564929"/>
                  <a:gd name="connsiteX331" fmla="*/ 378093 w 1253592"/>
                  <a:gd name="connsiteY331" fmla="*/ 227119 h 564929"/>
                  <a:gd name="connsiteX332" fmla="*/ 371031 w 1253592"/>
                  <a:gd name="connsiteY332" fmla="*/ 230650 h 564929"/>
                  <a:gd name="connsiteX333" fmla="*/ 886229 w 1253592"/>
                  <a:gd name="connsiteY333" fmla="*/ 218597 h 564929"/>
                  <a:gd name="connsiteX334" fmla="*/ 894537 w 1253592"/>
                  <a:gd name="connsiteY334" fmla="*/ 218597 h 564929"/>
                  <a:gd name="connsiteX335" fmla="*/ 902845 w 1253592"/>
                  <a:gd name="connsiteY335" fmla="*/ 227072 h 564929"/>
                  <a:gd name="connsiteX336" fmla="*/ 894537 w 1253592"/>
                  <a:gd name="connsiteY336" fmla="*/ 229896 h 564929"/>
                  <a:gd name="connsiteX337" fmla="*/ 880690 w 1253592"/>
                  <a:gd name="connsiteY337" fmla="*/ 228484 h 564929"/>
                  <a:gd name="connsiteX338" fmla="*/ 886229 w 1253592"/>
                  <a:gd name="connsiteY338" fmla="*/ 218597 h 564929"/>
                  <a:gd name="connsiteX339" fmla="*/ 776399 w 1253592"/>
                  <a:gd name="connsiteY339" fmla="*/ 216525 h 564929"/>
                  <a:gd name="connsiteX340" fmla="*/ 780636 w 1253592"/>
                  <a:gd name="connsiteY340" fmla="*/ 219350 h 564929"/>
                  <a:gd name="connsiteX341" fmla="*/ 777811 w 1253592"/>
                  <a:gd name="connsiteY341" fmla="*/ 225000 h 564929"/>
                  <a:gd name="connsiteX342" fmla="*/ 772161 w 1253592"/>
                  <a:gd name="connsiteY342" fmla="*/ 230649 h 564929"/>
                  <a:gd name="connsiteX343" fmla="*/ 766512 w 1253592"/>
                  <a:gd name="connsiteY343" fmla="*/ 230649 h 564929"/>
                  <a:gd name="connsiteX344" fmla="*/ 769337 w 1253592"/>
                  <a:gd name="connsiteY344" fmla="*/ 220762 h 564929"/>
                  <a:gd name="connsiteX345" fmla="*/ 758568 w 1253592"/>
                  <a:gd name="connsiteY345" fmla="*/ 214172 h 564929"/>
                  <a:gd name="connsiteX346" fmla="*/ 767396 w 1253592"/>
                  <a:gd name="connsiteY346" fmla="*/ 214172 h 564929"/>
                  <a:gd name="connsiteX347" fmla="*/ 768867 w 1253592"/>
                  <a:gd name="connsiteY347" fmla="*/ 219553 h 564929"/>
                  <a:gd name="connsiteX348" fmla="*/ 762982 w 1253592"/>
                  <a:gd name="connsiteY348" fmla="*/ 223589 h 564929"/>
                  <a:gd name="connsiteX349" fmla="*/ 757097 w 1253592"/>
                  <a:gd name="connsiteY349" fmla="*/ 223589 h 564929"/>
                  <a:gd name="connsiteX350" fmla="*/ 104128 w 1253592"/>
                  <a:gd name="connsiteY350" fmla="*/ 205652 h 564929"/>
                  <a:gd name="connsiteX351" fmla="*/ 110749 w 1253592"/>
                  <a:gd name="connsiteY351" fmla="*/ 224012 h 564929"/>
                  <a:gd name="connsiteX352" fmla="*/ 108101 w 1253592"/>
                  <a:gd name="connsiteY352" fmla="*/ 232486 h 564929"/>
                  <a:gd name="connsiteX353" fmla="*/ 96183 w 1253592"/>
                  <a:gd name="connsiteY353" fmla="*/ 224012 h 564929"/>
                  <a:gd name="connsiteX354" fmla="*/ 96183 w 1253592"/>
                  <a:gd name="connsiteY354" fmla="*/ 211302 h 564929"/>
                  <a:gd name="connsiteX355" fmla="*/ 104128 w 1253592"/>
                  <a:gd name="connsiteY355" fmla="*/ 205652 h 564929"/>
                  <a:gd name="connsiteX356" fmla="*/ 1086665 w 1253592"/>
                  <a:gd name="connsiteY356" fmla="*/ 204756 h 564929"/>
                  <a:gd name="connsiteX357" fmla="*/ 1091373 w 1253592"/>
                  <a:gd name="connsiteY357" fmla="*/ 207699 h 564929"/>
                  <a:gd name="connsiteX358" fmla="*/ 1090196 w 1253592"/>
                  <a:gd name="connsiteY358" fmla="*/ 212112 h 564929"/>
                  <a:gd name="connsiteX359" fmla="*/ 1086665 w 1253592"/>
                  <a:gd name="connsiteY359" fmla="*/ 216526 h 564929"/>
                  <a:gd name="connsiteX360" fmla="*/ 1100789 w 1253592"/>
                  <a:gd name="connsiteY360" fmla="*/ 195339 h 564929"/>
                  <a:gd name="connsiteX361" fmla="*/ 1112559 w 1253592"/>
                  <a:gd name="connsiteY361" fmla="*/ 195339 h 564929"/>
                  <a:gd name="connsiteX362" fmla="*/ 1109196 w 1253592"/>
                  <a:gd name="connsiteY362" fmla="*/ 202401 h 564929"/>
                  <a:gd name="connsiteX363" fmla="*/ 1100789 w 1253592"/>
                  <a:gd name="connsiteY363" fmla="*/ 202401 h 564929"/>
                  <a:gd name="connsiteX364" fmla="*/ 1032203 w 1253592"/>
                  <a:gd name="connsiteY364" fmla="*/ 187995 h 564929"/>
                  <a:gd name="connsiteX365" fmla="*/ 1049233 w 1253592"/>
                  <a:gd name="connsiteY365" fmla="*/ 197899 h 564929"/>
                  <a:gd name="connsiteX366" fmla="*/ 1067682 w 1253592"/>
                  <a:gd name="connsiteY366" fmla="*/ 200728 h 564929"/>
                  <a:gd name="connsiteX367" fmla="*/ 1073358 w 1253592"/>
                  <a:gd name="connsiteY367" fmla="*/ 217706 h 564929"/>
                  <a:gd name="connsiteX368" fmla="*/ 1070520 w 1253592"/>
                  <a:gd name="connsiteY368" fmla="*/ 237513 h 564929"/>
                  <a:gd name="connsiteX369" fmla="*/ 1073358 w 1253592"/>
                  <a:gd name="connsiteY369" fmla="*/ 253076 h 564929"/>
                  <a:gd name="connsiteX370" fmla="*/ 1083292 w 1253592"/>
                  <a:gd name="connsiteY370" fmla="*/ 258736 h 564929"/>
                  <a:gd name="connsiteX371" fmla="*/ 1084712 w 1253592"/>
                  <a:gd name="connsiteY371" fmla="*/ 274298 h 564929"/>
                  <a:gd name="connsiteX372" fmla="*/ 1105999 w 1253592"/>
                  <a:gd name="connsiteY372" fmla="*/ 278543 h 564929"/>
                  <a:gd name="connsiteX373" fmla="*/ 1117352 w 1253592"/>
                  <a:gd name="connsiteY373" fmla="*/ 267224 h 564929"/>
                  <a:gd name="connsiteX374" fmla="*/ 1131544 w 1253592"/>
                  <a:gd name="connsiteY374" fmla="*/ 246002 h 564929"/>
                  <a:gd name="connsiteX375" fmla="*/ 1148574 w 1253592"/>
                  <a:gd name="connsiteY375" fmla="*/ 243173 h 564929"/>
                  <a:gd name="connsiteX376" fmla="*/ 1151412 w 1253592"/>
                  <a:gd name="connsiteY376" fmla="*/ 234684 h 564929"/>
                  <a:gd name="connsiteX377" fmla="*/ 1167023 w 1253592"/>
                  <a:gd name="connsiteY377" fmla="*/ 223365 h 564929"/>
                  <a:gd name="connsiteX378" fmla="*/ 1195406 w 1253592"/>
                  <a:gd name="connsiteY378" fmla="*/ 233269 h 564929"/>
                  <a:gd name="connsiteX379" fmla="*/ 1223790 w 1253592"/>
                  <a:gd name="connsiteY379" fmla="*/ 248832 h 564929"/>
                  <a:gd name="connsiteX380" fmla="*/ 1253592 w 1253592"/>
                  <a:gd name="connsiteY380" fmla="*/ 257321 h 564929"/>
                  <a:gd name="connsiteX381" fmla="*/ 1249334 w 1253592"/>
                  <a:gd name="connsiteY381" fmla="*/ 326646 h 564929"/>
                  <a:gd name="connsiteX382" fmla="*/ 1246496 w 1253592"/>
                  <a:gd name="connsiteY382" fmla="*/ 371920 h 564929"/>
                  <a:gd name="connsiteX383" fmla="*/ 1240820 w 1253592"/>
                  <a:gd name="connsiteY383" fmla="*/ 383239 h 564929"/>
                  <a:gd name="connsiteX384" fmla="*/ 1243658 w 1253592"/>
                  <a:gd name="connsiteY384" fmla="*/ 391728 h 564929"/>
                  <a:gd name="connsiteX385" fmla="*/ 1246496 w 1253592"/>
                  <a:gd name="connsiteY385" fmla="*/ 411535 h 564929"/>
                  <a:gd name="connsiteX386" fmla="*/ 1243658 w 1253592"/>
                  <a:gd name="connsiteY386" fmla="*/ 461053 h 564929"/>
                  <a:gd name="connsiteX387" fmla="*/ 1233724 w 1253592"/>
                  <a:gd name="connsiteY387" fmla="*/ 452564 h 564929"/>
                  <a:gd name="connsiteX388" fmla="*/ 1219532 w 1253592"/>
                  <a:gd name="connsiteY388" fmla="*/ 431342 h 564929"/>
                  <a:gd name="connsiteX389" fmla="*/ 1198245 w 1253592"/>
                  <a:gd name="connsiteY389" fmla="*/ 431342 h 564929"/>
                  <a:gd name="connsiteX390" fmla="*/ 1186891 w 1253592"/>
                  <a:gd name="connsiteY390" fmla="*/ 437002 h 564929"/>
                  <a:gd name="connsiteX391" fmla="*/ 1169861 w 1253592"/>
                  <a:gd name="connsiteY391" fmla="*/ 441246 h 564929"/>
                  <a:gd name="connsiteX392" fmla="*/ 1151412 w 1253592"/>
                  <a:gd name="connsiteY392" fmla="*/ 438416 h 564929"/>
                  <a:gd name="connsiteX393" fmla="*/ 1164185 w 1253592"/>
                  <a:gd name="connsiteY393" fmla="*/ 415779 h 564929"/>
                  <a:gd name="connsiteX394" fmla="*/ 1186891 w 1253592"/>
                  <a:gd name="connsiteY394" fmla="*/ 403046 h 564929"/>
                  <a:gd name="connsiteX395" fmla="*/ 1186891 w 1253592"/>
                  <a:gd name="connsiteY395" fmla="*/ 390313 h 564929"/>
                  <a:gd name="connsiteX396" fmla="*/ 1175538 w 1253592"/>
                  <a:gd name="connsiteY396" fmla="*/ 356357 h 564929"/>
                  <a:gd name="connsiteX397" fmla="*/ 1151412 w 1253592"/>
                  <a:gd name="connsiteY397" fmla="*/ 333720 h 564929"/>
                  <a:gd name="connsiteX398" fmla="*/ 1118772 w 1253592"/>
                  <a:gd name="connsiteY398" fmla="*/ 320987 h 564929"/>
                  <a:gd name="connsiteX399" fmla="*/ 1087550 w 1253592"/>
                  <a:gd name="connsiteY399" fmla="*/ 311083 h 564929"/>
                  <a:gd name="connsiteX400" fmla="*/ 1063424 w 1253592"/>
                  <a:gd name="connsiteY400" fmla="*/ 296935 h 564929"/>
                  <a:gd name="connsiteX401" fmla="*/ 1047813 w 1253592"/>
                  <a:gd name="connsiteY401" fmla="*/ 295521 h 564929"/>
                  <a:gd name="connsiteX402" fmla="*/ 1033622 w 1253592"/>
                  <a:gd name="connsiteY402" fmla="*/ 304009 h 564929"/>
                  <a:gd name="connsiteX403" fmla="*/ 1030783 w 1253592"/>
                  <a:gd name="connsiteY403" fmla="*/ 291276 h 564929"/>
                  <a:gd name="connsiteX404" fmla="*/ 1032203 w 1253592"/>
                  <a:gd name="connsiteY404" fmla="*/ 282787 h 564929"/>
                  <a:gd name="connsiteX405" fmla="*/ 1023688 w 1253592"/>
                  <a:gd name="connsiteY405" fmla="*/ 274298 h 564929"/>
                  <a:gd name="connsiteX406" fmla="*/ 1010915 w 1253592"/>
                  <a:gd name="connsiteY406" fmla="*/ 270054 h 564929"/>
                  <a:gd name="connsiteX407" fmla="*/ 1015173 w 1253592"/>
                  <a:gd name="connsiteY407" fmla="*/ 260150 h 564929"/>
                  <a:gd name="connsiteX408" fmla="*/ 1027945 w 1253592"/>
                  <a:gd name="connsiteY408" fmla="*/ 264395 h 564929"/>
                  <a:gd name="connsiteX409" fmla="*/ 1042137 w 1253592"/>
                  <a:gd name="connsiteY409" fmla="*/ 253076 h 564929"/>
                  <a:gd name="connsiteX410" fmla="*/ 1052071 w 1253592"/>
                  <a:gd name="connsiteY410" fmla="*/ 257321 h 564929"/>
                  <a:gd name="connsiteX411" fmla="*/ 1060586 w 1253592"/>
                  <a:gd name="connsiteY411" fmla="*/ 248832 h 564929"/>
                  <a:gd name="connsiteX412" fmla="*/ 1049233 w 1253592"/>
                  <a:gd name="connsiteY412" fmla="*/ 246002 h 564929"/>
                  <a:gd name="connsiteX413" fmla="*/ 1033622 w 1253592"/>
                  <a:gd name="connsiteY413" fmla="*/ 247417 h 564929"/>
                  <a:gd name="connsiteX414" fmla="*/ 1012334 w 1253592"/>
                  <a:gd name="connsiteY414" fmla="*/ 247417 h 564929"/>
                  <a:gd name="connsiteX415" fmla="*/ 1009496 w 1253592"/>
                  <a:gd name="connsiteY415" fmla="*/ 233269 h 564929"/>
                  <a:gd name="connsiteX416" fmla="*/ 995304 w 1253592"/>
                  <a:gd name="connsiteY416" fmla="*/ 224780 h 564929"/>
                  <a:gd name="connsiteX417" fmla="*/ 978274 w 1253592"/>
                  <a:gd name="connsiteY417" fmla="*/ 223365 h 564929"/>
                  <a:gd name="connsiteX418" fmla="*/ 969759 w 1253592"/>
                  <a:gd name="connsiteY418" fmla="*/ 212047 h 564929"/>
                  <a:gd name="connsiteX419" fmla="*/ 961244 w 1253592"/>
                  <a:gd name="connsiteY419" fmla="*/ 204973 h 564929"/>
                  <a:gd name="connsiteX420" fmla="*/ 974017 w 1253592"/>
                  <a:gd name="connsiteY420" fmla="*/ 202143 h 564929"/>
                  <a:gd name="connsiteX421" fmla="*/ 979694 w 1253592"/>
                  <a:gd name="connsiteY421" fmla="*/ 206388 h 564929"/>
                  <a:gd name="connsiteX422" fmla="*/ 985370 w 1253592"/>
                  <a:gd name="connsiteY422" fmla="*/ 214876 h 564929"/>
                  <a:gd name="connsiteX423" fmla="*/ 989628 w 1253592"/>
                  <a:gd name="connsiteY423" fmla="*/ 202143 h 564929"/>
                  <a:gd name="connsiteX424" fmla="*/ 1006658 w 1253592"/>
                  <a:gd name="connsiteY424" fmla="*/ 195069 h 564929"/>
                  <a:gd name="connsiteX425" fmla="*/ 1032203 w 1253592"/>
                  <a:gd name="connsiteY425" fmla="*/ 187995 h 564929"/>
                  <a:gd name="connsiteX426" fmla="*/ 733033 w 1253592"/>
                  <a:gd name="connsiteY426" fmla="*/ 185923 h 564929"/>
                  <a:gd name="connsiteX427" fmla="*/ 738264 w 1253592"/>
                  <a:gd name="connsiteY427" fmla="*/ 188277 h 564929"/>
                  <a:gd name="connsiteX428" fmla="*/ 726494 w 1253592"/>
                  <a:gd name="connsiteY428" fmla="*/ 190631 h 564929"/>
                  <a:gd name="connsiteX429" fmla="*/ 726494 w 1253592"/>
                  <a:gd name="connsiteY429" fmla="*/ 178860 h 564929"/>
                  <a:gd name="connsiteX430" fmla="*/ 731202 w 1253592"/>
                  <a:gd name="connsiteY430" fmla="*/ 178860 h 564929"/>
                  <a:gd name="connsiteX431" fmla="*/ 728848 w 1253592"/>
                  <a:gd name="connsiteY431" fmla="*/ 181215 h 564929"/>
                  <a:gd name="connsiteX432" fmla="*/ 90551 w 1253592"/>
                  <a:gd name="connsiteY432" fmla="*/ 178347 h 564929"/>
                  <a:gd name="connsiteX433" fmla="*/ 93241 w 1253592"/>
                  <a:gd name="connsiteY433" fmla="*/ 188417 h 564929"/>
                  <a:gd name="connsiteX434" fmla="*/ 89205 w 1253592"/>
                  <a:gd name="connsiteY434" fmla="*/ 199925 h 564929"/>
                  <a:gd name="connsiteX435" fmla="*/ 86515 w 1253592"/>
                  <a:gd name="connsiteY435" fmla="*/ 189855 h 564929"/>
                  <a:gd name="connsiteX436" fmla="*/ 86515 w 1253592"/>
                  <a:gd name="connsiteY436" fmla="*/ 182663 h 564929"/>
                  <a:gd name="connsiteX437" fmla="*/ 90551 w 1253592"/>
                  <a:gd name="connsiteY437" fmla="*/ 178347 h 564929"/>
                  <a:gd name="connsiteX438" fmla="*/ 970008 w 1253592"/>
                  <a:gd name="connsiteY438" fmla="*/ 176507 h 564929"/>
                  <a:gd name="connsiteX439" fmla="*/ 980078 w 1253592"/>
                  <a:gd name="connsiteY439" fmla="*/ 179534 h 564929"/>
                  <a:gd name="connsiteX440" fmla="*/ 982955 w 1253592"/>
                  <a:gd name="connsiteY440" fmla="*/ 188614 h 564929"/>
                  <a:gd name="connsiteX441" fmla="*/ 990148 w 1253592"/>
                  <a:gd name="connsiteY441" fmla="*/ 184074 h 564929"/>
                  <a:gd name="connsiteX442" fmla="*/ 990148 w 1253592"/>
                  <a:gd name="connsiteY442" fmla="*/ 190127 h 564929"/>
                  <a:gd name="connsiteX443" fmla="*/ 978640 w 1253592"/>
                  <a:gd name="connsiteY443" fmla="*/ 188614 h 564929"/>
                  <a:gd name="connsiteX444" fmla="*/ 970008 w 1253592"/>
                  <a:gd name="connsiteY444" fmla="*/ 194667 h 564929"/>
                  <a:gd name="connsiteX445" fmla="*/ 964254 w 1253592"/>
                  <a:gd name="connsiteY445" fmla="*/ 184074 h 564929"/>
                  <a:gd name="connsiteX446" fmla="*/ 943068 w 1253592"/>
                  <a:gd name="connsiteY446" fmla="*/ 176507 h 564929"/>
                  <a:gd name="connsiteX447" fmla="*/ 943068 w 1253592"/>
                  <a:gd name="connsiteY447" fmla="*/ 183569 h 564929"/>
                  <a:gd name="connsiteX448" fmla="*/ 935220 w 1253592"/>
                  <a:gd name="connsiteY448" fmla="*/ 182156 h 564929"/>
                  <a:gd name="connsiteX449" fmla="*/ 933651 w 1253592"/>
                  <a:gd name="connsiteY449" fmla="*/ 177919 h 564929"/>
                  <a:gd name="connsiteX450" fmla="*/ 259213 w 1253592"/>
                  <a:gd name="connsiteY450" fmla="*/ 171798 h 564929"/>
                  <a:gd name="connsiteX451" fmla="*/ 262090 w 1253592"/>
                  <a:gd name="connsiteY451" fmla="*/ 179975 h 564929"/>
                  <a:gd name="connsiteX452" fmla="*/ 272160 w 1253592"/>
                  <a:gd name="connsiteY452" fmla="*/ 185426 h 564929"/>
                  <a:gd name="connsiteX453" fmla="*/ 264967 w 1253592"/>
                  <a:gd name="connsiteY453" fmla="*/ 189515 h 564929"/>
                  <a:gd name="connsiteX454" fmla="*/ 259213 w 1253592"/>
                  <a:gd name="connsiteY454" fmla="*/ 188152 h 564929"/>
                  <a:gd name="connsiteX455" fmla="*/ 254897 w 1253592"/>
                  <a:gd name="connsiteY455" fmla="*/ 197692 h 564929"/>
                  <a:gd name="connsiteX456" fmla="*/ 246266 w 1253592"/>
                  <a:gd name="connsiteY456" fmla="*/ 193603 h 564929"/>
                  <a:gd name="connsiteX457" fmla="*/ 252020 w 1253592"/>
                  <a:gd name="connsiteY457" fmla="*/ 188152 h 564929"/>
                  <a:gd name="connsiteX458" fmla="*/ 253459 w 1253592"/>
                  <a:gd name="connsiteY458" fmla="*/ 181338 h 564929"/>
                  <a:gd name="connsiteX459" fmla="*/ 250581 w 1253592"/>
                  <a:gd name="connsiteY459" fmla="*/ 173161 h 564929"/>
                  <a:gd name="connsiteX460" fmla="*/ 893429 w 1253592"/>
                  <a:gd name="connsiteY460" fmla="*/ 171664 h 564929"/>
                  <a:gd name="connsiteX461" fmla="*/ 896916 w 1253592"/>
                  <a:gd name="connsiteY461" fmla="*/ 173450 h 564929"/>
                  <a:gd name="connsiteX462" fmla="*/ 901101 w 1253592"/>
                  <a:gd name="connsiteY462" fmla="*/ 192030 h 564929"/>
                  <a:gd name="connsiteX463" fmla="*/ 912261 w 1253592"/>
                  <a:gd name="connsiteY463" fmla="*/ 197747 h 564929"/>
                  <a:gd name="connsiteX464" fmla="*/ 906681 w 1253592"/>
                  <a:gd name="connsiteY464" fmla="*/ 206322 h 564929"/>
                  <a:gd name="connsiteX465" fmla="*/ 898311 w 1253592"/>
                  <a:gd name="connsiteY465" fmla="*/ 204893 h 564929"/>
                  <a:gd name="connsiteX466" fmla="*/ 891337 w 1253592"/>
                  <a:gd name="connsiteY466" fmla="*/ 207751 h 564929"/>
                  <a:gd name="connsiteX467" fmla="*/ 878782 w 1253592"/>
                  <a:gd name="connsiteY467" fmla="*/ 204893 h 564929"/>
                  <a:gd name="connsiteX468" fmla="*/ 874597 w 1253592"/>
                  <a:gd name="connsiteY468" fmla="*/ 183455 h 564929"/>
                  <a:gd name="connsiteX469" fmla="*/ 881572 w 1253592"/>
                  <a:gd name="connsiteY469" fmla="*/ 183455 h 564929"/>
                  <a:gd name="connsiteX470" fmla="*/ 891337 w 1253592"/>
                  <a:gd name="connsiteY470" fmla="*/ 189172 h 564929"/>
                  <a:gd name="connsiteX471" fmla="*/ 889942 w 1253592"/>
                  <a:gd name="connsiteY471" fmla="*/ 172021 h 564929"/>
                  <a:gd name="connsiteX472" fmla="*/ 893429 w 1253592"/>
                  <a:gd name="connsiteY472" fmla="*/ 171664 h 564929"/>
                  <a:gd name="connsiteX473" fmla="*/ 93241 w 1253592"/>
                  <a:gd name="connsiteY473" fmla="*/ 168931 h 564929"/>
                  <a:gd name="connsiteX474" fmla="*/ 100303 w 1253592"/>
                  <a:gd name="connsiteY474" fmla="*/ 170500 h 564929"/>
                  <a:gd name="connsiteX475" fmla="*/ 100303 w 1253592"/>
                  <a:gd name="connsiteY475" fmla="*/ 173639 h 564929"/>
                  <a:gd name="connsiteX476" fmla="*/ 93241 w 1253592"/>
                  <a:gd name="connsiteY476" fmla="*/ 172070 h 564929"/>
                  <a:gd name="connsiteX477" fmla="*/ 62638 w 1253592"/>
                  <a:gd name="connsiteY477" fmla="*/ 131270 h 564929"/>
                  <a:gd name="connsiteX478" fmla="*/ 72525 w 1253592"/>
                  <a:gd name="connsiteY478" fmla="*/ 139253 h 564929"/>
                  <a:gd name="connsiteX479" fmla="*/ 76762 w 1253592"/>
                  <a:gd name="connsiteY479" fmla="*/ 147235 h 564929"/>
                  <a:gd name="connsiteX480" fmla="*/ 72525 w 1253592"/>
                  <a:gd name="connsiteY480" fmla="*/ 160540 h 564929"/>
                  <a:gd name="connsiteX481" fmla="*/ 69700 w 1253592"/>
                  <a:gd name="connsiteY481" fmla="*/ 152557 h 564929"/>
                  <a:gd name="connsiteX482" fmla="*/ 55575 w 1253592"/>
                  <a:gd name="connsiteY482" fmla="*/ 137922 h 564929"/>
                  <a:gd name="connsiteX483" fmla="*/ 62638 w 1253592"/>
                  <a:gd name="connsiteY483" fmla="*/ 131270 h 564929"/>
                  <a:gd name="connsiteX484" fmla="*/ 819701 w 1253592"/>
                  <a:gd name="connsiteY484" fmla="*/ 121424 h 564929"/>
                  <a:gd name="connsiteX485" fmla="*/ 822533 w 1253592"/>
                  <a:gd name="connsiteY485" fmla="*/ 132746 h 564929"/>
                  <a:gd name="connsiteX486" fmla="*/ 814036 w 1253592"/>
                  <a:gd name="connsiteY486" fmla="*/ 144068 h 564929"/>
                  <a:gd name="connsiteX487" fmla="*/ 799875 w 1253592"/>
                  <a:gd name="connsiteY487" fmla="*/ 162467 h 564929"/>
                  <a:gd name="connsiteX488" fmla="*/ 785714 w 1253592"/>
                  <a:gd name="connsiteY488" fmla="*/ 166712 h 564929"/>
                  <a:gd name="connsiteX489" fmla="*/ 764472 w 1253592"/>
                  <a:gd name="connsiteY489" fmla="*/ 161051 h 564929"/>
                  <a:gd name="connsiteX490" fmla="*/ 734734 w 1253592"/>
                  <a:gd name="connsiteY490" fmla="*/ 162467 h 564929"/>
                  <a:gd name="connsiteX491" fmla="*/ 713492 w 1253592"/>
                  <a:gd name="connsiteY491" fmla="*/ 161051 h 564929"/>
                  <a:gd name="connsiteX492" fmla="*/ 689418 w 1253592"/>
                  <a:gd name="connsiteY492" fmla="*/ 166712 h 564929"/>
                  <a:gd name="connsiteX493" fmla="*/ 683754 w 1253592"/>
                  <a:gd name="connsiteY493" fmla="*/ 197848 h 564929"/>
                  <a:gd name="connsiteX494" fmla="*/ 696499 w 1253592"/>
                  <a:gd name="connsiteY494" fmla="*/ 213416 h 564929"/>
                  <a:gd name="connsiteX495" fmla="*/ 712076 w 1253592"/>
                  <a:gd name="connsiteY495" fmla="*/ 217661 h 564929"/>
                  <a:gd name="connsiteX496" fmla="*/ 723405 w 1253592"/>
                  <a:gd name="connsiteY496" fmla="*/ 202094 h 564929"/>
                  <a:gd name="connsiteX497" fmla="*/ 734734 w 1253592"/>
                  <a:gd name="connsiteY497" fmla="*/ 203509 h 564929"/>
                  <a:gd name="connsiteX498" fmla="*/ 741814 w 1253592"/>
                  <a:gd name="connsiteY498" fmla="*/ 197848 h 564929"/>
                  <a:gd name="connsiteX499" fmla="*/ 755976 w 1253592"/>
                  <a:gd name="connsiteY499" fmla="*/ 196433 h 564929"/>
                  <a:gd name="connsiteX500" fmla="*/ 764472 w 1253592"/>
                  <a:gd name="connsiteY500" fmla="*/ 190772 h 564929"/>
                  <a:gd name="connsiteX501" fmla="*/ 778633 w 1253592"/>
                  <a:gd name="connsiteY501" fmla="*/ 199263 h 564929"/>
                  <a:gd name="connsiteX502" fmla="*/ 764472 w 1253592"/>
                  <a:gd name="connsiteY502" fmla="*/ 206339 h 564929"/>
                  <a:gd name="connsiteX503" fmla="*/ 751727 w 1253592"/>
                  <a:gd name="connsiteY503" fmla="*/ 214831 h 564929"/>
                  <a:gd name="connsiteX504" fmla="*/ 734734 w 1253592"/>
                  <a:gd name="connsiteY504" fmla="*/ 228983 h 564929"/>
                  <a:gd name="connsiteX505" fmla="*/ 724821 w 1253592"/>
                  <a:gd name="connsiteY505" fmla="*/ 241721 h 564929"/>
                  <a:gd name="connsiteX506" fmla="*/ 733318 w 1253592"/>
                  <a:gd name="connsiteY506" fmla="*/ 251627 h 564929"/>
                  <a:gd name="connsiteX507" fmla="*/ 744647 w 1253592"/>
                  <a:gd name="connsiteY507" fmla="*/ 271441 h 564929"/>
                  <a:gd name="connsiteX508" fmla="*/ 738982 w 1253592"/>
                  <a:gd name="connsiteY508" fmla="*/ 281348 h 564929"/>
                  <a:gd name="connsiteX509" fmla="*/ 741814 w 1253592"/>
                  <a:gd name="connsiteY509" fmla="*/ 291254 h 564929"/>
                  <a:gd name="connsiteX510" fmla="*/ 747479 w 1253592"/>
                  <a:gd name="connsiteY510" fmla="*/ 298331 h 564929"/>
                  <a:gd name="connsiteX511" fmla="*/ 754559 w 1253592"/>
                  <a:gd name="connsiteY511" fmla="*/ 303992 h 564929"/>
                  <a:gd name="connsiteX512" fmla="*/ 747479 w 1253592"/>
                  <a:gd name="connsiteY512" fmla="*/ 315314 h 564929"/>
                  <a:gd name="connsiteX513" fmla="*/ 734734 w 1253592"/>
                  <a:gd name="connsiteY513" fmla="*/ 319559 h 564929"/>
                  <a:gd name="connsiteX514" fmla="*/ 720573 w 1253592"/>
                  <a:gd name="connsiteY514" fmla="*/ 323805 h 564929"/>
                  <a:gd name="connsiteX515" fmla="*/ 721989 w 1253592"/>
                  <a:gd name="connsiteY515" fmla="*/ 303992 h 564929"/>
                  <a:gd name="connsiteX516" fmla="*/ 710660 w 1253592"/>
                  <a:gd name="connsiteY516" fmla="*/ 294085 h 564929"/>
                  <a:gd name="connsiteX517" fmla="*/ 706411 w 1253592"/>
                  <a:gd name="connsiteY517" fmla="*/ 277102 h 564929"/>
                  <a:gd name="connsiteX518" fmla="*/ 707828 w 1253592"/>
                  <a:gd name="connsiteY518" fmla="*/ 262949 h 564929"/>
                  <a:gd name="connsiteX519" fmla="*/ 695082 w 1253592"/>
                  <a:gd name="connsiteY519" fmla="*/ 260119 h 564929"/>
                  <a:gd name="connsiteX520" fmla="*/ 682337 w 1253592"/>
                  <a:gd name="connsiteY520" fmla="*/ 268610 h 564929"/>
                  <a:gd name="connsiteX521" fmla="*/ 690834 w 1253592"/>
                  <a:gd name="connsiteY521" fmla="*/ 275687 h 564929"/>
                  <a:gd name="connsiteX522" fmla="*/ 689418 w 1253592"/>
                  <a:gd name="connsiteY522" fmla="*/ 288424 h 564929"/>
                  <a:gd name="connsiteX523" fmla="*/ 689418 w 1253592"/>
                  <a:gd name="connsiteY523" fmla="*/ 309653 h 564929"/>
                  <a:gd name="connsiteX524" fmla="*/ 683754 w 1253592"/>
                  <a:gd name="connsiteY524" fmla="*/ 330881 h 564929"/>
                  <a:gd name="connsiteX525" fmla="*/ 688002 w 1253592"/>
                  <a:gd name="connsiteY525" fmla="*/ 343619 h 564929"/>
                  <a:gd name="connsiteX526" fmla="*/ 679505 w 1253592"/>
                  <a:gd name="connsiteY526" fmla="*/ 353525 h 564929"/>
                  <a:gd name="connsiteX527" fmla="*/ 669592 w 1253592"/>
                  <a:gd name="connsiteY527" fmla="*/ 352110 h 564929"/>
                  <a:gd name="connsiteX528" fmla="*/ 658263 w 1253592"/>
                  <a:gd name="connsiteY528" fmla="*/ 345034 h 564929"/>
                  <a:gd name="connsiteX529" fmla="*/ 666760 w 1253592"/>
                  <a:gd name="connsiteY529" fmla="*/ 319559 h 564929"/>
                  <a:gd name="connsiteX530" fmla="*/ 665344 w 1253592"/>
                  <a:gd name="connsiteY530" fmla="*/ 298331 h 564929"/>
                  <a:gd name="connsiteX531" fmla="*/ 661096 w 1253592"/>
                  <a:gd name="connsiteY531" fmla="*/ 285593 h 564929"/>
                  <a:gd name="connsiteX532" fmla="*/ 646934 w 1253592"/>
                  <a:gd name="connsiteY532" fmla="*/ 284178 h 564929"/>
                  <a:gd name="connsiteX533" fmla="*/ 644102 w 1253592"/>
                  <a:gd name="connsiteY533" fmla="*/ 261534 h 564929"/>
                  <a:gd name="connsiteX534" fmla="*/ 655431 w 1253592"/>
                  <a:gd name="connsiteY534" fmla="*/ 253043 h 564929"/>
                  <a:gd name="connsiteX535" fmla="*/ 658263 w 1253592"/>
                  <a:gd name="connsiteY535" fmla="*/ 241721 h 564929"/>
                  <a:gd name="connsiteX536" fmla="*/ 661096 w 1253592"/>
                  <a:gd name="connsiteY536" fmla="*/ 233229 h 564929"/>
                  <a:gd name="connsiteX537" fmla="*/ 662512 w 1253592"/>
                  <a:gd name="connsiteY537" fmla="*/ 212000 h 564929"/>
                  <a:gd name="connsiteX538" fmla="*/ 673841 w 1253592"/>
                  <a:gd name="connsiteY538" fmla="*/ 197848 h 564929"/>
                  <a:gd name="connsiteX539" fmla="*/ 671008 w 1253592"/>
                  <a:gd name="connsiteY539" fmla="*/ 180865 h 564929"/>
                  <a:gd name="connsiteX540" fmla="*/ 679505 w 1253592"/>
                  <a:gd name="connsiteY540" fmla="*/ 158221 h 564929"/>
                  <a:gd name="connsiteX541" fmla="*/ 686586 w 1253592"/>
                  <a:gd name="connsiteY541" fmla="*/ 144068 h 564929"/>
                  <a:gd name="connsiteX542" fmla="*/ 695082 w 1253592"/>
                  <a:gd name="connsiteY542" fmla="*/ 149729 h 564929"/>
                  <a:gd name="connsiteX543" fmla="*/ 702163 w 1253592"/>
                  <a:gd name="connsiteY543" fmla="*/ 134162 h 564929"/>
                  <a:gd name="connsiteX544" fmla="*/ 714908 w 1253592"/>
                  <a:gd name="connsiteY544" fmla="*/ 138407 h 564929"/>
                  <a:gd name="connsiteX545" fmla="*/ 724821 w 1253592"/>
                  <a:gd name="connsiteY545" fmla="*/ 142653 h 564929"/>
                  <a:gd name="connsiteX546" fmla="*/ 744647 w 1253592"/>
                  <a:gd name="connsiteY546" fmla="*/ 142653 h 564929"/>
                  <a:gd name="connsiteX547" fmla="*/ 751727 w 1253592"/>
                  <a:gd name="connsiteY547" fmla="*/ 144068 h 564929"/>
                  <a:gd name="connsiteX548" fmla="*/ 761640 w 1253592"/>
                  <a:gd name="connsiteY548" fmla="*/ 145484 h 564929"/>
                  <a:gd name="connsiteX549" fmla="*/ 775801 w 1253592"/>
                  <a:gd name="connsiteY549" fmla="*/ 146899 h 564929"/>
                  <a:gd name="connsiteX550" fmla="*/ 792794 w 1253592"/>
                  <a:gd name="connsiteY550" fmla="*/ 146899 h 564929"/>
                  <a:gd name="connsiteX551" fmla="*/ 805539 w 1253592"/>
                  <a:gd name="connsiteY551" fmla="*/ 134162 h 564929"/>
                  <a:gd name="connsiteX552" fmla="*/ 816868 w 1253592"/>
                  <a:gd name="connsiteY552" fmla="*/ 122840 h 564929"/>
                  <a:gd name="connsiteX553" fmla="*/ 899224 w 1253592"/>
                  <a:gd name="connsiteY553" fmla="*/ 108238 h 564929"/>
                  <a:gd name="connsiteX554" fmla="*/ 900696 w 1253592"/>
                  <a:gd name="connsiteY554" fmla="*/ 112445 h 564929"/>
                  <a:gd name="connsiteX555" fmla="*/ 894810 w 1253592"/>
                  <a:gd name="connsiteY555" fmla="*/ 118055 h 564929"/>
                  <a:gd name="connsiteX556" fmla="*/ 902167 w 1253592"/>
                  <a:gd name="connsiteY556" fmla="*/ 125067 h 564929"/>
                  <a:gd name="connsiteX557" fmla="*/ 894810 w 1253592"/>
                  <a:gd name="connsiteY557" fmla="*/ 136286 h 564929"/>
                  <a:gd name="connsiteX558" fmla="*/ 897753 w 1253592"/>
                  <a:gd name="connsiteY558" fmla="*/ 143299 h 564929"/>
                  <a:gd name="connsiteX559" fmla="*/ 909523 w 1253592"/>
                  <a:gd name="connsiteY559" fmla="*/ 134884 h 564929"/>
                  <a:gd name="connsiteX560" fmla="*/ 919822 w 1253592"/>
                  <a:gd name="connsiteY560" fmla="*/ 129274 h 564929"/>
                  <a:gd name="connsiteX561" fmla="*/ 916880 w 1253592"/>
                  <a:gd name="connsiteY561" fmla="*/ 144701 h 564929"/>
                  <a:gd name="connsiteX562" fmla="*/ 905109 w 1253592"/>
                  <a:gd name="connsiteY562" fmla="*/ 151713 h 564929"/>
                  <a:gd name="connsiteX563" fmla="*/ 903638 w 1253592"/>
                  <a:gd name="connsiteY563" fmla="*/ 155920 h 564929"/>
                  <a:gd name="connsiteX564" fmla="*/ 913937 w 1253592"/>
                  <a:gd name="connsiteY564" fmla="*/ 157323 h 564929"/>
                  <a:gd name="connsiteX565" fmla="*/ 924236 w 1253592"/>
                  <a:gd name="connsiteY565" fmla="*/ 169945 h 564929"/>
                  <a:gd name="connsiteX566" fmla="*/ 912466 w 1253592"/>
                  <a:gd name="connsiteY566" fmla="*/ 167140 h 564929"/>
                  <a:gd name="connsiteX567" fmla="*/ 900696 w 1253592"/>
                  <a:gd name="connsiteY567" fmla="*/ 167140 h 564929"/>
                  <a:gd name="connsiteX568" fmla="*/ 890397 w 1253592"/>
                  <a:gd name="connsiteY568" fmla="*/ 168542 h 564929"/>
                  <a:gd name="connsiteX569" fmla="*/ 888925 w 1253592"/>
                  <a:gd name="connsiteY569" fmla="*/ 153115 h 564929"/>
                  <a:gd name="connsiteX570" fmla="*/ 883040 w 1253592"/>
                  <a:gd name="connsiteY570" fmla="*/ 143299 h 564929"/>
                  <a:gd name="connsiteX571" fmla="*/ 885983 w 1253592"/>
                  <a:gd name="connsiteY571" fmla="*/ 125067 h 564929"/>
                  <a:gd name="connsiteX572" fmla="*/ 899224 w 1253592"/>
                  <a:gd name="connsiteY572" fmla="*/ 108238 h 564929"/>
                  <a:gd name="connsiteX573" fmla="*/ 52438 w 1253592"/>
                  <a:gd name="connsiteY573" fmla="*/ 107732 h 564929"/>
                  <a:gd name="connsiteX574" fmla="*/ 58716 w 1253592"/>
                  <a:gd name="connsiteY574" fmla="*/ 109301 h 564929"/>
                  <a:gd name="connsiteX575" fmla="*/ 60285 w 1253592"/>
                  <a:gd name="connsiteY575" fmla="*/ 117147 h 564929"/>
                  <a:gd name="connsiteX576" fmla="*/ 50868 w 1253592"/>
                  <a:gd name="connsiteY576" fmla="*/ 112440 h 564929"/>
                  <a:gd name="connsiteX577" fmla="*/ 914458 w 1253592"/>
                  <a:gd name="connsiteY577" fmla="*/ 94113 h 564929"/>
                  <a:gd name="connsiteX578" fmla="*/ 919528 w 1253592"/>
                  <a:gd name="connsiteY578" fmla="*/ 101469 h 564929"/>
                  <a:gd name="connsiteX579" fmla="*/ 916993 w 1253592"/>
                  <a:gd name="connsiteY579" fmla="*/ 111769 h 564929"/>
                  <a:gd name="connsiteX580" fmla="*/ 905584 w 1253592"/>
                  <a:gd name="connsiteY580" fmla="*/ 114711 h 564929"/>
                  <a:gd name="connsiteX581" fmla="*/ 906852 w 1253592"/>
                  <a:gd name="connsiteY581" fmla="*/ 102941 h 564929"/>
                  <a:gd name="connsiteX582" fmla="*/ 914458 w 1253592"/>
                  <a:gd name="connsiteY582" fmla="*/ 94113 h 564929"/>
                  <a:gd name="connsiteX583" fmla="*/ 830662 w 1253592"/>
                  <a:gd name="connsiteY583" fmla="*/ 89406 h 564929"/>
                  <a:gd name="connsiteX584" fmla="*/ 832427 w 1253592"/>
                  <a:gd name="connsiteY584" fmla="*/ 91760 h 564929"/>
                  <a:gd name="connsiteX585" fmla="*/ 825365 w 1253592"/>
                  <a:gd name="connsiteY585" fmla="*/ 94114 h 564929"/>
                  <a:gd name="connsiteX586" fmla="*/ 825365 w 1253592"/>
                  <a:gd name="connsiteY586" fmla="*/ 90583 h 564929"/>
                  <a:gd name="connsiteX587" fmla="*/ 19198 w 1253592"/>
                  <a:gd name="connsiteY587" fmla="*/ 88060 h 564929"/>
                  <a:gd name="connsiteX588" fmla="*/ 27474 w 1253592"/>
                  <a:gd name="connsiteY588" fmla="*/ 90582 h 564929"/>
                  <a:gd name="connsiteX589" fmla="*/ 36744 w 1253592"/>
                  <a:gd name="connsiteY589" fmla="*/ 99998 h 564929"/>
                  <a:gd name="connsiteX590" fmla="*/ 34095 w 1253592"/>
                  <a:gd name="connsiteY590" fmla="*/ 102688 h 564929"/>
                  <a:gd name="connsiteX591" fmla="*/ 26150 w 1253592"/>
                  <a:gd name="connsiteY591" fmla="*/ 98653 h 564929"/>
                  <a:gd name="connsiteX592" fmla="*/ 16881 w 1253592"/>
                  <a:gd name="connsiteY592" fmla="*/ 90582 h 564929"/>
                  <a:gd name="connsiteX593" fmla="*/ 19198 w 1253592"/>
                  <a:gd name="connsiteY593" fmla="*/ 88060 h 564929"/>
                  <a:gd name="connsiteX594" fmla="*/ 1016043 w 1253592"/>
                  <a:gd name="connsiteY594" fmla="*/ 82344 h 564929"/>
                  <a:gd name="connsiteX595" fmla="*/ 1018397 w 1253592"/>
                  <a:gd name="connsiteY595" fmla="*/ 85875 h 564929"/>
                  <a:gd name="connsiteX596" fmla="*/ 1013689 w 1253592"/>
                  <a:gd name="connsiteY596" fmla="*/ 89406 h 564929"/>
                  <a:gd name="connsiteX597" fmla="*/ 1011335 w 1253592"/>
                  <a:gd name="connsiteY597" fmla="*/ 85875 h 564929"/>
                  <a:gd name="connsiteX598" fmla="*/ 976024 w 1253592"/>
                  <a:gd name="connsiteY598" fmla="*/ 75281 h 564929"/>
                  <a:gd name="connsiteX599" fmla="*/ 978378 w 1253592"/>
                  <a:gd name="connsiteY599" fmla="*/ 75281 h 564929"/>
                  <a:gd name="connsiteX600" fmla="*/ 978378 w 1253592"/>
                  <a:gd name="connsiteY600" fmla="*/ 79989 h 564929"/>
                  <a:gd name="connsiteX601" fmla="*/ 825365 w 1253592"/>
                  <a:gd name="connsiteY601" fmla="*/ 63511 h 564929"/>
                  <a:gd name="connsiteX602" fmla="*/ 831904 w 1253592"/>
                  <a:gd name="connsiteY602" fmla="*/ 64819 h 564929"/>
                  <a:gd name="connsiteX603" fmla="*/ 831904 w 1253592"/>
                  <a:gd name="connsiteY603" fmla="*/ 68742 h 564929"/>
                  <a:gd name="connsiteX604" fmla="*/ 837135 w 1253592"/>
                  <a:gd name="connsiteY604" fmla="*/ 71358 h 564929"/>
                  <a:gd name="connsiteX605" fmla="*/ 830596 w 1253592"/>
                  <a:gd name="connsiteY605" fmla="*/ 75281 h 564929"/>
                  <a:gd name="connsiteX606" fmla="*/ 827981 w 1253592"/>
                  <a:gd name="connsiteY606" fmla="*/ 68742 h 564929"/>
                  <a:gd name="connsiteX607" fmla="*/ 568253 w 1253592"/>
                  <a:gd name="connsiteY607" fmla="*/ 42051 h 564929"/>
                  <a:gd name="connsiteX608" fmla="*/ 582353 w 1253592"/>
                  <a:gd name="connsiteY608" fmla="*/ 44896 h 564929"/>
                  <a:gd name="connsiteX609" fmla="*/ 613374 w 1253592"/>
                  <a:gd name="connsiteY609" fmla="*/ 50586 h 564929"/>
                  <a:gd name="connsiteX610" fmla="*/ 616194 w 1253592"/>
                  <a:gd name="connsiteY610" fmla="*/ 56276 h 564929"/>
                  <a:gd name="connsiteX611" fmla="*/ 613374 w 1253592"/>
                  <a:gd name="connsiteY611" fmla="*/ 64810 h 564929"/>
                  <a:gd name="connsiteX612" fmla="*/ 611964 w 1253592"/>
                  <a:gd name="connsiteY612" fmla="*/ 73345 h 564929"/>
                  <a:gd name="connsiteX613" fmla="*/ 616194 w 1253592"/>
                  <a:gd name="connsiteY613" fmla="*/ 86147 h 564929"/>
                  <a:gd name="connsiteX614" fmla="*/ 627474 w 1253592"/>
                  <a:gd name="connsiteY614" fmla="*/ 104638 h 564929"/>
                  <a:gd name="connsiteX615" fmla="*/ 624654 w 1253592"/>
                  <a:gd name="connsiteY615" fmla="*/ 118863 h 564929"/>
                  <a:gd name="connsiteX616" fmla="*/ 640164 w 1253592"/>
                  <a:gd name="connsiteY616" fmla="*/ 133087 h 564929"/>
                  <a:gd name="connsiteX617" fmla="*/ 655674 w 1253592"/>
                  <a:gd name="connsiteY617" fmla="*/ 144467 h 564929"/>
                  <a:gd name="connsiteX618" fmla="*/ 633114 w 1253592"/>
                  <a:gd name="connsiteY618" fmla="*/ 148734 h 564929"/>
                  <a:gd name="connsiteX619" fmla="*/ 619014 w 1253592"/>
                  <a:gd name="connsiteY619" fmla="*/ 155846 h 564929"/>
                  <a:gd name="connsiteX620" fmla="*/ 613374 w 1253592"/>
                  <a:gd name="connsiteY620" fmla="*/ 178605 h 564929"/>
                  <a:gd name="connsiteX621" fmla="*/ 610554 w 1253592"/>
                  <a:gd name="connsiteY621" fmla="*/ 204209 h 564929"/>
                  <a:gd name="connsiteX622" fmla="*/ 596454 w 1253592"/>
                  <a:gd name="connsiteY622" fmla="*/ 215589 h 564929"/>
                  <a:gd name="connsiteX623" fmla="*/ 582353 w 1253592"/>
                  <a:gd name="connsiteY623" fmla="*/ 231235 h 564929"/>
                  <a:gd name="connsiteX624" fmla="*/ 586583 w 1253592"/>
                  <a:gd name="connsiteY624" fmla="*/ 241193 h 564929"/>
                  <a:gd name="connsiteX625" fmla="*/ 585173 w 1253592"/>
                  <a:gd name="connsiteY625" fmla="*/ 256839 h 564929"/>
                  <a:gd name="connsiteX626" fmla="*/ 578123 w 1253592"/>
                  <a:gd name="connsiteY626" fmla="*/ 275331 h 564929"/>
                  <a:gd name="connsiteX627" fmla="*/ 579533 w 1253592"/>
                  <a:gd name="connsiteY627" fmla="*/ 289555 h 564929"/>
                  <a:gd name="connsiteX628" fmla="*/ 573893 w 1253592"/>
                  <a:gd name="connsiteY628" fmla="*/ 306625 h 564929"/>
                  <a:gd name="connsiteX629" fmla="*/ 569663 w 1253592"/>
                  <a:gd name="connsiteY629" fmla="*/ 293823 h 564929"/>
                  <a:gd name="connsiteX630" fmla="*/ 559793 w 1253592"/>
                  <a:gd name="connsiteY630" fmla="*/ 293823 h 564929"/>
                  <a:gd name="connsiteX631" fmla="*/ 531593 w 1253592"/>
                  <a:gd name="connsiteY631" fmla="*/ 308047 h 564929"/>
                  <a:gd name="connsiteX632" fmla="*/ 531593 w 1253592"/>
                  <a:gd name="connsiteY632" fmla="*/ 290978 h 564929"/>
                  <a:gd name="connsiteX633" fmla="*/ 517493 w 1253592"/>
                  <a:gd name="connsiteY633" fmla="*/ 279598 h 564929"/>
                  <a:gd name="connsiteX634" fmla="*/ 506213 w 1253592"/>
                  <a:gd name="connsiteY634" fmla="*/ 288133 h 564929"/>
                  <a:gd name="connsiteX635" fmla="*/ 504803 w 1253592"/>
                  <a:gd name="connsiteY635" fmla="*/ 279598 h 564929"/>
                  <a:gd name="connsiteX636" fmla="*/ 500573 w 1253592"/>
                  <a:gd name="connsiteY636" fmla="*/ 278176 h 564929"/>
                  <a:gd name="connsiteX637" fmla="*/ 490702 w 1253592"/>
                  <a:gd name="connsiteY637" fmla="*/ 272486 h 564929"/>
                  <a:gd name="connsiteX638" fmla="*/ 473782 w 1253592"/>
                  <a:gd name="connsiteY638" fmla="*/ 279598 h 564929"/>
                  <a:gd name="connsiteX639" fmla="*/ 458272 w 1253592"/>
                  <a:gd name="connsiteY639" fmla="*/ 289555 h 564929"/>
                  <a:gd name="connsiteX640" fmla="*/ 454042 w 1253592"/>
                  <a:gd name="connsiteY640" fmla="*/ 268219 h 564929"/>
                  <a:gd name="connsiteX641" fmla="*/ 431482 w 1253592"/>
                  <a:gd name="connsiteY641" fmla="*/ 272486 h 564929"/>
                  <a:gd name="connsiteX642" fmla="*/ 415972 w 1253592"/>
                  <a:gd name="connsiteY642" fmla="*/ 269641 h 564929"/>
                  <a:gd name="connsiteX643" fmla="*/ 413152 w 1253592"/>
                  <a:gd name="connsiteY643" fmla="*/ 249727 h 564929"/>
                  <a:gd name="connsiteX644" fmla="*/ 410332 w 1253592"/>
                  <a:gd name="connsiteY644" fmla="*/ 226968 h 564929"/>
                  <a:gd name="connsiteX645" fmla="*/ 403282 w 1253592"/>
                  <a:gd name="connsiteY645" fmla="*/ 209899 h 564929"/>
                  <a:gd name="connsiteX646" fmla="*/ 403282 w 1253592"/>
                  <a:gd name="connsiteY646" fmla="*/ 211321 h 564929"/>
                  <a:gd name="connsiteX647" fmla="*/ 394821 w 1253592"/>
                  <a:gd name="connsiteY647" fmla="*/ 218434 h 564929"/>
                  <a:gd name="connsiteX648" fmla="*/ 389181 w 1253592"/>
                  <a:gd name="connsiteY648" fmla="*/ 214166 h 564929"/>
                  <a:gd name="connsiteX649" fmla="*/ 399051 w 1253592"/>
                  <a:gd name="connsiteY649" fmla="*/ 205632 h 564929"/>
                  <a:gd name="connsiteX650" fmla="*/ 389181 w 1253592"/>
                  <a:gd name="connsiteY650" fmla="*/ 204209 h 564929"/>
                  <a:gd name="connsiteX651" fmla="*/ 390591 w 1253592"/>
                  <a:gd name="connsiteY651" fmla="*/ 197097 h 564929"/>
                  <a:gd name="connsiteX652" fmla="*/ 386361 w 1253592"/>
                  <a:gd name="connsiteY652" fmla="*/ 182873 h 564929"/>
                  <a:gd name="connsiteX653" fmla="*/ 379311 w 1253592"/>
                  <a:gd name="connsiteY653" fmla="*/ 162958 h 564929"/>
                  <a:gd name="connsiteX654" fmla="*/ 382131 w 1253592"/>
                  <a:gd name="connsiteY654" fmla="*/ 131665 h 564929"/>
                  <a:gd name="connsiteX655" fmla="*/ 393411 w 1253592"/>
                  <a:gd name="connsiteY655" fmla="*/ 114595 h 564929"/>
                  <a:gd name="connsiteX656" fmla="*/ 397641 w 1253592"/>
                  <a:gd name="connsiteY656" fmla="*/ 123130 h 564929"/>
                  <a:gd name="connsiteX657" fmla="*/ 403282 w 1253592"/>
                  <a:gd name="connsiteY657" fmla="*/ 138777 h 564929"/>
                  <a:gd name="connsiteX658" fmla="*/ 423022 w 1253592"/>
                  <a:gd name="connsiteY658" fmla="*/ 153001 h 564929"/>
                  <a:gd name="connsiteX659" fmla="*/ 444172 w 1253592"/>
                  <a:gd name="connsiteY659" fmla="*/ 147312 h 564929"/>
                  <a:gd name="connsiteX660" fmla="*/ 458272 w 1253592"/>
                  <a:gd name="connsiteY660" fmla="*/ 150156 h 564929"/>
                  <a:gd name="connsiteX661" fmla="*/ 463912 w 1253592"/>
                  <a:gd name="connsiteY661" fmla="*/ 147312 h 564929"/>
                  <a:gd name="connsiteX662" fmla="*/ 472372 w 1253592"/>
                  <a:gd name="connsiteY662" fmla="*/ 134510 h 564929"/>
                  <a:gd name="connsiteX663" fmla="*/ 485062 w 1253592"/>
                  <a:gd name="connsiteY663" fmla="*/ 133087 h 564929"/>
                  <a:gd name="connsiteX664" fmla="*/ 503393 w 1253592"/>
                  <a:gd name="connsiteY664" fmla="*/ 138777 h 564929"/>
                  <a:gd name="connsiteX665" fmla="*/ 504803 w 1253592"/>
                  <a:gd name="connsiteY665" fmla="*/ 138777 h 564929"/>
                  <a:gd name="connsiteX666" fmla="*/ 518903 w 1253592"/>
                  <a:gd name="connsiteY666" fmla="*/ 134510 h 564929"/>
                  <a:gd name="connsiteX667" fmla="*/ 535823 w 1253592"/>
                  <a:gd name="connsiteY667" fmla="*/ 135932 h 564929"/>
                  <a:gd name="connsiteX668" fmla="*/ 544283 w 1253592"/>
                  <a:gd name="connsiteY668" fmla="*/ 114595 h 564929"/>
                  <a:gd name="connsiteX669" fmla="*/ 540053 w 1253592"/>
                  <a:gd name="connsiteY669" fmla="*/ 104638 h 564929"/>
                  <a:gd name="connsiteX670" fmla="*/ 555563 w 1253592"/>
                  <a:gd name="connsiteY670" fmla="*/ 100371 h 564929"/>
                  <a:gd name="connsiteX671" fmla="*/ 549923 w 1253592"/>
                  <a:gd name="connsiteY671" fmla="*/ 87569 h 564929"/>
                  <a:gd name="connsiteX672" fmla="*/ 554153 w 1253592"/>
                  <a:gd name="connsiteY672" fmla="*/ 86147 h 564929"/>
                  <a:gd name="connsiteX673" fmla="*/ 558383 w 1253592"/>
                  <a:gd name="connsiteY673" fmla="*/ 84724 h 564929"/>
                  <a:gd name="connsiteX674" fmla="*/ 562613 w 1253592"/>
                  <a:gd name="connsiteY674" fmla="*/ 80457 h 564929"/>
                  <a:gd name="connsiteX675" fmla="*/ 562613 w 1253592"/>
                  <a:gd name="connsiteY675" fmla="*/ 73345 h 564929"/>
                  <a:gd name="connsiteX676" fmla="*/ 562613 w 1253592"/>
                  <a:gd name="connsiteY676" fmla="*/ 54853 h 564929"/>
                  <a:gd name="connsiteX677" fmla="*/ 9334 w 1253592"/>
                  <a:gd name="connsiteY677" fmla="*/ 1183 h 564929"/>
                  <a:gd name="connsiteX678" fmla="*/ 16053 w 1253592"/>
                  <a:gd name="connsiteY678" fmla="*/ 4200 h 564929"/>
                  <a:gd name="connsiteX679" fmla="*/ 21712 w 1253592"/>
                  <a:gd name="connsiteY679" fmla="*/ 12718 h 564929"/>
                  <a:gd name="connsiteX680" fmla="*/ 41517 w 1253592"/>
                  <a:gd name="connsiteY680" fmla="*/ 12718 h 564929"/>
                  <a:gd name="connsiteX681" fmla="*/ 54249 w 1253592"/>
                  <a:gd name="connsiteY681" fmla="*/ 15557 h 564929"/>
                  <a:gd name="connsiteX682" fmla="*/ 66981 w 1253592"/>
                  <a:gd name="connsiteY682" fmla="*/ 16977 h 564929"/>
                  <a:gd name="connsiteX683" fmla="*/ 76884 w 1253592"/>
                  <a:gd name="connsiteY683" fmla="*/ 24075 h 564929"/>
                  <a:gd name="connsiteX684" fmla="*/ 75469 w 1253592"/>
                  <a:gd name="connsiteY684" fmla="*/ 29753 h 564929"/>
                  <a:gd name="connsiteX685" fmla="*/ 85371 w 1253592"/>
                  <a:gd name="connsiteY685" fmla="*/ 36851 h 564929"/>
                  <a:gd name="connsiteX686" fmla="*/ 83957 w 1253592"/>
                  <a:gd name="connsiteY686" fmla="*/ 48208 h 564929"/>
                  <a:gd name="connsiteX687" fmla="*/ 108006 w 1253592"/>
                  <a:gd name="connsiteY687" fmla="*/ 63824 h 564929"/>
                  <a:gd name="connsiteX688" fmla="*/ 124981 w 1253592"/>
                  <a:gd name="connsiteY688" fmla="*/ 79440 h 564929"/>
                  <a:gd name="connsiteX689" fmla="*/ 149030 w 1253592"/>
                  <a:gd name="connsiteY689" fmla="*/ 110672 h 564929"/>
                  <a:gd name="connsiteX690" fmla="*/ 156104 w 1253592"/>
                  <a:gd name="connsiteY690" fmla="*/ 104993 h 564929"/>
                  <a:gd name="connsiteX691" fmla="*/ 167421 w 1253592"/>
                  <a:gd name="connsiteY691" fmla="*/ 114931 h 564929"/>
                  <a:gd name="connsiteX692" fmla="*/ 180153 w 1253592"/>
                  <a:gd name="connsiteY692" fmla="*/ 113511 h 564929"/>
                  <a:gd name="connsiteX693" fmla="*/ 177323 w 1253592"/>
                  <a:gd name="connsiteY693" fmla="*/ 126288 h 564929"/>
                  <a:gd name="connsiteX694" fmla="*/ 188640 w 1253592"/>
                  <a:gd name="connsiteY694" fmla="*/ 124869 h 564929"/>
                  <a:gd name="connsiteX695" fmla="*/ 202787 w 1253592"/>
                  <a:gd name="connsiteY695" fmla="*/ 131967 h 564929"/>
                  <a:gd name="connsiteX696" fmla="*/ 198543 w 1253592"/>
                  <a:gd name="connsiteY696" fmla="*/ 147583 h 564929"/>
                  <a:gd name="connsiteX697" fmla="*/ 208445 w 1253592"/>
                  <a:gd name="connsiteY697" fmla="*/ 139065 h 564929"/>
                  <a:gd name="connsiteX698" fmla="*/ 222592 w 1253592"/>
                  <a:gd name="connsiteY698" fmla="*/ 147583 h 564929"/>
                  <a:gd name="connsiteX699" fmla="*/ 216933 w 1253592"/>
                  <a:gd name="connsiteY699" fmla="*/ 157520 h 564929"/>
                  <a:gd name="connsiteX700" fmla="*/ 228250 w 1253592"/>
                  <a:gd name="connsiteY700" fmla="*/ 151841 h 564929"/>
                  <a:gd name="connsiteX701" fmla="*/ 231080 w 1253592"/>
                  <a:gd name="connsiteY701" fmla="*/ 163198 h 564929"/>
                  <a:gd name="connsiteX702" fmla="*/ 239568 w 1253592"/>
                  <a:gd name="connsiteY702" fmla="*/ 173136 h 564929"/>
                  <a:gd name="connsiteX703" fmla="*/ 229665 w 1253592"/>
                  <a:gd name="connsiteY703" fmla="*/ 180234 h 564929"/>
                  <a:gd name="connsiteX704" fmla="*/ 238153 w 1253592"/>
                  <a:gd name="connsiteY704" fmla="*/ 184493 h 564929"/>
                  <a:gd name="connsiteX705" fmla="*/ 228250 w 1253592"/>
                  <a:gd name="connsiteY705" fmla="*/ 191591 h 564929"/>
                  <a:gd name="connsiteX706" fmla="*/ 233909 w 1253592"/>
                  <a:gd name="connsiteY706" fmla="*/ 204368 h 564929"/>
                  <a:gd name="connsiteX707" fmla="*/ 255129 w 1253592"/>
                  <a:gd name="connsiteY707" fmla="*/ 210046 h 564929"/>
                  <a:gd name="connsiteX708" fmla="*/ 265031 w 1253592"/>
                  <a:gd name="connsiteY708" fmla="*/ 241278 h 564929"/>
                  <a:gd name="connsiteX709" fmla="*/ 267860 w 1253592"/>
                  <a:gd name="connsiteY709" fmla="*/ 251215 h 564929"/>
                  <a:gd name="connsiteX710" fmla="*/ 284836 w 1253592"/>
                  <a:gd name="connsiteY710" fmla="*/ 254055 h 564929"/>
                  <a:gd name="connsiteX711" fmla="*/ 294739 w 1253592"/>
                  <a:gd name="connsiteY711" fmla="*/ 266831 h 564929"/>
                  <a:gd name="connsiteX712" fmla="*/ 300397 w 1253592"/>
                  <a:gd name="connsiteY712" fmla="*/ 278188 h 564929"/>
                  <a:gd name="connsiteX713" fmla="*/ 293324 w 1253592"/>
                  <a:gd name="connsiteY713" fmla="*/ 293804 h 564929"/>
                  <a:gd name="connsiteX714" fmla="*/ 293324 w 1253592"/>
                  <a:gd name="connsiteY714" fmla="*/ 302322 h 564929"/>
                  <a:gd name="connsiteX715" fmla="*/ 293324 w 1253592"/>
                  <a:gd name="connsiteY715" fmla="*/ 316518 h 564929"/>
                  <a:gd name="connsiteX716" fmla="*/ 290495 w 1253592"/>
                  <a:gd name="connsiteY716" fmla="*/ 336393 h 564929"/>
                  <a:gd name="connsiteX717" fmla="*/ 289080 w 1253592"/>
                  <a:gd name="connsiteY717" fmla="*/ 357687 h 564929"/>
                  <a:gd name="connsiteX718" fmla="*/ 279178 w 1253592"/>
                  <a:gd name="connsiteY718" fmla="*/ 353428 h 564929"/>
                  <a:gd name="connsiteX719" fmla="*/ 272104 w 1253592"/>
                  <a:gd name="connsiteY719" fmla="*/ 356268 h 564929"/>
                  <a:gd name="connsiteX720" fmla="*/ 260787 w 1253592"/>
                  <a:gd name="connsiteY720" fmla="*/ 354848 h 564929"/>
                  <a:gd name="connsiteX721" fmla="*/ 252299 w 1253592"/>
                  <a:gd name="connsiteY721" fmla="*/ 360527 h 564929"/>
                  <a:gd name="connsiteX722" fmla="*/ 242397 w 1253592"/>
                  <a:gd name="connsiteY722" fmla="*/ 347750 h 564929"/>
                  <a:gd name="connsiteX723" fmla="*/ 229665 w 1253592"/>
                  <a:gd name="connsiteY723" fmla="*/ 332134 h 564929"/>
                  <a:gd name="connsiteX724" fmla="*/ 202787 w 1253592"/>
                  <a:gd name="connsiteY724" fmla="*/ 309420 h 564929"/>
                  <a:gd name="connsiteX725" fmla="*/ 195714 w 1253592"/>
                  <a:gd name="connsiteY725" fmla="*/ 293804 h 564929"/>
                  <a:gd name="connsiteX726" fmla="*/ 177323 w 1253592"/>
                  <a:gd name="connsiteY726" fmla="*/ 278188 h 564929"/>
                  <a:gd name="connsiteX727" fmla="*/ 158933 w 1253592"/>
                  <a:gd name="connsiteY727" fmla="*/ 252635 h 564929"/>
                  <a:gd name="connsiteX728" fmla="*/ 149030 w 1253592"/>
                  <a:gd name="connsiteY728" fmla="*/ 222823 h 564929"/>
                  <a:gd name="connsiteX729" fmla="*/ 141957 w 1253592"/>
                  <a:gd name="connsiteY729" fmla="*/ 200109 h 564929"/>
                  <a:gd name="connsiteX730" fmla="*/ 117908 w 1253592"/>
                  <a:gd name="connsiteY730" fmla="*/ 171716 h 564929"/>
                  <a:gd name="connsiteX731" fmla="*/ 108006 w 1253592"/>
                  <a:gd name="connsiteY731" fmla="*/ 151841 h 564929"/>
                  <a:gd name="connsiteX732" fmla="*/ 96689 w 1253592"/>
                  <a:gd name="connsiteY732" fmla="*/ 119190 h 564929"/>
                  <a:gd name="connsiteX733" fmla="*/ 79713 w 1253592"/>
                  <a:gd name="connsiteY733" fmla="*/ 109253 h 564929"/>
                  <a:gd name="connsiteX734" fmla="*/ 66981 w 1253592"/>
                  <a:gd name="connsiteY734" fmla="*/ 104993 h 564929"/>
                  <a:gd name="connsiteX735" fmla="*/ 64152 w 1253592"/>
                  <a:gd name="connsiteY735" fmla="*/ 89378 h 564929"/>
                  <a:gd name="connsiteX736" fmla="*/ 51420 w 1253592"/>
                  <a:gd name="connsiteY736" fmla="*/ 66664 h 564929"/>
                  <a:gd name="connsiteX737" fmla="*/ 35858 w 1253592"/>
                  <a:gd name="connsiteY737" fmla="*/ 62405 h 564929"/>
                  <a:gd name="connsiteX738" fmla="*/ 30200 w 1253592"/>
                  <a:gd name="connsiteY738" fmla="*/ 51048 h 564929"/>
                  <a:gd name="connsiteX739" fmla="*/ 7566 w 1253592"/>
                  <a:gd name="connsiteY739" fmla="*/ 29753 h 564929"/>
                  <a:gd name="connsiteX740" fmla="*/ 492 w 1253592"/>
                  <a:gd name="connsiteY740" fmla="*/ 1361 h 564929"/>
                  <a:gd name="connsiteX741" fmla="*/ 9334 w 1253592"/>
                  <a:gd name="connsiteY741" fmla="*/ 1183 h 5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1253592" h="564929">
                    <a:moveTo>
                      <a:pt x="746505" y="557867"/>
                    </a:moveTo>
                    <a:lnTo>
                      <a:pt x="752390" y="557867"/>
                    </a:lnTo>
                    <a:lnTo>
                      <a:pt x="750036" y="564929"/>
                    </a:lnTo>
                    <a:lnTo>
                      <a:pt x="745328" y="564929"/>
                    </a:lnTo>
                    <a:close/>
                    <a:moveTo>
                      <a:pt x="734534" y="548148"/>
                    </a:moveTo>
                    <a:lnTo>
                      <a:pt x="738065" y="548148"/>
                    </a:lnTo>
                    <a:lnTo>
                      <a:pt x="736888" y="552856"/>
                    </a:lnTo>
                    <a:lnTo>
                      <a:pt x="733357" y="552856"/>
                    </a:lnTo>
                    <a:close/>
                    <a:moveTo>
                      <a:pt x="756896" y="545795"/>
                    </a:moveTo>
                    <a:lnTo>
                      <a:pt x="755484" y="550503"/>
                    </a:lnTo>
                    <a:lnTo>
                      <a:pt x="749834" y="547365"/>
                    </a:lnTo>
                    <a:close/>
                    <a:moveTo>
                      <a:pt x="759251" y="501070"/>
                    </a:moveTo>
                    <a:cubicBezTo>
                      <a:pt x="759251" y="501070"/>
                      <a:pt x="759251" y="506563"/>
                      <a:pt x="757738" y="509309"/>
                    </a:cubicBezTo>
                    <a:cubicBezTo>
                      <a:pt x="756225" y="510682"/>
                      <a:pt x="753198" y="512055"/>
                      <a:pt x="747144" y="514801"/>
                    </a:cubicBezTo>
                    <a:cubicBezTo>
                      <a:pt x="742604" y="517547"/>
                      <a:pt x="738064" y="516174"/>
                      <a:pt x="738064" y="512055"/>
                    </a:cubicBezTo>
                    <a:cubicBezTo>
                      <a:pt x="738064" y="509309"/>
                      <a:pt x="742604" y="507936"/>
                      <a:pt x="745631" y="507936"/>
                    </a:cubicBezTo>
                    <a:cubicBezTo>
                      <a:pt x="747144" y="507936"/>
                      <a:pt x="750171" y="505189"/>
                      <a:pt x="753198" y="502443"/>
                    </a:cubicBezTo>
                    <a:close/>
                    <a:moveTo>
                      <a:pt x="713583" y="496361"/>
                    </a:moveTo>
                    <a:lnTo>
                      <a:pt x="719232" y="499500"/>
                    </a:lnTo>
                    <a:cubicBezTo>
                      <a:pt x="719232" y="499500"/>
                      <a:pt x="719232" y="505777"/>
                      <a:pt x="716407" y="507347"/>
                    </a:cubicBezTo>
                    <a:cubicBezTo>
                      <a:pt x="713583" y="510485"/>
                      <a:pt x="710758" y="508916"/>
                      <a:pt x="707933" y="505777"/>
                    </a:cubicBezTo>
                    <a:cubicBezTo>
                      <a:pt x="705108" y="504208"/>
                      <a:pt x="713583" y="496361"/>
                      <a:pt x="713583" y="496361"/>
                    </a:cubicBezTo>
                    <a:close/>
                    <a:moveTo>
                      <a:pt x="649840" y="467515"/>
                    </a:moveTo>
                    <a:cubicBezTo>
                      <a:pt x="653617" y="467150"/>
                      <a:pt x="658292" y="467515"/>
                      <a:pt x="661889" y="467515"/>
                    </a:cubicBezTo>
                    <a:cubicBezTo>
                      <a:pt x="661889" y="467515"/>
                      <a:pt x="673398" y="468972"/>
                      <a:pt x="679152" y="474801"/>
                    </a:cubicBezTo>
                    <a:cubicBezTo>
                      <a:pt x="683468" y="479173"/>
                      <a:pt x="686345" y="483545"/>
                      <a:pt x="690661" y="487917"/>
                    </a:cubicBezTo>
                    <a:cubicBezTo>
                      <a:pt x="693538" y="490831"/>
                      <a:pt x="686345" y="496660"/>
                      <a:pt x="679152" y="496660"/>
                    </a:cubicBezTo>
                    <a:cubicBezTo>
                      <a:pt x="670520" y="496660"/>
                      <a:pt x="667643" y="496660"/>
                      <a:pt x="663327" y="487917"/>
                    </a:cubicBezTo>
                    <a:cubicBezTo>
                      <a:pt x="659012" y="480630"/>
                      <a:pt x="659012" y="479173"/>
                      <a:pt x="654696" y="479173"/>
                    </a:cubicBezTo>
                    <a:cubicBezTo>
                      <a:pt x="650380" y="479173"/>
                      <a:pt x="641748" y="477716"/>
                      <a:pt x="643187" y="471886"/>
                    </a:cubicBezTo>
                    <a:cubicBezTo>
                      <a:pt x="643187" y="468972"/>
                      <a:pt x="646064" y="467879"/>
                      <a:pt x="649840" y="467515"/>
                    </a:cubicBezTo>
                    <a:close/>
                    <a:moveTo>
                      <a:pt x="548959" y="446929"/>
                    </a:moveTo>
                    <a:lnTo>
                      <a:pt x="552097" y="446929"/>
                    </a:lnTo>
                    <a:lnTo>
                      <a:pt x="550528" y="450460"/>
                    </a:lnTo>
                    <a:lnTo>
                      <a:pt x="547389" y="451637"/>
                    </a:lnTo>
                    <a:close/>
                    <a:moveTo>
                      <a:pt x="540328" y="446929"/>
                    </a:moveTo>
                    <a:cubicBezTo>
                      <a:pt x="540328" y="446929"/>
                      <a:pt x="542682" y="450460"/>
                      <a:pt x="540328" y="452226"/>
                    </a:cubicBezTo>
                    <a:cubicBezTo>
                      <a:pt x="539151" y="453991"/>
                      <a:pt x="537974" y="453991"/>
                      <a:pt x="537974" y="453991"/>
                    </a:cubicBezTo>
                    <a:lnTo>
                      <a:pt x="537974" y="448695"/>
                    </a:lnTo>
                    <a:close/>
                    <a:moveTo>
                      <a:pt x="829736" y="435593"/>
                    </a:moveTo>
                    <a:cubicBezTo>
                      <a:pt x="832604" y="438379"/>
                      <a:pt x="838340" y="438379"/>
                      <a:pt x="842642" y="439772"/>
                    </a:cubicBezTo>
                    <a:cubicBezTo>
                      <a:pt x="846944" y="441165"/>
                      <a:pt x="855549" y="436986"/>
                      <a:pt x="859851" y="435593"/>
                    </a:cubicBezTo>
                    <a:lnTo>
                      <a:pt x="869889" y="436986"/>
                    </a:lnTo>
                    <a:cubicBezTo>
                      <a:pt x="869889" y="436986"/>
                      <a:pt x="867021" y="446738"/>
                      <a:pt x="859851" y="446738"/>
                    </a:cubicBezTo>
                    <a:cubicBezTo>
                      <a:pt x="854114" y="448131"/>
                      <a:pt x="846944" y="455097"/>
                      <a:pt x="839774" y="457883"/>
                    </a:cubicBezTo>
                    <a:cubicBezTo>
                      <a:pt x="834038" y="460670"/>
                      <a:pt x="826868" y="464849"/>
                      <a:pt x="822565" y="463456"/>
                    </a:cubicBezTo>
                    <a:cubicBezTo>
                      <a:pt x="818263" y="460670"/>
                      <a:pt x="811093" y="471815"/>
                      <a:pt x="811093" y="471815"/>
                    </a:cubicBezTo>
                    <a:lnTo>
                      <a:pt x="801055" y="480174"/>
                    </a:lnTo>
                    <a:cubicBezTo>
                      <a:pt x="801055" y="487140"/>
                      <a:pt x="796753" y="488533"/>
                      <a:pt x="789582" y="489926"/>
                    </a:cubicBezTo>
                    <a:cubicBezTo>
                      <a:pt x="780978" y="491319"/>
                      <a:pt x="780978" y="491319"/>
                      <a:pt x="778110" y="496892"/>
                    </a:cubicBezTo>
                    <a:cubicBezTo>
                      <a:pt x="773808" y="501071"/>
                      <a:pt x="766638" y="501071"/>
                      <a:pt x="756600" y="498285"/>
                    </a:cubicBezTo>
                    <a:cubicBezTo>
                      <a:pt x="745127" y="496892"/>
                      <a:pt x="756600" y="492712"/>
                      <a:pt x="759468" y="491319"/>
                    </a:cubicBezTo>
                    <a:cubicBezTo>
                      <a:pt x="762336" y="489926"/>
                      <a:pt x="765204" y="488533"/>
                      <a:pt x="765204" y="484353"/>
                    </a:cubicBezTo>
                    <a:cubicBezTo>
                      <a:pt x="765204" y="478781"/>
                      <a:pt x="772374" y="467635"/>
                      <a:pt x="776676" y="464849"/>
                    </a:cubicBezTo>
                    <a:cubicBezTo>
                      <a:pt x="779544" y="462063"/>
                      <a:pt x="788148" y="462063"/>
                      <a:pt x="795319" y="457883"/>
                    </a:cubicBezTo>
                    <a:cubicBezTo>
                      <a:pt x="802489" y="455097"/>
                      <a:pt x="812527" y="443952"/>
                      <a:pt x="818263" y="439772"/>
                    </a:cubicBezTo>
                    <a:cubicBezTo>
                      <a:pt x="825434" y="434199"/>
                      <a:pt x="826868" y="432806"/>
                      <a:pt x="829736" y="435593"/>
                    </a:cubicBezTo>
                    <a:close/>
                    <a:moveTo>
                      <a:pt x="772467" y="433101"/>
                    </a:moveTo>
                    <a:lnTo>
                      <a:pt x="782161" y="433101"/>
                    </a:lnTo>
                    <a:lnTo>
                      <a:pt x="787700" y="433101"/>
                    </a:lnTo>
                    <a:lnTo>
                      <a:pt x="787700" y="440163"/>
                    </a:lnTo>
                    <a:lnTo>
                      <a:pt x="780776" y="440163"/>
                    </a:lnTo>
                    <a:lnTo>
                      <a:pt x="772467" y="440163"/>
                    </a:lnTo>
                    <a:lnTo>
                      <a:pt x="764159" y="440163"/>
                    </a:lnTo>
                    <a:lnTo>
                      <a:pt x="764159" y="434514"/>
                    </a:lnTo>
                    <a:close/>
                    <a:moveTo>
                      <a:pt x="573594" y="433101"/>
                    </a:moveTo>
                    <a:cubicBezTo>
                      <a:pt x="573594" y="433101"/>
                      <a:pt x="580880" y="433101"/>
                      <a:pt x="582338" y="434464"/>
                    </a:cubicBezTo>
                    <a:cubicBezTo>
                      <a:pt x="585252" y="437190"/>
                      <a:pt x="580880" y="445367"/>
                      <a:pt x="577966" y="449455"/>
                    </a:cubicBezTo>
                    <a:cubicBezTo>
                      <a:pt x="575051" y="452181"/>
                      <a:pt x="572137" y="458995"/>
                      <a:pt x="563393" y="453544"/>
                    </a:cubicBezTo>
                    <a:cubicBezTo>
                      <a:pt x="554649" y="448093"/>
                      <a:pt x="563393" y="442641"/>
                      <a:pt x="564850" y="437190"/>
                    </a:cubicBezTo>
                    <a:cubicBezTo>
                      <a:pt x="564850" y="433101"/>
                      <a:pt x="572137" y="433101"/>
                      <a:pt x="573594" y="433101"/>
                    </a:cubicBezTo>
                    <a:close/>
                    <a:moveTo>
                      <a:pt x="614714" y="428533"/>
                    </a:moveTo>
                    <a:cubicBezTo>
                      <a:pt x="614714" y="428533"/>
                      <a:pt x="624601" y="432718"/>
                      <a:pt x="627426" y="432718"/>
                    </a:cubicBezTo>
                    <a:cubicBezTo>
                      <a:pt x="631663" y="431323"/>
                      <a:pt x="647200" y="435508"/>
                      <a:pt x="647200" y="435508"/>
                    </a:cubicBezTo>
                    <a:lnTo>
                      <a:pt x="648612" y="445272"/>
                    </a:lnTo>
                    <a:lnTo>
                      <a:pt x="647200" y="449457"/>
                    </a:lnTo>
                    <a:cubicBezTo>
                      <a:pt x="647200" y="449457"/>
                      <a:pt x="641550" y="452247"/>
                      <a:pt x="637313" y="452247"/>
                    </a:cubicBezTo>
                    <a:cubicBezTo>
                      <a:pt x="631663" y="453642"/>
                      <a:pt x="624601" y="450852"/>
                      <a:pt x="624601" y="450852"/>
                    </a:cubicBezTo>
                    <a:cubicBezTo>
                      <a:pt x="624601" y="450852"/>
                      <a:pt x="614714" y="452247"/>
                      <a:pt x="607652" y="453642"/>
                    </a:cubicBezTo>
                    <a:cubicBezTo>
                      <a:pt x="602002" y="455037"/>
                      <a:pt x="596353" y="463406"/>
                      <a:pt x="587878" y="462011"/>
                    </a:cubicBezTo>
                    <a:cubicBezTo>
                      <a:pt x="579404" y="462011"/>
                      <a:pt x="577991" y="457827"/>
                      <a:pt x="582229" y="449457"/>
                    </a:cubicBezTo>
                    <a:cubicBezTo>
                      <a:pt x="586466" y="441087"/>
                      <a:pt x="582229" y="449457"/>
                      <a:pt x="592115" y="438298"/>
                    </a:cubicBezTo>
                    <a:cubicBezTo>
                      <a:pt x="602002" y="425743"/>
                      <a:pt x="600590" y="441087"/>
                      <a:pt x="600590" y="441087"/>
                    </a:cubicBezTo>
                    <a:cubicBezTo>
                      <a:pt x="600590" y="441087"/>
                      <a:pt x="602002" y="436903"/>
                      <a:pt x="603415" y="434113"/>
                    </a:cubicBezTo>
                    <a:cubicBezTo>
                      <a:pt x="603415" y="432718"/>
                      <a:pt x="614714" y="428533"/>
                      <a:pt x="614714" y="428533"/>
                    </a:cubicBezTo>
                    <a:close/>
                    <a:moveTo>
                      <a:pt x="801824" y="428393"/>
                    </a:moveTo>
                    <a:lnTo>
                      <a:pt x="810652" y="429963"/>
                    </a:lnTo>
                    <a:cubicBezTo>
                      <a:pt x="810652" y="429963"/>
                      <a:pt x="813595" y="434671"/>
                      <a:pt x="813595" y="436240"/>
                    </a:cubicBezTo>
                    <a:cubicBezTo>
                      <a:pt x="813595" y="439379"/>
                      <a:pt x="806238" y="439379"/>
                      <a:pt x="801824" y="440948"/>
                    </a:cubicBezTo>
                    <a:cubicBezTo>
                      <a:pt x="798882" y="442517"/>
                      <a:pt x="791525" y="439379"/>
                      <a:pt x="790054" y="437809"/>
                    </a:cubicBezTo>
                    <a:cubicBezTo>
                      <a:pt x="790054" y="434671"/>
                      <a:pt x="794468" y="431532"/>
                      <a:pt x="794468" y="431532"/>
                    </a:cubicBezTo>
                    <a:close/>
                    <a:moveTo>
                      <a:pt x="749900" y="428096"/>
                    </a:moveTo>
                    <a:lnTo>
                      <a:pt x="756898" y="432412"/>
                    </a:lnTo>
                    <a:cubicBezTo>
                      <a:pt x="756898" y="432412"/>
                      <a:pt x="755499" y="441043"/>
                      <a:pt x="752699" y="442481"/>
                    </a:cubicBezTo>
                    <a:cubicBezTo>
                      <a:pt x="749900" y="443920"/>
                      <a:pt x="745701" y="443920"/>
                      <a:pt x="745701" y="443920"/>
                    </a:cubicBezTo>
                    <a:lnTo>
                      <a:pt x="735903" y="448235"/>
                    </a:lnTo>
                    <a:lnTo>
                      <a:pt x="728904" y="446797"/>
                    </a:lnTo>
                    <a:cubicBezTo>
                      <a:pt x="728904" y="446797"/>
                      <a:pt x="720506" y="452551"/>
                      <a:pt x="719107" y="452551"/>
                    </a:cubicBezTo>
                    <a:cubicBezTo>
                      <a:pt x="716307" y="453989"/>
                      <a:pt x="712108" y="449674"/>
                      <a:pt x="712108" y="449674"/>
                    </a:cubicBezTo>
                    <a:lnTo>
                      <a:pt x="706509" y="452551"/>
                    </a:lnTo>
                    <a:lnTo>
                      <a:pt x="696712" y="453989"/>
                    </a:lnTo>
                    <a:lnTo>
                      <a:pt x="691113" y="449674"/>
                    </a:lnTo>
                    <a:lnTo>
                      <a:pt x="681315" y="449674"/>
                    </a:lnTo>
                    <a:lnTo>
                      <a:pt x="674317" y="452551"/>
                    </a:lnTo>
                    <a:lnTo>
                      <a:pt x="667318" y="449674"/>
                    </a:lnTo>
                    <a:lnTo>
                      <a:pt x="661719" y="446797"/>
                    </a:lnTo>
                    <a:lnTo>
                      <a:pt x="653321" y="446797"/>
                    </a:lnTo>
                    <a:lnTo>
                      <a:pt x="656121" y="436727"/>
                    </a:lnTo>
                    <a:lnTo>
                      <a:pt x="660320" y="442481"/>
                    </a:lnTo>
                    <a:cubicBezTo>
                      <a:pt x="660320" y="442481"/>
                      <a:pt x="665918" y="442481"/>
                      <a:pt x="668718" y="442481"/>
                    </a:cubicBezTo>
                    <a:cubicBezTo>
                      <a:pt x="670118" y="441043"/>
                      <a:pt x="675716" y="435289"/>
                      <a:pt x="677116" y="433850"/>
                    </a:cubicBezTo>
                    <a:cubicBezTo>
                      <a:pt x="678516" y="430973"/>
                      <a:pt x="691113" y="432412"/>
                      <a:pt x="693912" y="432412"/>
                    </a:cubicBezTo>
                    <a:cubicBezTo>
                      <a:pt x="696712" y="432412"/>
                      <a:pt x="703710" y="439604"/>
                      <a:pt x="706509" y="442481"/>
                    </a:cubicBezTo>
                    <a:cubicBezTo>
                      <a:pt x="707909" y="443920"/>
                      <a:pt x="713508" y="441043"/>
                      <a:pt x="713508" y="441043"/>
                    </a:cubicBezTo>
                    <a:lnTo>
                      <a:pt x="723306" y="438166"/>
                    </a:lnTo>
                    <a:lnTo>
                      <a:pt x="733104" y="443920"/>
                    </a:lnTo>
                    <a:lnTo>
                      <a:pt x="742901" y="436727"/>
                    </a:lnTo>
                    <a:close/>
                    <a:moveTo>
                      <a:pt x="547800" y="427192"/>
                    </a:moveTo>
                    <a:cubicBezTo>
                      <a:pt x="551791" y="430089"/>
                      <a:pt x="554452" y="432986"/>
                      <a:pt x="554452" y="435884"/>
                    </a:cubicBezTo>
                    <a:cubicBezTo>
                      <a:pt x="554452" y="440229"/>
                      <a:pt x="547800" y="443127"/>
                      <a:pt x="545139" y="444575"/>
                    </a:cubicBezTo>
                    <a:cubicBezTo>
                      <a:pt x="541147" y="444575"/>
                      <a:pt x="535825" y="444575"/>
                      <a:pt x="534494" y="441678"/>
                    </a:cubicBezTo>
                    <a:cubicBezTo>
                      <a:pt x="534494" y="438781"/>
                      <a:pt x="530503" y="440229"/>
                      <a:pt x="527842" y="440229"/>
                    </a:cubicBezTo>
                    <a:cubicBezTo>
                      <a:pt x="526511" y="440229"/>
                      <a:pt x="523850" y="434435"/>
                      <a:pt x="523850" y="430089"/>
                    </a:cubicBezTo>
                    <a:cubicBezTo>
                      <a:pt x="523850" y="425743"/>
                      <a:pt x="529172" y="428640"/>
                      <a:pt x="529172" y="428640"/>
                    </a:cubicBezTo>
                    <a:cubicBezTo>
                      <a:pt x="529172" y="428640"/>
                      <a:pt x="533164" y="430089"/>
                      <a:pt x="535825" y="430089"/>
                    </a:cubicBezTo>
                    <a:cubicBezTo>
                      <a:pt x="535825" y="430089"/>
                      <a:pt x="543808" y="425743"/>
                      <a:pt x="547800" y="427192"/>
                    </a:cubicBezTo>
                    <a:close/>
                    <a:moveTo>
                      <a:pt x="853606" y="413132"/>
                    </a:moveTo>
                    <a:cubicBezTo>
                      <a:pt x="857726" y="413132"/>
                      <a:pt x="861845" y="413132"/>
                      <a:pt x="868711" y="413132"/>
                    </a:cubicBezTo>
                    <a:cubicBezTo>
                      <a:pt x="876950" y="413132"/>
                      <a:pt x="874204" y="417672"/>
                      <a:pt x="872830" y="419185"/>
                    </a:cubicBezTo>
                    <a:cubicBezTo>
                      <a:pt x="872830" y="420699"/>
                      <a:pt x="867338" y="420699"/>
                      <a:pt x="863218" y="420699"/>
                    </a:cubicBezTo>
                    <a:cubicBezTo>
                      <a:pt x="859099" y="419185"/>
                      <a:pt x="856352" y="420699"/>
                      <a:pt x="852233" y="425238"/>
                    </a:cubicBezTo>
                    <a:cubicBezTo>
                      <a:pt x="846740" y="428265"/>
                      <a:pt x="843994" y="426751"/>
                      <a:pt x="839874" y="428265"/>
                    </a:cubicBezTo>
                    <a:cubicBezTo>
                      <a:pt x="835755" y="429778"/>
                      <a:pt x="834382" y="432804"/>
                      <a:pt x="827516" y="432804"/>
                    </a:cubicBezTo>
                    <a:cubicBezTo>
                      <a:pt x="827516" y="432804"/>
                      <a:pt x="830262" y="423725"/>
                      <a:pt x="831636" y="419185"/>
                    </a:cubicBezTo>
                    <a:cubicBezTo>
                      <a:pt x="833009" y="413132"/>
                      <a:pt x="835755" y="417672"/>
                      <a:pt x="841248" y="416159"/>
                    </a:cubicBezTo>
                    <a:cubicBezTo>
                      <a:pt x="845367" y="414646"/>
                      <a:pt x="849487" y="411619"/>
                      <a:pt x="853606" y="413132"/>
                    </a:cubicBezTo>
                    <a:close/>
                    <a:moveTo>
                      <a:pt x="691184" y="393082"/>
                    </a:moveTo>
                    <a:lnTo>
                      <a:pt x="693538" y="394848"/>
                    </a:lnTo>
                    <a:lnTo>
                      <a:pt x="693538" y="400144"/>
                    </a:lnTo>
                    <a:lnTo>
                      <a:pt x="688830" y="400144"/>
                    </a:lnTo>
                    <a:close/>
                    <a:moveTo>
                      <a:pt x="554452" y="388081"/>
                    </a:moveTo>
                    <a:lnTo>
                      <a:pt x="554452" y="392789"/>
                    </a:lnTo>
                    <a:lnTo>
                      <a:pt x="547096" y="392789"/>
                    </a:lnTo>
                    <a:lnTo>
                      <a:pt x="544153" y="397496"/>
                    </a:lnTo>
                    <a:lnTo>
                      <a:pt x="542682" y="389650"/>
                    </a:lnTo>
                    <a:close/>
                    <a:moveTo>
                      <a:pt x="321213" y="360050"/>
                    </a:moveTo>
                    <a:cubicBezTo>
                      <a:pt x="322628" y="358645"/>
                      <a:pt x="324750" y="358996"/>
                      <a:pt x="326696" y="360050"/>
                    </a:cubicBezTo>
                    <a:cubicBezTo>
                      <a:pt x="328642" y="361104"/>
                      <a:pt x="330410" y="362860"/>
                      <a:pt x="331118" y="364265"/>
                    </a:cubicBezTo>
                    <a:cubicBezTo>
                      <a:pt x="332533" y="365671"/>
                      <a:pt x="339609" y="368481"/>
                      <a:pt x="346684" y="369887"/>
                    </a:cubicBezTo>
                    <a:cubicBezTo>
                      <a:pt x="355174" y="371292"/>
                      <a:pt x="353759" y="371292"/>
                      <a:pt x="356589" y="371292"/>
                    </a:cubicBezTo>
                    <a:cubicBezTo>
                      <a:pt x="360834" y="371292"/>
                      <a:pt x="362249" y="381129"/>
                      <a:pt x="363664" y="383939"/>
                    </a:cubicBezTo>
                    <a:cubicBezTo>
                      <a:pt x="363664" y="385344"/>
                      <a:pt x="369324" y="390966"/>
                      <a:pt x="384889" y="388155"/>
                    </a:cubicBezTo>
                    <a:cubicBezTo>
                      <a:pt x="400454" y="386750"/>
                      <a:pt x="400454" y="389560"/>
                      <a:pt x="404699" y="389560"/>
                    </a:cubicBezTo>
                    <a:cubicBezTo>
                      <a:pt x="408944" y="390966"/>
                      <a:pt x="413189" y="390966"/>
                      <a:pt x="416019" y="389560"/>
                    </a:cubicBezTo>
                    <a:cubicBezTo>
                      <a:pt x="420264" y="388155"/>
                      <a:pt x="420264" y="385344"/>
                      <a:pt x="418849" y="379723"/>
                    </a:cubicBezTo>
                    <a:cubicBezTo>
                      <a:pt x="416019" y="374102"/>
                      <a:pt x="424509" y="374102"/>
                      <a:pt x="430169" y="376913"/>
                    </a:cubicBezTo>
                    <a:cubicBezTo>
                      <a:pt x="437244" y="378318"/>
                      <a:pt x="435829" y="383939"/>
                      <a:pt x="435829" y="383939"/>
                    </a:cubicBezTo>
                    <a:cubicBezTo>
                      <a:pt x="435829" y="383939"/>
                      <a:pt x="442904" y="382534"/>
                      <a:pt x="447149" y="383939"/>
                    </a:cubicBezTo>
                    <a:cubicBezTo>
                      <a:pt x="451394" y="383939"/>
                      <a:pt x="457054" y="389560"/>
                      <a:pt x="471204" y="389560"/>
                    </a:cubicBezTo>
                    <a:cubicBezTo>
                      <a:pt x="483939" y="389560"/>
                      <a:pt x="485354" y="389560"/>
                      <a:pt x="492429" y="389560"/>
                    </a:cubicBezTo>
                    <a:cubicBezTo>
                      <a:pt x="499504" y="389560"/>
                      <a:pt x="510824" y="388155"/>
                      <a:pt x="515069" y="390966"/>
                    </a:cubicBezTo>
                    <a:cubicBezTo>
                      <a:pt x="519314" y="392371"/>
                      <a:pt x="510824" y="397992"/>
                      <a:pt x="505164" y="399397"/>
                    </a:cubicBezTo>
                    <a:cubicBezTo>
                      <a:pt x="500919" y="400802"/>
                      <a:pt x="492429" y="403613"/>
                      <a:pt x="491014" y="406424"/>
                    </a:cubicBezTo>
                    <a:cubicBezTo>
                      <a:pt x="491014" y="409234"/>
                      <a:pt x="499504" y="413450"/>
                      <a:pt x="505164" y="410639"/>
                    </a:cubicBezTo>
                    <a:cubicBezTo>
                      <a:pt x="509409" y="409234"/>
                      <a:pt x="520729" y="409234"/>
                      <a:pt x="520729" y="412045"/>
                    </a:cubicBezTo>
                    <a:cubicBezTo>
                      <a:pt x="520729" y="416261"/>
                      <a:pt x="517899" y="413450"/>
                      <a:pt x="517899" y="413450"/>
                    </a:cubicBezTo>
                    <a:cubicBezTo>
                      <a:pt x="517899" y="413450"/>
                      <a:pt x="520729" y="420476"/>
                      <a:pt x="522144" y="426097"/>
                    </a:cubicBezTo>
                    <a:cubicBezTo>
                      <a:pt x="522144" y="431718"/>
                      <a:pt x="516484" y="437340"/>
                      <a:pt x="516484" y="440150"/>
                    </a:cubicBezTo>
                    <a:cubicBezTo>
                      <a:pt x="515069" y="442961"/>
                      <a:pt x="526389" y="445771"/>
                      <a:pt x="526389" y="448582"/>
                    </a:cubicBezTo>
                    <a:cubicBezTo>
                      <a:pt x="526389" y="451392"/>
                      <a:pt x="516484" y="447176"/>
                      <a:pt x="513654" y="445771"/>
                    </a:cubicBezTo>
                    <a:cubicBezTo>
                      <a:pt x="510824" y="444366"/>
                      <a:pt x="500919" y="441555"/>
                      <a:pt x="493844" y="435934"/>
                    </a:cubicBezTo>
                    <a:cubicBezTo>
                      <a:pt x="485354" y="430313"/>
                      <a:pt x="482524" y="434529"/>
                      <a:pt x="479694" y="437340"/>
                    </a:cubicBezTo>
                    <a:cubicBezTo>
                      <a:pt x="475449" y="438745"/>
                      <a:pt x="468374" y="440150"/>
                      <a:pt x="461299" y="437340"/>
                    </a:cubicBezTo>
                    <a:cubicBezTo>
                      <a:pt x="454224" y="435934"/>
                      <a:pt x="440074" y="434529"/>
                      <a:pt x="428754" y="433124"/>
                    </a:cubicBezTo>
                    <a:cubicBezTo>
                      <a:pt x="417434" y="431718"/>
                      <a:pt x="410359" y="427503"/>
                      <a:pt x="403284" y="423287"/>
                    </a:cubicBezTo>
                    <a:cubicBezTo>
                      <a:pt x="394794" y="420476"/>
                      <a:pt x="384889" y="417666"/>
                      <a:pt x="373569" y="416261"/>
                    </a:cubicBezTo>
                    <a:cubicBezTo>
                      <a:pt x="362249" y="414855"/>
                      <a:pt x="365079" y="414855"/>
                      <a:pt x="360834" y="417666"/>
                    </a:cubicBezTo>
                    <a:cubicBezTo>
                      <a:pt x="355174" y="420476"/>
                      <a:pt x="346684" y="420476"/>
                      <a:pt x="336779" y="419071"/>
                    </a:cubicBezTo>
                    <a:cubicBezTo>
                      <a:pt x="326873" y="419071"/>
                      <a:pt x="339609" y="410639"/>
                      <a:pt x="339609" y="410639"/>
                    </a:cubicBezTo>
                    <a:cubicBezTo>
                      <a:pt x="339609" y="410639"/>
                      <a:pt x="329703" y="409234"/>
                      <a:pt x="319798" y="407829"/>
                    </a:cubicBezTo>
                    <a:cubicBezTo>
                      <a:pt x="308478" y="407829"/>
                      <a:pt x="302818" y="407829"/>
                      <a:pt x="301403" y="403613"/>
                    </a:cubicBezTo>
                    <a:cubicBezTo>
                      <a:pt x="299988" y="399397"/>
                      <a:pt x="308478" y="395181"/>
                      <a:pt x="308478" y="395181"/>
                    </a:cubicBezTo>
                    <a:cubicBezTo>
                      <a:pt x="308478" y="395181"/>
                      <a:pt x="299988" y="392371"/>
                      <a:pt x="297158" y="392371"/>
                    </a:cubicBezTo>
                    <a:cubicBezTo>
                      <a:pt x="295743" y="390966"/>
                      <a:pt x="290083" y="389560"/>
                      <a:pt x="290083" y="389560"/>
                    </a:cubicBezTo>
                    <a:cubicBezTo>
                      <a:pt x="290083" y="389560"/>
                      <a:pt x="281593" y="393776"/>
                      <a:pt x="274518" y="390966"/>
                    </a:cubicBezTo>
                    <a:cubicBezTo>
                      <a:pt x="267443" y="389560"/>
                      <a:pt x="270273" y="385344"/>
                      <a:pt x="270273" y="385344"/>
                    </a:cubicBezTo>
                    <a:cubicBezTo>
                      <a:pt x="270273" y="385344"/>
                      <a:pt x="273103" y="383939"/>
                      <a:pt x="275933" y="385344"/>
                    </a:cubicBezTo>
                    <a:cubicBezTo>
                      <a:pt x="277348" y="386750"/>
                      <a:pt x="278763" y="382534"/>
                      <a:pt x="280178" y="378318"/>
                    </a:cubicBezTo>
                    <a:cubicBezTo>
                      <a:pt x="280178" y="375508"/>
                      <a:pt x="285838" y="376913"/>
                      <a:pt x="287253" y="375508"/>
                    </a:cubicBezTo>
                    <a:cubicBezTo>
                      <a:pt x="290083" y="375508"/>
                      <a:pt x="290083" y="367076"/>
                      <a:pt x="290083" y="362860"/>
                    </a:cubicBezTo>
                    <a:cubicBezTo>
                      <a:pt x="291498" y="358644"/>
                      <a:pt x="297158" y="361455"/>
                      <a:pt x="301403" y="361455"/>
                    </a:cubicBezTo>
                    <a:cubicBezTo>
                      <a:pt x="305648" y="361455"/>
                      <a:pt x="309893" y="362860"/>
                      <a:pt x="312723" y="365671"/>
                    </a:cubicBezTo>
                    <a:cubicBezTo>
                      <a:pt x="315553" y="369887"/>
                      <a:pt x="316968" y="364265"/>
                      <a:pt x="321213" y="360050"/>
                    </a:cubicBezTo>
                    <a:close/>
                    <a:moveTo>
                      <a:pt x="691183" y="355416"/>
                    </a:moveTo>
                    <a:lnTo>
                      <a:pt x="691183" y="365303"/>
                    </a:lnTo>
                    <a:lnTo>
                      <a:pt x="688044" y="376603"/>
                    </a:lnTo>
                    <a:lnTo>
                      <a:pt x="686475" y="358241"/>
                    </a:lnTo>
                    <a:close/>
                    <a:moveTo>
                      <a:pt x="477711" y="352771"/>
                    </a:moveTo>
                    <a:lnTo>
                      <a:pt x="479123" y="357479"/>
                    </a:lnTo>
                    <a:lnTo>
                      <a:pt x="473474" y="362186"/>
                    </a:lnTo>
                    <a:lnTo>
                      <a:pt x="472061" y="355909"/>
                    </a:lnTo>
                    <a:close/>
                    <a:moveTo>
                      <a:pt x="777106" y="346000"/>
                    </a:moveTo>
                    <a:lnTo>
                      <a:pt x="780637" y="346000"/>
                    </a:lnTo>
                    <a:lnTo>
                      <a:pt x="779460" y="350708"/>
                    </a:lnTo>
                    <a:lnTo>
                      <a:pt x="775929" y="350708"/>
                    </a:lnTo>
                    <a:close/>
                    <a:moveTo>
                      <a:pt x="185050" y="340763"/>
                    </a:moveTo>
                    <a:lnTo>
                      <a:pt x="196820" y="343588"/>
                    </a:lnTo>
                    <a:lnTo>
                      <a:pt x="193457" y="347825"/>
                    </a:lnTo>
                    <a:lnTo>
                      <a:pt x="185050" y="346413"/>
                    </a:lnTo>
                    <a:close/>
                    <a:moveTo>
                      <a:pt x="775930" y="338937"/>
                    </a:moveTo>
                    <a:lnTo>
                      <a:pt x="774753" y="344587"/>
                    </a:lnTo>
                    <a:lnTo>
                      <a:pt x="771222" y="345999"/>
                    </a:lnTo>
                    <a:lnTo>
                      <a:pt x="771222" y="341762"/>
                    </a:lnTo>
                    <a:close/>
                    <a:moveTo>
                      <a:pt x="731202" y="335514"/>
                    </a:moveTo>
                    <a:cubicBezTo>
                      <a:pt x="735910" y="334230"/>
                      <a:pt x="734340" y="341934"/>
                      <a:pt x="732771" y="343218"/>
                    </a:cubicBezTo>
                    <a:cubicBezTo>
                      <a:pt x="732771" y="343218"/>
                      <a:pt x="732771" y="345786"/>
                      <a:pt x="729632" y="347070"/>
                    </a:cubicBezTo>
                    <a:cubicBezTo>
                      <a:pt x="728063" y="348354"/>
                      <a:pt x="724924" y="345786"/>
                      <a:pt x="723355" y="341934"/>
                    </a:cubicBezTo>
                    <a:cubicBezTo>
                      <a:pt x="721786" y="338082"/>
                      <a:pt x="724924" y="336798"/>
                      <a:pt x="731202" y="335514"/>
                    </a:cubicBezTo>
                    <a:close/>
                    <a:moveTo>
                      <a:pt x="762329" y="313043"/>
                    </a:moveTo>
                    <a:lnTo>
                      <a:pt x="766514" y="313043"/>
                    </a:lnTo>
                    <a:cubicBezTo>
                      <a:pt x="766514" y="313043"/>
                      <a:pt x="766514" y="318814"/>
                      <a:pt x="765119" y="324586"/>
                    </a:cubicBezTo>
                    <a:cubicBezTo>
                      <a:pt x="763724" y="331800"/>
                      <a:pt x="758144" y="328914"/>
                      <a:pt x="755353" y="331800"/>
                    </a:cubicBezTo>
                    <a:cubicBezTo>
                      <a:pt x="752563" y="333243"/>
                      <a:pt x="753958" y="334686"/>
                      <a:pt x="751168" y="339014"/>
                    </a:cubicBezTo>
                    <a:cubicBezTo>
                      <a:pt x="753958" y="334686"/>
                      <a:pt x="758144" y="336129"/>
                      <a:pt x="758144" y="336129"/>
                    </a:cubicBezTo>
                    <a:cubicBezTo>
                      <a:pt x="758144" y="336129"/>
                      <a:pt x="762329" y="339014"/>
                      <a:pt x="762329" y="341900"/>
                    </a:cubicBezTo>
                    <a:cubicBezTo>
                      <a:pt x="762329" y="341900"/>
                      <a:pt x="762329" y="344786"/>
                      <a:pt x="758144" y="344786"/>
                    </a:cubicBezTo>
                    <a:cubicBezTo>
                      <a:pt x="753958" y="344786"/>
                      <a:pt x="756748" y="349114"/>
                      <a:pt x="753958" y="352000"/>
                    </a:cubicBezTo>
                    <a:cubicBezTo>
                      <a:pt x="749773" y="356328"/>
                      <a:pt x="746983" y="357771"/>
                      <a:pt x="745588" y="356328"/>
                    </a:cubicBezTo>
                    <a:cubicBezTo>
                      <a:pt x="742798" y="353443"/>
                      <a:pt x="746983" y="349114"/>
                      <a:pt x="749773" y="341900"/>
                    </a:cubicBezTo>
                    <a:cubicBezTo>
                      <a:pt x="745588" y="349114"/>
                      <a:pt x="744193" y="346228"/>
                      <a:pt x="735823" y="344786"/>
                    </a:cubicBezTo>
                    <a:cubicBezTo>
                      <a:pt x="728848" y="344786"/>
                      <a:pt x="737218" y="339014"/>
                      <a:pt x="738613" y="334686"/>
                    </a:cubicBezTo>
                    <a:cubicBezTo>
                      <a:pt x="740008" y="330357"/>
                      <a:pt x="740008" y="327472"/>
                      <a:pt x="742798" y="323143"/>
                    </a:cubicBezTo>
                    <a:cubicBezTo>
                      <a:pt x="745588" y="318814"/>
                      <a:pt x="751168" y="321700"/>
                      <a:pt x="753958" y="321700"/>
                    </a:cubicBezTo>
                    <a:cubicBezTo>
                      <a:pt x="756748" y="320257"/>
                      <a:pt x="758144" y="314486"/>
                      <a:pt x="762329" y="313043"/>
                    </a:cubicBezTo>
                    <a:close/>
                    <a:moveTo>
                      <a:pt x="994858" y="310689"/>
                    </a:moveTo>
                    <a:lnTo>
                      <a:pt x="993680" y="320106"/>
                    </a:lnTo>
                    <a:lnTo>
                      <a:pt x="992503" y="316070"/>
                    </a:lnTo>
                    <a:close/>
                    <a:moveTo>
                      <a:pt x="762392" y="301272"/>
                    </a:moveTo>
                    <a:lnTo>
                      <a:pt x="768277" y="303963"/>
                    </a:lnTo>
                    <a:cubicBezTo>
                      <a:pt x="768277" y="303963"/>
                      <a:pt x="771220" y="307999"/>
                      <a:pt x="766806" y="309344"/>
                    </a:cubicBezTo>
                    <a:cubicBezTo>
                      <a:pt x="762392" y="309344"/>
                      <a:pt x="762392" y="310689"/>
                      <a:pt x="760921" y="307999"/>
                    </a:cubicBezTo>
                    <a:cubicBezTo>
                      <a:pt x="759450" y="305308"/>
                      <a:pt x="762392" y="301272"/>
                      <a:pt x="762392" y="301272"/>
                    </a:cubicBezTo>
                    <a:close/>
                    <a:moveTo>
                      <a:pt x="989678" y="298919"/>
                    </a:moveTo>
                    <a:lnTo>
                      <a:pt x="992503" y="300096"/>
                    </a:lnTo>
                    <a:lnTo>
                      <a:pt x="991091" y="303628"/>
                    </a:lnTo>
                    <a:lnTo>
                      <a:pt x="985441" y="308336"/>
                    </a:lnTo>
                    <a:lnTo>
                      <a:pt x="985441" y="304805"/>
                    </a:lnTo>
                    <a:close/>
                    <a:moveTo>
                      <a:pt x="857413" y="271125"/>
                    </a:moveTo>
                    <a:cubicBezTo>
                      <a:pt x="862003" y="271125"/>
                      <a:pt x="866594" y="271869"/>
                      <a:pt x="868006" y="273355"/>
                    </a:cubicBezTo>
                    <a:cubicBezTo>
                      <a:pt x="868006" y="273355"/>
                      <a:pt x="879305" y="282276"/>
                      <a:pt x="877893" y="288222"/>
                    </a:cubicBezTo>
                    <a:cubicBezTo>
                      <a:pt x="877893" y="294169"/>
                      <a:pt x="868006" y="297142"/>
                      <a:pt x="860944" y="298629"/>
                    </a:cubicBezTo>
                    <a:cubicBezTo>
                      <a:pt x="853882" y="298629"/>
                      <a:pt x="852469" y="294169"/>
                      <a:pt x="848232" y="285249"/>
                    </a:cubicBezTo>
                    <a:cubicBezTo>
                      <a:pt x="843995" y="274842"/>
                      <a:pt x="843995" y="274842"/>
                      <a:pt x="846820" y="273355"/>
                    </a:cubicBezTo>
                    <a:cubicBezTo>
                      <a:pt x="848233" y="271869"/>
                      <a:pt x="852823" y="271125"/>
                      <a:pt x="857413" y="271125"/>
                    </a:cubicBezTo>
                    <a:close/>
                    <a:moveTo>
                      <a:pt x="938535" y="263322"/>
                    </a:moveTo>
                    <a:cubicBezTo>
                      <a:pt x="945749" y="263322"/>
                      <a:pt x="948635" y="267736"/>
                      <a:pt x="952963" y="269207"/>
                    </a:cubicBezTo>
                    <a:cubicBezTo>
                      <a:pt x="957291" y="270678"/>
                      <a:pt x="960177" y="267736"/>
                      <a:pt x="967391" y="269207"/>
                    </a:cubicBezTo>
                    <a:cubicBezTo>
                      <a:pt x="974605" y="270678"/>
                      <a:pt x="968834" y="278035"/>
                      <a:pt x="978933" y="282448"/>
                    </a:cubicBezTo>
                    <a:cubicBezTo>
                      <a:pt x="987590" y="285391"/>
                      <a:pt x="978933" y="298632"/>
                      <a:pt x="971719" y="297161"/>
                    </a:cubicBezTo>
                    <a:cubicBezTo>
                      <a:pt x="964505" y="294218"/>
                      <a:pt x="960177" y="288333"/>
                      <a:pt x="958734" y="289805"/>
                    </a:cubicBezTo>
                    <a:cubicBezTo>
                      <a:pt x="955849" y="291276"/>
                      <a:pt x="947192" y="294218"/>
                      <a:pt x="944306" y="288333"/>
                    </a:cubicBezTo>
                    <a:cubicBezTo>
                      <a:pt x="941421" y="280977"/>
                      <a:pt x="929878" y="279506"/>
                      <a:pt x="919779" y="280977"/>
                    </a:cubicBezTo>
                    <a:cubicBezTo>
                      <a:pt x="909679" y="280977"/>
                      <a:pt x="911122" y="289805"/>
                      <a:pt x="906794" y="292747"/>
                    </a:cubicBezTo>
                    <a:cubicBezTo>
                      <a:pt x="902465" y="294218"/>
                      <a:pt x="898137" y="275092"/>
                      <a:pt x="899580" y="270678"/>
                    </a:cubicBezTo>
                    <a:cubicBezTo>
                      <a:pt x="901023" y="267736"/>
                      <a:pt x="906794" y="264793"/>
                      <a:pt x="909679" y="264793"/>
                    </a:cubicBezTo>
                    <a:cubicBezTo>
                      <a:pt x="909679" y="264793"/>
                      <a:pt x="922664" y="267736"/>
                      <a:pt x="929878" y="267736"/>
                    </a:cubicBezTo>
                    <a:cubicBezTo>
                      <a:pt x="937092" y="267736"/>
                      <a:pt x="932764" y="263322"/>
                      <a:pt x="938535" y="263322"/>
                    </a:cubicBezTo>
                    <a:close/>
                    <a:moveTo>
                      <a:pt x="347298" y="253905"/>
                    </a:moveTo>
                    <a:cubicBezTo>
                      <a:pt x="347298" y="253905"/>
                      <a:pt x="356286" y="253905"/>
                      <a:pt x="360780" y="260026"/>
                    </a:cubicBezTo>
                    <a:cubicBezTo>
                      <a:pt x="363776" y="266146"/>
                      <a:pt x="357784" y="270736"/>
                      <a:pt x="356286" y="276857"/>
                    </a:cubicBezTo>
                    <a:cubicBezTo>
                      <a:pt x="353290" y="282977"/>
                      <a:pt x="347298" y="284507"/>
                      <a:pt x="341306" y="279917"/>
                    </a:cubicBezTo>
                    <a:cubicBezTo>
                      <a:pt x="335314" y="276857"/>
                      <a:pt x="338310" y="270736"/>
                      <a:pt x="338310" y="270736"/>
                    </a:cubicBezTo>
                    <a:lnTo>
                      <a:pt x="336812" y="272266"/>
                    </a:lnTo>
                    <a:lnTo>
                      <a:pt x="330820" y="266146"/>
                    </a:lnTo>
                    <a:cubicBezTo>
                      <a:pt x="330820" y="266146"/>
                      <a:pt x="335314" y="266146"/>
                      <a:pt x="338310" y="266146"/>
                    </a:cubicBezTo>
                    <a:cubicBezTo>
                      <a:pt x="339808" y="266146"/>
                      <a:pt x="342804" y="255435"/>
                      <a:pt x="342804" y="255435"/>
                    </a:cubicBezTo>
                    <a:close/>
                    <a:moveTo>
                      <a:pt x="131449" y="253671"/>
                    </a:moveTo>
                    <a:lnTo>
                      <a:pt x="140141" y="260864"/>
                    </a:lnTo>
                    <a:lnTo>
                      <a:pt x="147384" y="266618"/>
                    </a:lnTo>
                    <a:cubicBezTo>
                      <a:pt x="147384" y="266618"/>
                      <a:pt x="144487" y="270933"/>
                      <a:pt x="144487" y="273810"/>
                    </a:cubicBezTo>
                    <a:cubicBezTo>
                      <a:pt x="143038" y="275249"/>
                      <a:pt x="140141" y="279564"/>
                      <a:pt x="140141" y="279564"/>
                    </a:cubicBezTo>
                    <a:lnTo>
                      <a:pt x="137244" y="265179"/>
                    </a:lnTo>
                    <a:lnTo>
                      <a:pt x="128552" y="262302"/>
                    </a:lnTo>
                    <a:close/>
                    <a:moveTo>
                      <a:pt x="122666" y="241901"/>
                    </a:moveTo>
                    <a:lnTo>
                      <a:pt x="128551" y="243470"/>
                    </a:lnTo>
                    <a:lnTo>
                      <a:pt x="127080" y="249747"/>
                    </a:lnTo>
                    <a:cubicBezTo>
                      <a:pt x="127080" y="249747"/>
                      <a:pt x="121195" y="251316"/>
                      <a:pt x="118252" y="248178"/>
                    </a:cubicBezTo>
                    <a:cubicBezTo>
                      <a:pt x="116781" y="245039"/>
                      <a:pt x="122666" y="241901"/>
                      <a:pt x="122666" y="241901"/>
                    </a:cubicBezTo>
                    <a:close/>
                    <a:moveTo>
                      <a:pt x="846551" y="233004"/>
                    </a:moveTo>
                    <a:lnTo>
                      <a:pt x="851848" y="233004"/>
                    </a:lnTo>
                    <a:lnTo>
                      <a:pt x="853613" y="234573"/>
                    </a:lnTo>
                    <a:lnTo>
                      <a:pt x="846551" y="237712"/>
                    </a:lnTo>
                    <a:close/>
                    <a:moveTo>
                      <a:pt x="960133" y="230919"/>
                    </a:moveTo>
                    <a:cubicBezTo>
                      <a:pt x="963541" y="231668"/>
                      <a:pt x="966607" y="232791"/>
                      <a:pt x="966607" y="232791"/>
                    </a:cubicBezTo>
                    <a:cubicBezTo>
                      <a:pt x="966607" y="232791"/>
                      <a:pt x="965244" y="241780"/>
                      <a:pt x="958430" y="243278"/>
                    </a:cubicBezTo>
                    <a:cubicBezTo>
                      <a:pt x="952979" y="244776"/>
                      <a:pt x="951616" y="244776"/>
                      <a:pt x="946164" y="240282"/>
                    </a:cubicBezTo>
                    <a:cubicBezTo>
                      <a:pt x="940713" y="235788"/>
                      <a:pt x="948890" y="234289"/>
                      <a:pt x="951616" y="231293"/>
                    </a:cubicBezTo>
                    <a:cubicBezTo>
                      <a:pt x="952979" y="229795"/>
                      <a:pt x="956726" y="230170"/>
                      <a:pt x="960133" y="230919"/>
                    </a:cubicBezTo>
                    <a:close/>
                    <a:moveTo>
                      <a:pt x="804178" y="226123"/>
                    </a:moveTo>
                    <a:cubicBezTo>
                      <a:pt x="807003" y="223588"/>
                      <a:pt x="812653" y="229926"/>
                      <a:pt x="816890" y="229926"/>
                    </a:cubicBezTo>
                    <a:cubicBezTo>
                      <a:pt x="816890" y="229926"/>
                      <a:pt x="825365" y="233729"/>
                      <a:pt x="829602" y="233729"/>
                    </a:cubicBezTo>
                    <a:cubicBezTo>
                      <a:pt x="832427" y="233729"/>
                      <a:pt x="825365" y="237532"/>
                      <a:pt x="819715" y="237532"/>
                    </a:cubicBezTo>
                    <a:cubicBezTo>
                      <a:pt x="812653" y="237532"/>
                      <a:pt x="808416" y="240067"/>
                      <a:pt x="802766" y="236264"/>
                    </a:cubicBezTo>
                    <a:cubicBezTo>
                      <a:pt x="797116" y="232461"/>
                      <a:pt x="802766" y="227391"/>
                      <a:pt x="804178" y="226123"/>
                    </a:cubicBezTo>
                    <a:close/>
                    <a:moveTo>
                      <a:pt x="287505" y="224767"/>
                    </a:moveTo>
                    <a:cubicBezTo>
                      <a:pt x="291742" y="224767"/>
                      <a:pt x="291742" y="227694"/>
                      <a:pt x="291742" y="229157"/>
                    </a:cubicBezTo>
                    <a:cubicBezTo>
                      <a:pt x="291742" y="227694"/>
                      <a:pt x="293155" y="223304"/>
                      <a:pt x="295980" y="224767"/>
                    </a:cubicBezTo>
                    <a:cubicBezTo>
                      <a:pt x="300217" y="226231"/>
                      <a:pt x="301629" y="233547"/>
                      <a:pt x="303042" y="243790"/>
                    </a:cubicBezTo>
                    <a:cubicBezTo>
                      <a:pt x="304454" y="254032"/>
                      <a:pt x="307279" y="251106"/>
                      <a:pt x="310104" y="252569"/>
                    </a:cubicBezTo>
                    <a:cubicBezTo>
                      <a:pt x="314341" y="255495"/>
                      <a:pt x="319990" y="258422"/>
                      <a:pt x="319990" y="258422"/>
                    </a:cubicBezTo>
                    <a:lnTo>
                      <a:pt x="314341" y="265738"/>
                    </a:lnTo>
                    <a:lnTo>
                      <a:pt x="321403" y="268665"/>
                    </a:lnTo>
                    <a:cubicBezTo>
                      <a:pt x="321403" y="268665"/>
                      <a:pt x="318578" y="273054"/>
                      <a:pt x="315753" y="274518"/>
                    </a:cubicBezTo>
                    <a:cubicBezTo>
                      <a:pt x="311516" y="277444"/>
                      <a:pt x="308691" y="274518"/>
                      <a:pt x="307279" y="270128"/>
                    </a:cubicBezTo>
                    <a:cubicBezTo>
                      <a:pt x="305866" y="267201"/>
                      <a:pt x="301629" y="267201"/>
                      <a:pt x="298804" y="267201"/>
                    </a:cubicBezTo>
                    <a:cubicBezTo>
                      <a:pt x="295980" y="268665"/>
                      <a:pt x="294567" y="264275"/>
                      <a:pt x="294567" y="256959"/>
                    </a:cubicBezTo>
                    <a:cubicBezTo>
                      <a:pt x="294567" y="251106"/>
                      <a:pt x="291742" y="252569"/>
                      <a:pt x="288918" y="246716"/>
                    </a:cubicBezTo>
                    <a:lnTo>
                      <a:pt x="286093" y="245253"/>
                    </a:lnTo>
                    <a:cubicBezTo>
                      <a:pt x="286093" y="245253"/>
                      <a:pt x="280443" y="245253"/>
                      <a:pt x="276206" y="245253"/>
                    </a:cubicBezTo>
                    <a:cubicBezTo>
                      <a:pt x="271969" y="243790"/>
                      <a:pt x="273381" y="240863"/>
                      <a:pt x="274794" y="236473"/>
                    </a:cubicBezTo>
                    <a:cubicBezTo>
                      <a:pt x="274794" y="232084"/>
                      <a:pt x="279031" y="233547"/>
                      <a:pt x="279031" y="230620"/>
                    </a:cubicBezTo>
                    <a:cubicBezTo>
                      <a:pt x="279031" y="226231"/>
                      <a:pt x="281856" y="223304"/>
                      <a:pt x="287505" y="224767"/>
                    </a:cubicBezTo>
                    <a:close/>
                    <a:moveTo>
                      <a:pt x="1109735" y="223588"/>
                    </a:moveTo>
                    <a:lnTo>
                      <a:pt x="1122447" y="225059"/>
                    </a:lnTo>
                    <a:lnTo>
                      <a:pt x="1128097" y="229473"/>
                    </a:lnTo>
                    <a:lnTo>
                      <a:pt x="1139397" y="230944"/>
                    </a:lnTo>
                    <a:lnTo>
                      <a:pt x="1140809" y="235358"/>
                    </a:lnTo>
                    <a:lnTo>
                      <a:pt x="1123860" y="235358"/>
                    </a:lnTo>
                    <a:cubicBezTo>
                      <a:pt x="1123860" y="235358"/>
                      <a:pt x="1121035" y="230944"/>
                      <a:pt x="1116798" y="230944"/>
                    </a:cubicBezTo>
                    <a:cubicBezTo>
                      <a:pt x="1112560" y="229473"/>
                      <a:pt x="1105498" y="229473"/>
                      <a:pt x="1105498" y="229473"/>
                    </a:cubicBezTo>
                    <a:close/>
                    <a:moveTo>
                      <a:pt x="375268" y="223588"/>
                    </a:moveTo>
                    <a:lnTo>
                      <a:pt x="378093" y="227119"/>
                    </a:lnTo>
                    <a:lnTo>
                      <a:pt x="371031" y="230650"/>
                    </a:lnTo>
                    <a:close/>
                    <a:moveTo>
                      <a:pt x="886229" y="218597"/>
                    </a:moveTo>
                    <a:lnTo>
                      <a:pt x="894537" y="218597"/>
                    </a:lnTo>
                    <a:lnTo>
                      <a:pt x="902845" y="227072"/>
                    </a:lnTo>
                    <a:cubicBezTo>
                      <a:pt x="902845" y="227072"/>
                      <a:pt x="897306" y="232721"/>
                      <a:pt x="894537" y="229896"/>
                    </a:cubicBezTo>
                    <a:cubicBezTo>
                      <a:pt x="890383" y="228484"/>
                      <a:pt x="882074" y="231309"/>
                      <a:pt x="880690" y="228484"/>
                    </a:cubicBezTo>
                    <a:cubicBezTo>
                      <a:pt x="879305" y="225659"/>
                      <a:pt x="883459" y="221422"/>
                      <a:pt x="886229" y="218597"/>
                    </a:cubicBezTo>
                    <a:close/>
                    <a:moveTo>
                      <a:pt x="776399" y="216525"/>
                    </a:moveTo>
                    <a:lnTo>
                      <a:pt x="780636" y="219350"/>
                    </a:lnTo>
                    <a:lnTo>
                      <a:pt x="777811" y="225000"/>
                    </a:lnTo>
                    <a:lnTo>
                      <a:pt x="772161" y="230649"/>
                    </a:lnTo>
                    <a:lnTo>
                      <a:pt x="766512" y="230649"/>
                    </a:lnTo>
                    <a:lnTo>
                      <a:pt x="769337" y="220762"/>
                    </a:lnTo>
                    <a:close/>
                    <a:moveTo>
                      <a:pt x="758568" y="214172"/>
                    </a:moveTo>
                    <a:lnTo>
                      <a:pt x="767396" y="214172"/>
                    </a:lnTo>
                    <a:lnTo>
                      <a:pt x="768867" y="219553"/>
                    </a:lnTo>
                    <a:lnTo>
                      <a:pt x="762982" y="223589"/>
                    </a:lnTo>
                    <a:lnTo>
                      <a:pt x="757097" y="223589"/>
                    </a:lnTo>
                    <a:close/>
                    <a:moveTo>
                      <a:pt x="104128" y="205652"/>
                    </a:moveTo>
                    <a:cubicBezTo>
                      <a:pt x="104128" y="205652"/>
                      <a:pt x="108101" y="219775"/>
                      <a:pt x="110749" y="224012"/>
                    </a:cubicBezTo>
                    <a:cubicBezTo>
                      <a:pt x="112073" y="228249"/>
                      <a:pt x="112073" y="232486"/>
                      <a:pt x="108101" y="232486"/>
                    </a:cubicBezTo>
                    <a:cubicBezTo>
                      <a:pt x="104128" y="231074"/>
                      <a:pt x="102804" y="229662"/>
                      <a:pt x="96183" y="224012"/>
                    </a:cubicBezTo>
                    <a:cubicBezTo>
                      <a:pt x="90886" y="218363"/>
                      <a:pt x="96183" y="214126"/>
                      <a:pt x="96183" y="211302"/>
                    </a:cubicBezTo>
                    <a:cubicBezTo>
                      <a:pt x="96183" y="207065"/>
                      <a:pt x="101480" y="204240"/>
                      <a:pt x="104128" y="205652"/>
                    </a:cubicBezTo>
                    <a:close/>
                    <a:moveTo>
                      <a:pt x="1086665" y="204756"/>
                    </a:moveTo>
                    <a:lnTo>
                      <a:pt x="1091373" y="207699"/>
                    </a:lnTo>
                    <a:lnTo>
                      <a:pt x="1090196" y="212112"/>
                    </a:lnTo>
                    <a:lnTo>
                      <a:pt x="1086665" y="216526"/>
                    </a:lnTo>
                    <a:close/>
                    <a:moveTo>
                      <a:pt x="1100789" y="195339"/>
                    </a:moveTo>
                    <a:lnTo>
                      <a:pt x="1112559" y="195339"/>
                    </a:lnTo>
                    <a:lnTo>
                      <a:pt x="1109196" y="202401"/>
                    </a:lnTo>
                    <a:lnTo>
                      <a:pt x="1100789" y="202401"/>
                    </a:lnTo>
                    <a:close/>
                    <a:moveTo>
                      <a:pt x="1032203" y="187995"/>
                    </a:moveTo>
                    <a:cubicBezTo>
                      <a:pt x="1036460" y="187995"/>
                      <a:pt x="1042137" y="190825"/>
                      <a:pt x="1049233" y="197899"/>
                    </a:cubicBezTo>
                    <a:cubicBezTo>
                      <a:pt x="1056328" y="203558"/>
                      <a:pt x="1064843" y="197899"/>
                      <a:pt x="1067682" y="200728"/>
                    </a:cubicBezTo>
                    <a:cubicBezTo>
                      <a:pt x="1069101" y="204973"/>
                      <a:pt x="1073358" y="212047"/>
                      <a:pt x="1073358" y="217706"/>
                    </a:cubicBezTo>
                    <a:cubicBezTo>
                      <a:pt x="1073358" y="223365"/>
                      <a:pt x="1073358" y="229025"/>
                      <a:pt x="1070520" y="237513"/>
                    </a:cubicBezTo>
                    <a:cubicBezTo>
                      <a:pt x="1067682" y="247417"/>
                      <a:pt x="1069101" y="248832"/>
                      <a:pt x="1073358" y="253076"/>
                    </a:cubicBezTo>
                    <a:cubicBezTo>
                      <a:pt x="1077616" y="257321"/>
                      <a:pt x="1088969" y="253076"/>
                      <a:pt x="1083292" y="258736"/>
                    </a:cubicBezTo>
                    <a:cubicBezTo>
                      <a:pt x="1077616" y="265810"/>
                      <a:pt x="1083292" y="267224"/>
                      <a:pt x="1084712" y="274298"/>
                    </a:cubicBezTo>
                    <a:cubicBezTo>
                      <a:pt x="1086131" y="281372"/>
                      <a:pt x="1098903" y="279958"/>
                      <a:pt x="1105999" y="278543"/>
                    </a:cubicBezTo>
                    <a:cubicBezTo>
                      <a:pt x="1111676" y="278543"/>
                      <a:pt x="1115933" y="274298"/>
                      <a:pt x="1117352" y="267224"/>
                    </a:cubicBezTo>
                    <a:cubicBezTo>
                      <a:pt x="1118772" y="258736"/>
                      <a:pt x="1130125" y="250247"/>
                      <a:pt x="1131544" y="246002"/>
                    </a:cubicBezTo>
                    <a:cubicBezTo>
                      <a:pt x="1132963" y="241758"/>
                      <a:pt x="1140059" y="244587"/>
                      <a:pt x="1148574" y="243173"/>
                    </a:cubicBezTo>
                    <a:cubicBezTo>
                      <a:pt x="1157089" y="243173"/>
                      <a:pt x="1154251" y="241758"/>
                      <a:pt x="1151412" y="234684"/>
                    </a:cubicBezTo>
                    <a:cubicBezTo>
                      <a:pt x="1147155" y="226195"/>
                      <a:pt x="1159927" y="226195"/>
                      <a:pt x="1167023" y="223365"/>
                    </a:cubicBezTo>
                    <a:cubicBezTo>
                      <a:pt x="1175538" y="220536"/>
                      <a:pt x="1185472" y="223365"/>
                      <a:pt x="1195406" y="233269"/>
                    </a:cubicBezTo>
                    <a:cubicBezTo>
                      <a:pt x="1205340" y="243173"/>
                      <a:pt x="1209598" y="246002"/>
                      <a:pt x="1223790" y="248832"/>
                    </a:cubicBezTo>
                    <a:cubicBezTo>
                      <a:pt x="1233724" y="250247"/>
                      <a:pt x="1243658" y="253076"/>
                      <a:pt x="1253592" y="257321"/>
                    </a:cubicBezTo>
                    <a:cubicBezTo>
                      <a:pt x="1252173" y="281372"/>
                      <a:pt x="1249334" y="311083"/>
                      <a:pt x="1249334" y="326646"/>
                    </a:cubicBezTo>
                    <a:cubicBezTo>
                      <a:pt x="1249334" y="352113"/>
                      <a:pt x="1246496" y="367676"/>
                      <a:pt x="1246496" y="371920"/>
                    </a:cubicBezTo>
                    <a:cubicBezTo>
                      <a:pt x="1245077" y="373335"/>
                      <a:pt x="1240820" y="377579"/>
                      <a:pt x="1240820" y="383239"/>
                    </a:cubicBezTo>
                    <a:cubicBezTo>
                      <a:pt x="1240820" y="386068"/>
                      <a:pt x="1242239" y="388898"/>
                      <a:pt x="1243658" y="391728"/>
                    </a:cubicBezTo>
                    <a:cubicBezTo>
                      <a:pt x="1245077" y="391728"/>
                      <a:pt x="1246496" y="400216"/>
                      <a:pt x="1246496" y="411535"/>
                    </a:cubicBezTo>
                    <a:cubicBezTo>
                      <a:pt x="1246496" y="425683"/>
                      <a:pt x="1245077" y="444076"/>
                      <a:pt x="1243658" y="461053"/>
                    </a:cubicBezTo>
                    <a:cubicBezTo>
                      <a:pt x="1239400" y="459638"/>
                      <a:pt x="1236562" y="456809"/>
                      <a:pt x="1233724" y="452564"/>
                    </a:cubicBezTo>
                    <a:cubicBezTo>
                      <a:pt x="1230885" y="444076"/>
                      <a:pt x="1219532" y="431342"/>
                      <a:pt x="1219532" y="431342"/>
                    </a:cubicBezTo>
                    <a:cubicBezTo>
                      <a:pt x="1219532" y="431342"/>
                      <a:pt x="1208179" y="435587"/>
                      <a:pt x="1198245" y="431342"/>
                    </a:cubicBezTo>
                    <a:cubicBezTo>
                      <a:pt x="1186891" y="425683"/>
                      <a:pt x="1192568" y="432757"/>
                      <a:pt x="1186891" y="437002"/>
                    </a:cubicBezTo>
                    <a:cubicBezTo>
                      <a:pt x="1181215" y="442661"/>
                      <a:pt x="1179796" y="439831"/>
                      <a:pt x="1169861" y="441246"/>
                    </a:cubicBezTo>
                    <a:cubicBezTo>
                      <a:pt x="1158508" y="444076"/>
                      <a:pt x="1155670" y="444076"/>
                      <a:pt x="1151412" y="438416"/>
                    </a:cubicBezTo>
                    <a:cubicBezTo>
                      <a:pt x="1147155" y="432757"/>
                      <a:pt x="1157089" y="425683"/>
                      <a:pt x="1164185" y="415779"/>
                    </a:cubicBezTo>
                    <a:cubicBezTo>
                      <a:pt x="1171281" y="404461"/>
                      <a:pt x="1179796" y="408705"/>
                      <a:pt x="1186891" y="403046"/>
                    </a:cubicBezTo>
                    <a:cubicBezTo>
                      <a:pt x="1192568" y="397387"/>
                      <a:pt x="1185472" y="394557"/>
                      <a:pt x="1186891" y="390313"/>
                    </a:cubicBezTo>
                    <a:cubicBezTo>
                      <a:pt x="1188311" y="387483"/>
                      <a:pt x="1175538" y="373335"/>
                      <a:pt x="1175538" y="356357"/>
                    </a:cubicBezTo>
                    <a:cubicBezTo>
                      <a:pt x="1175538" y="339380"/>
                      <a:pt x="1161346" y="340794"/>
                      <a:pt x="1151412" y="333720"/>
                    </a:cubicBezTo>
                    <a:cubicBezTo>
                      <a:pt x="1142897" y="326646"/>
                      <a:pt x="1128706" y="326646"/>
                      <a:pt x="1118772" y="320987"/>
                    </a:cubicBezTo>
                    <a:cubicBezTo>
                      <a:pt x="1108837" y="313913"/>
                      <a:pt x="1096065" y="320987"/>
                      <a:pt x="1087550" y="311083"/>
                    </a:cubicBezTo>
                    <a:cubicBezTo>
                      <a:pt x="1077616" y="301180"/>
                      <a:pt x="1074778" y="302595"/>
                      <a:pt x="1063424" y="296935"/>
                    </a:cubicBezTo>
                    <a:cubicBezTo>
                      <a:pt x="1050652" y="289861"/>
                      <a:pt x="1052071" y="292691"/>
                      <a:pt x="1047813" y="295521"/>
                    </a:cubicBezTo>
                    <a:cubicBezTo>
                      <a:pt x="1043556" y="296935"/>
                      <a:pt x="1039298" y="306839"/>
                      <a:pt x="1033622" y="304009"/>
                    </a:cubicBezTo>
                    <a:cubicBezTo>
                      <a:pt x="1026526" y="301180"/>
                      <a:pt x="1025107" y="296935"/>
                      <a:pt x="1030783" y="291276"/>
                    </a:cubicBezTo>
                    <a:cubicBezTo>
                      <a:pt x="1035041" y="285617"/>
                      <a:pt x="1037879" y="284202"/>
                      <a:pt x="1032203" y="282787"/>
                    </a:cubicBezTo>
                    <a:cubicBezTo>
                      <a:pt x="1026526" y="281372"/>
                      <a:pt x="1023688" y="281372"/>
                      <a:pt x="1023688" y="274298"/>
                    </a:cubicBezTo>
                    <a:cubicBezTo>
                      <a:pt x="1023688" y="267224"/>
                      <a:pt x="1018011" y="274298"/>
                      <a:pt x="1010915" y="270054"/>
                    </a:cubicBezTo>
                    <a:cubicBezTo>
                      <a:pt x="1003819" y="267224"/>
                      <a:pt x="1009496" y="261565"/>
                      <a:pt x="1015173" y="260150"/>
                    </a:cubicBezTo>
                    <a:cubicBezTo>
                      <a:pt x="1020849" y="260150"/>
                      <a:pt x="1027945" y="264395"/>
                      <a:pt x="1027945" y="264395"/>
                    </a:cubicBezTo>
                    <a:cubicBezTo>
                      <a:pt x="1027945" y="264395"/>
                      <a:pt x="1036460" y="255906"/>
                      <a:pt x="1042137" y="253076"/>
                    </a:cubicBezTo>
                    <a:cubicBezTo>
                      <a:pt x="1047813" y="248832"/>
                      <a:pt x="1046394" y="257321"/>
                      <a:pt x="1052071" y="257321"/>
                    </a:cubicBezTo>
                    <a:cubicBezTo>
                      <a:pt x="1056328" y="257321"/>
                      <a:pt x="1060586" y="253076"/>
                      <a:pt x="1060586" y="248832"/>
                    </a:cubicBezTo>
                    <a:cubicBezTo>
                      <a:pt x="1060586" y="246002"/>
                      <a:pt x="1049233" y="246002"/>
                      <a:pt x="1049233" y="246002"/>
                    </a:cubicBezTo>
                    <a:cubicBezTo>
                      <a:pt x="1049233" y="246002"/>
                      <a:pt x="1039298" y="247417"/>
                      <a:pt x="1033622" y="247417"/>
                    </a:cubicBezTo>
                    <a:cubicBezTo>
                      <a:pt x="1026526" y="247417"/>
                      <a:pt x="1019430" y="248832"/>
                      <a:pt x="1012334" y="247417"/>
                    </a:cubicBezTo>
                    <a:cubicBezTo>
                      <a:pt x="1006658" y="247417"/>
                      <a:pt x="1006658" y="240343"/>
                      <a:pt x="1009496" y="233269"/>
                    </a:cubicBezTo>
                    <a:cubicBezTo>
                      <a:pt x="1012334" y="224780"/>
                      <a:pt x="1000981" y="226195"/>
                      <a:pt x="995304" y="224780"/>
                    </a:cubicBezTo>
                    <a:cubicBezTo>
                      <a:pt x="988209" y="223365"/>
                      <a:pt x="982532" y="226195"/>
                      <a:pt x="978274" y="223365"/>
                    </a:cubicBezTo>
                    <a:cubicBezTo>
                      <a:pt x="972598" y="219121"/>
                      <a:pt x="971179" y="216291"/>
                      <a:pt x="969759" y="212047"/>
                    </a:cubicBezTo>
                    <a:cubicBezTo>
                      <a:pt x="969759" y="209217"/>
                      <a:pt x="965502" y="210632"/>
                      <a:pt x="961244" y="204973"/>
                    </a:cubicBezTo>
                    <a:cubicBezTo>
                      <a:pt x="956987" y="199314"/>
                      <a:pt x="974017" y="202143"/>
                      <a:pt x="974017" y="202143"/>
                    </a:cubicBezTo>
                    <a:lnTo>
                      <a:pt x="979694" y="206388"/>
                    </a:lnTo>
                    <a:cubicBezTo>
                      <a:pt x="979694" y="206388"/>
                      <a:pt x="982532" y="209217"/>
                      <a:pt x="985370" y="214876"/>
                    </a:cubicBezTo>
                    <a:cubicBezTo>
                      <a:pt x="989628" y="220536"/>
                      <a:pt x="989628" y="206388"/>
                      <a:pt x="989628" y="202143"/>
                    </a:cubicBezTo>
                    <a:cubicBezTo>
                      <a:pt x="989628" y="199314"/>
                      <a:pt x="1000981" y="199314"/>
                      <a:pt x="1006658" y="195069"/>
                    </a:cubicBezTo>
                    <a:cubicBezTo>
                      <a:pt x="1012334" y="192240"/>
                      <a:pt x="1027945" y="187995"/>
                      <a:pt x="1032203" y="187995"/>
                    </a:cubicBezTo>
                    <a:close/>
                    <a:moveTo>
                      <a:pt x="733033" y="185923"/>
                    </a:moveTo>
                    <a:lnTo>
                      <a:pt x="738264" y="188277"/>
                    </a:lnTo>
                    <a:lnTo>
                      <a:pt x="726494" y="190631"/>
                    </a:lnTo>
                    <a:close/>
                    <a:moveTo>
                      <a:pt x="726494" y="178860"/>
                    </a:moveTo>
                    <a:lnTo>
                      <a:pt x="731202" y="178860"/>
                    </a:lnTo>
                    <a:lnTo>
                      <a:pt x="728848" y="181215"/>
                    </a:lnTo>
                    <a:close/>
                    <a:moveTo>
                      <a:pt x="90551" y="178347"/>
                    </a:moveTo>
                    <a:cubicBezTo>
                      <a:pt x="90551" y="178347"/>
                      <a:pt x="93241" y="182663"/>
                      <a:pt x="93241" y="188417"/>
                    </a:cubicBezTo>
                    <a:cubicBezTo>
                      <a:pt x="93241" y="192732"/>
                      <a:pt x="91896" y="194171"/>
                      <a:pt x="89205" y="199925"/>
                    </a:cubicBezTo>
                    <a:cubicBezTo>
                      <a:pt x="86515" y="204240"/>
                      <a:pt x="83824" y="194171"/>
                      <a:pt x="86515" y="189855"/>
                    </a:cubicBezTo>
                    <a:cubicBezTo>
                      <a:pt x="87860" y="186978"/>
                      <a:pt x="87860" y="186978"/>
                      <a:pt x="86515" y="182663"/>
                    </a:cubicBezTo>
                    <a:cubicBezTo>
                      <a:pt x="85170" y="178347"/>
                      <a:pt x="87860" y="178347"/>
                      <a:pt x="90551" y="178347"/>
                    </a:cubicBezTo>
                    <a:close/>
                    <a:moveTo>
                      <a:pt x="970008" y="176507"/>
                    </a:moveTo>
                    <a:cubicBezTo>
                      <a:pt x="970008" y="176507"/>
                      <a:pt x="980078" y="176507"/>
                      <a:pt x="980078" y="179534"/>
                    </a:cubicBezTo>
                    <a:cubicBezTo>
                      <a:pt x="980078" y="182560"/>
                      <a:pt x="982955" y="188614"/>
                      <a:pt x="982955" y="188614"/>
                    </a:cubicBezTo>
                    <a:lnTo>
                      <a:pt x="990148" y="184074"/>
                    </a:lnTo>
                    <a:lnTo>
                      <a:pt x="990148" y="190127"/>
                    </a:lnTo>
                    <a:lnTo>
                      <a:pt x="978640" y="188614"/>
                    </a:lnTo>
                    <a:cubicBezTo>
                      <a:pt x="978640" y="188614"/>
                      <a:pt x="971447" y="197694"/>
                      <a:pt x="970008" y="194667"/>
                    </a:cubicBezTo>
                    <a:cubicBezTo>
                      <a:pt x="968570" y="191641"/>
                      <a:pt x="964254" y="184074"/>
                      <a:pt x="964254" y="184074"/>
                    </a:cubicBezTo>
                    <a:close/>
                    <a:moveTo>
                      <a:pt x="943068" y="176507"/>
                    </a:moveTo>
                    <a:lnTo>
                      <a:pt x="943068" y="183569"/>
                    </a:lnTo>
                    <a:lnTo>
                      <a:pt x="935220" y="182156"/>
                    </a:lnTo>
                    <a:lnTo>
                      <a:pt x="933651" y="177919"/>
                    </a:lnTo>
                    <a:close/>
                    <a:moveTo>
                      <a:pt x="259213" y="171798"/>
                    </a:moveTo>
                    <a:lnTo>
                      <a:pt x="262090" y="179975"/>
                    </a:lnTo>
                    <a:lnTo>
                      <a:pt x="272160" y="185426"/>
                    </a:lnTo>
                    <a:cubicBezTo>
                      <a:pt x="272160" y="185426"/>
                      <a:pt x="266406" y="189515"/>
                      <a:pt x="264967" y="189515"/>
                    </a:cubicBezTo>
                    <a:cubicBezTo>
                      <a:pt x="262090" y="188152"/>
                      <a:pt x="259213" y="188152"/>
                      <a:pt x="259213" y="188152"/>
                    </a:cubicBezTo>
                    <a:lnTo>
                      <a:pt x="254897" y="197692"/>
                    </a:lnTo>
                    <a:cubicBezTo>
                      <a:pt x="254897" y="197692"/>
                      <a:pt x="247704" y="196329"/>
                      <a:pt x="246266" y="193603"/>
                    </a:cubicBezTo>
                    <a:cubicBezTo>
                      <a:pt x="246266" y="192241"/>
                      <a:pt x="252020" y="188152"/>
                      <a:pt x="252020" y="188152"/>
                    </a:cubicBezTo>
                    <a:lnTo>
                      <a:pt x="253459" y="181338"/>
                    </a:lnTo>
                    <a:lnTo>
                      <a:pt x="250581" y="173161"/>
                    </a:lnTo>
                    <a:close/>
                    <a:moveTo>
                      <a:pt x="893429" y="171664"/>
                    </a:moveTo>
                    <a:cubicBezTo>
                      <a:pt x="895173" y="172379"/>
                      <a:pt x="896916" y="173450"/>
                      <a:pt x="896916" y="173450"/>
                    </a:cubicBezTo>
                    <a:cubicBezTo>
                      <a:pt x="896916" y="173450"/>
                      <a:pt x="899706" y="186313"/>
                      <a:pt x="901101" y="192030"/>
                    </a:cubicBezTo>
                    <a:cubicBezTo>
                      <a:pt x="903891" y="197747"/>
                      <a:pt x="912261" y="197747"/>
                      <a:pt x="912261" y="197747"/>
                    </a:cubicBezTo>
                    <a:lnTo>
                      <a:pt x="906681" y="206322"/>
                    </a:lnTo>
                    <a:lnTo>
                      <a:pt x="898311" y="204893"/>
                    </a:lnTo>
                    <a:lnTo>
                      <a:pt x="891337" y="207751"/>
                    </a:lnTo>
                    <a:cubicBezTo>
                      <a:pt x="891337" y="207751"/>
                      <a:pt x="880177" y="209180"/>
                      <a:pt x="878782" y="204893"/>
                    </a:cubicBezTo>
                    <a:cubicBezTo>
                      <a:pt x="875992" y="200605"/>
                      <a:pt x="874597" y="183455"/>
                      <a:pt x="874597" y="183455"/>
                    </a:cubicBezTo>
                    <a:lnTo>
                      <a:pt x="881572" y="183455"/>
                    </a:lnTo>
                    <a:cubicBezTo>
                      <a:pt x="881572" y="183455"/>
                      <a:pt x="887152" y="190601"/>
                      <a:pt x="891337" y="189172"/>
                    </a:cubicBezTo>
                    <a:cubicBezTo>
                      <a:pt x="895521" y="187742"/>
                      <a:pt x="889942" y="173450"/>
                      <a:pt x="889942" y="172021"/>
                    </a:cubicBezTo>
                    <a:cubicBezTo>
                      <a:pt x="889942" y="170592"/>
                      <a:pt x="891686" y="170949"/>
                      <a:pt x="893429" y="171664"/>
                    </a:cubicBezTo>
                    <a:close/>
                    <a:moveTo>
                      <a:pt x="93241" y="168931"/>
                    </a:moveTo>
                    <a:lnTo>
                      <a:pt x="100303" y="170500"/>
                    </a:lnTo>
                    <a:lnTo>
                      <a:pt x="100303" y="173639"/>
                    </a:lnTo>
                    <a:lnTo>
                      <a:pt x="93241" y="172070"/>
                    </a:lnTo>
                    <a:close/>
                    <a:moveTo>
                      <a:pt x="62638" y="131270"/>
                    </a:moveTo>
                    <a:cubicBezTo>
                      <a:pt x="62638" y="131270"/>
                      <a:pt x="68288" y="135261"/>
                      <a:pt x="72525" y="139253"/>
                    </a:cubicBezTo>
                    <a:cubicBezTo>
                      <a:pt x="75350" y="144574"/>
                      <a:pt x="75350" y="144574"/>
                      <a:pt x="76762" y="147235"/>
                    </a:cubicBezTo>
                    <a:cubicBezTo>
                      <a:pt x="76762" y="151227"/>
                      <a:pt x="75350" y="157879"/>
                      <a:pt x="72525" y="160540"/>
                    </a:cubicBezTo>
                    <a:cubicBezTo>
                      <a:pt x="69700" y="161870"/>
                      <a:pt x="71112" y="155218"/>
                      <a:pt x="69700" y="152557"/>
                    </a:cubicBezTo>
                    <a:cubicBezTo>
                      <a:pt x="68288" y="149896"/>
                      <a:pt x="62638" y="144574"/>
                      <a:pt x="55575" y="137922"/>
                    </a:cubicBezTo>
                    <a:cubicBezTo>
                      <a:pt x="48513" y="131270"/>
                      <a:pt x="58400" y="132601"/>
                      <a:pt x="62638" y="131270"/>
                    </a:cubicBezTo>
                    <a:close/>
                    <a:moveTo>
                      <a:pt x="819701" y="121424"/>
                    </a:moveTo>
                    <a:cubicBezTo>
                      <a:pt x="823949" y="120009"/>
                      <a:pt x="825365" y="124255"/>
                      <a:pt x="822533" y="132746"/>
                    </a:cubicBezTo>
                    <a:cubicBezTo>
                      <a:pt x="818284" y="139823"/>
                      <a:pt x="821117" y="139823"/>
                      <a:pt x="814036" y="144068"/>
                    </a:cubicBezTo>
                    <a:cubicBezTo>
                      <a:pt x="808372" y="149729"/>
                      <a:pt x="805539" y="159636"/>
                      <a:pt x="799875" y="162467"/>
                    </a:cubicBezTo>
                    <a:cubicBezTo>
                      <a:pt x="794210" y="165297"/>
                      <a:pt x="791378" y="166712"/>
                      <a:pt x="785714" y="166712"/>
                    </a:cubicBezTo>
                    <a:cubicBezTo>
                      <a:pt x="780049" y="165297"/>
                      <a:pt x="772969" y="166712"/>
                      <a:pt x="764472" y="161051"/>
                    </a:cubicBezTo>
                    <a:cubicBezTo>
                      <a:pt x="754559" y="156806"/>
                      <a:pt x="748895" y="161051"/>
                      <a:pt x="734734" y="162467"/>
                    </a:cubicBezTo>
                    <a:cubicBezTo>
                      <a:pt x="719156" y="162467"/>
                      <a:pt x="721989" y="162467"/>
                      <a:pt x="713492" y="161051"/>
                    </a:cubicBezTo>
                    <a:cubicBezTo>
                      <a:pt x="704995" y="159636"/>
                      <a:pt x="696499" y="161051"/>
                      <a:pt x="689418" y="166712"/>
                    </a:cubicBezTo>
                    <a:cubicBezTo>
                      <a:pt x="680921" y="170958"/>
                      <a:pt x="682337" y="189356"/>
                      <a:pt x="683754" y="197848"/>
                    </a:cubicBezTo>
                    <a:cubicBezTo>
                      <a:pt x="685170" y="206339"/>
                      <a:pt x="693666" y="209170"/>
                      <a:pt x="696499" y="213416"/>
                    </a:cubicBezTo>
                    <a:cubicBezTo>
                      <a:pt x="699331" y="219077"/>
                      <a:pt x="709244" y="219077"/>
                      <a:pt x="712076" y="217661"/>
                    </a:cubicBezTo>
                    <a:cubicBezTo>
                      <a:pt x="714908" y="216246"/>
                      <a:pt x="719156" y="204924"/>
                      <a:pt x="723405" y="202094"/>
                    </a:cubicBezTo>
                    <a:cubicBezTo>
                      <a:pt x="726237" y="199263"/>
                      <a:pt x="730485" y="204924"/>
                      <a:pt x="734734" y="203509"/>
                    </a:cubicBezTo>
                    <a:cubicBezTo>
                      <a:pt x="737566" y="203509"/>
                      <a:pt x="737566" y="199263"/>
                      <a:pt x="741814" y="197848"/>
                    </a:cubicBezTo>
                    <a:cubicBezTo>
                      <a:pt x="746063" y="196433"/>
                      <a:pt x="754559" y="199263"/>
                      <a:pt x="755976" y="196433"/>
                    </a:cubicBezTo>
                    <a:cubicBezTo>
                      <a:pt x="755976" y="193602"/>
                      <a:pt x="761640" y="192187"/>
                      <a:pt x="764472" y="190772"/>
                    </a:cubicBezTo>
                    <a:cubicBezTo>
                      <a:pt x="767304" y="189356"/>
                      <a:pt x="778633" y="195017"/>
                      <a:pt x="778633" y="199263"/>
                    </a:cubicBezTo>
                    <a:cubicBezTo>
                      <a:pt x="778633" y="204924"/>
                      <a:pt x="770137" y="207755"/>
                      <a:pt x="764472" y="206339"/>
                    </a:cubicBezTo>
                    <a:cubicBezTo>
                      <a:pt x="758808" y="206339"/>
                      <a:pt x="754559" y="209170"/>
                      <a:pt x="751727" y="214831"/>
                    </a:cubicBezTo>
                    <a:cubicBezTo>
                      <a:pt x="748895" y="221907"/>
                      <a:pt x="738982" y="227568"/>
                      <a:pt x="734734" y="228983"/>
                    </a:cubicBezTo>
                    <a:cubicBezTo>
                      <a:pt x="729069" y="230399"/>
                      <a:pt x="723405" y="238890"/>
                      <a:pt x="724821" y="241721"/>
                    </a:cubicBezTo>
                    <a:cubicBezTo>
                      <a:pt x="724821" y="244551"/>
                      <a:pt x="731902" y="248797"/>
                      <a:pt x="733318" y="251627"/>
                    </a:cubicBezTo>
                    <a:cubicBezTo>
                      <a:pt x="736150" y="253043"/>
                      <a:pt x="744647" y="268610"/>
                      <a:pt x="744647" y="271441"/>
                    </a:cubicBezTo>
                    <a:cubicBezTo>
                      <a:pt x="746063" y="275687"/>
                      <a:pt x="741814" y="279932"/>
                      <a:pt x="738982" y="281348"/>
                    </a:cubicBezTo>
                    <a:cubicBezTo>
                      <a:pt x="736150" y="284178"/>
                      <a:pt x="741814" y="291254"/>
                      <a:pt x="741814" y="291254"/>
                    </a:cubicBezTo>
                    <a:lnTo>
                      <a:pt x="747479" y="298331"/>
                    </a:lnTo>
                    <a:cubicBezTo>
                      <a:pt x="747479" y="298331"/>
                      <a:pt x="753143" y="299746"/>
                      <a:pt x="754559" y="303992"/>
                    </a:cubicBezTo>
                    <a:cubicBezTo>
                      <a:pt x="757392" y="308237"/>
                      <a:pt x="750311" y="315314"/>
                      <a:pt x="747479" y="315314"/>
                    </a:cubicBezTo>
                    <a:cubicBezTo>
                      <a:pt x="746063" y="315314"/>
                      <a:pt x="738982" y="316729"/>
                      <a:pt x="734734" y="319559"/>
                    </a:cubicBezTo>
                    <a:cubicBezTo>
                      <a:pt x="729069" y="320975"/>
                      <a:pt x="730485" y="326636"/>
                      <a:pt x="720573" y="323805"/>
                    </a:cubicBezTo>
                    <a:cubicBezTo>
                      <a:pt x="710660" y="320975"/>
                      <a:pt x="720573" y="309653"/>
                      <a:pt x="721989" y="303992"/>
                    </a:cubicBezTo>
                    <a:cubicBezTo>
                      <a:pt x="723405" y="296915"/>
                      <a:pt x="717740" y="299746"/>
                      <a:pt x="710660" y="294085"/>
                    </a:cubicBezTo>
                    <a:cubicBezTo>
                      <a:pt x="702163" y="288424"/>
                      <a:pt x="703579" y="284178"/>
                      <a:pt x="706411" y="277102"/>
                    </a:cubicBezTo>
                    <a:cubicBezTo>
                      <a:pt x="709244" y="271441"/>
                      <a:pt x="710660" y="268610"/>
                      <a:pt x="707828" y="262949"/>
                    </a:cubicBezTo>
                    <a:cubicBezTo>
                      <a:pt x="706411" y="255873"/>
                      <a:pt x="699331" y="258704"/>
                      <a:pt x="695082" y="260119"/>
                    </a:cubicBezTo>
                    <a:cubicBezTo>
                      <a:pt x="690834" y="261534"/>
                      <a:pt x="686586" y="262949"/>
                      <a:pt x="682337" y="268610"/>
                    </a:cubicBezTo>
                    <a:cubicBezTo>
                      <a:pt x="679505" y="275687"/>
                      <a:pt x="686586" y="274271"/>
                      <a:pt x="690834" y="275687"/>
                    </a:cubicBezTo>
                    <a:cubicBezTo>
                      <a:pt x="693666" y="277102"/>
                      <a:pt x="690834" y="287009"/>
                      <a:pt x="689418" y="288424"/>
                    </a:cubicBezTo>
                    <a:cubicBezTo>
                      <a:pt x="686586" y="289839"/>
                      <a:pt x="686586" y="301161"/>
                      <a:pt x="689418" y="309653"/>
                    </a:cubicBezTo>
                    <a:cubicBezTo>
                      <a:pt x="690834" y="319559"/>
                      <a:pt x="693666" y="325220"/>
                      <a:pt x="683754" y="330881"/>
                    </a:cubicBezTo>
                    <a:cubicBezTo>
                      <a:pt x="675257" y="335127"/>
                      <a:pt x="686586" y="339373"/>
                      <a:pt x="688002" y="343619"/>
                    </a:cubicBezTo>
                    <a:cubicBezTo>
                      <a:pt x="689418" y="346449"/>
                      <a:pt x="688002" y="350695"/>
                      <a:pt x="679505" y="353525"/>
                    </a:cubicBezTo>
                    <a:cubicBezTo>
                      <a:pt x="672425" y="357771"/>
                      <a:pt x="675257" y="350695"/>
                      <a:pt x="669592" y="352110"/>
                    </a:cubicBezTo>
                    <a:cubicBezTo>
                      <a:pt x="663928" y="353525"/>
                      <a:pt x="663928" y="357771"/>
                      <a:pt x="658263" y="345034"/>
                    </a:cubicBezTo>
                    <a:cubicBezTo>
                      <a:pt x="652599" y="333712"/>
                      <a:pt x="658263" y="326636"/>
                      <a:pt x="666760" y="319559"/>
                    </a:cubicBezTo>
                    <a:cubicBezTo>
                      <a:pt x="673841" y="312483"/>
                      <a:pt x="669592" y="301161"/>
                      <a:pt x="665344" y="298331"/>
                    </a:cubicBezTo>
                    <a:cubicBezTo>
                      <a:pt x="662512" y="294085"/>
                      <a:pt x="665344" y="287009"/>
                      <a:pt x="661096" y="285593"/>
                    </a:cubicBezTo>
                    <a:cubicBezTo>
                      <a:pt x="656847" y="284178"/>
                      <a:pt x="648351" y="287009"/>
                      <a:pt x="646934" y="284178"/>
                    </a:cubicBezTo>
                    <a:cubicBezTo>
                      <a:pt x="646934" y="282763"/>
                      <a:pt x="644102" y="261534"/>
                      <a:pt x="644102" y="261534"/>
                    </a:cubicBezTo>
                    <a:lnTo>
                      <a:pt x="655431" y="253043"/>
                    </a:lnTo>
                    <a:lnTo>
                      <a:pt x="658263" y="241721"/>
                    </a:lnTo>
                    <a:cubicBezTo>
                      <a:pt x="658263" y="241721"/>
                      <a:pt x="662512" y="237475"/>
                      <a:pt x="661096" y="233229"/>
                    </a:cubicBezTo>
                    <a:cubicBezTo>
                      <a:pt x="659680" y="227568"/>
                      <a:pt x="658263" y="214831"/>
                      <a:pt x="662512" y="212000"/>
                    </a:cubicBezTo>
                    <a:cubicBezTo>
                      <a:pt x="666760" y="210585"/>
                      <a:pt x="673841" y="197848"/>
                      <a:pt x="673841" y="197848"/>
                    </a:cubicBezTo>
                    <a:cubicBezTo>
                      <a:pt x="673841" y="197848"/>
                      <a:pt x="671008" y="185111"/>
                      <a:pt x="671008" y="180865"/>
                    </a:cubicBezTo>
                    <a:cubicBezTo>
                      <a:pt x="671008" y="178034"/>
                      <a:pt x="676673" y="163882"/>
                      <a:pt x="679505" y="158221"/>
                    </a:cubicBezTo>
                    <a:cubicBezTo>
                      <a:pt x="682337" y="153975"/>
                      <a:pt x="686586" y="144068"/>
                      <a:pt x="686586" y="144068"/>
                    </a:cubicBezTo>
                    <a:lnTo>
                      <a:pt x="695082" y="149729"/>
                    </a:lnTo>
                    <a:lnTo>
                      <a:pt x="702163" y="134162"/>
                    </a:lnTo>
                    <a:lnTo>
                      <a:pt x="714908" y="138407"/>
                    </a:lnTo>
                    <a:cubicBezTo>
                      <a:pt x="714908" y="138407"/>
                      <a:pt x="720573" y="142653"/>
                      <a:pt x="724821" y="142653"/>
                    </a:cubicBezTo>
                    <a:cubicBezTo>
                      <a:pt x="729069" y="142653"/>
                      <a:pt x="744647" y="142653"/>
                      <a:pt x="744647" y="142653"/>
                    </a:cubicBezTo>
                    <a:cubicBezTo>
                      <a:pt x="744647" y="142653"/>
                      <a:pt x="748895" y="144068"/>
                      <a:pt x="751727" y="144068"/>
                    </a:cubicBezTo>
                    <a:cubicBezTo>
                      <a:pt x="754559" y="144068"/>
                      <a:pt x="760224" y="146899"/>
                      <a:pt x="761640" y="145484"/>
                    </a:cubicBezTo>
                    <a:cubicBezTo>
                      <a:pt x="764472" y="144068"/>
                      <a:pt x="772969" y="145484"/>
                      <a:pt x="775801" y="146899"/>
                    </a:cubicBezTo>
                    <a:cubicBezTo>
                      <a:pt x="778633" y="146899"/>
                      <a:pt x="788546" y="148314"/>
                      <a:pt x="792794" y="146899"/>
                    </a:cubicBezTo>
                    <a:cubicBezTo>
                      <a:pt x="797043" y="145484"/>
                      <a:pt x="801291" y="141238"/>
                      <a:pt x="805539" y="134162"/>
                    </a:cubicBezTo>
                    <a:cubicBezTo>
                      <a:pt x="808372" y="128501"/>
                      <a:pt x="816868" y="122840"/>
                      <a:pt x="816868" y="122840"/>
                    </a:cubicBezTo>
                    <a:close/>
                    <a:moveTo>
                      <a:pt x="899224" y="108238"/>
                    </a:moveTo>
                    <a:lnTo>
                      <a:pt x="900696" y="112445"/>
                    </a:lnTo>
                    <a:lnTo>
                      <a:pt x="894810" y="118055"/>
                    </a:lnTo>
                    <a:cubicBezTo>
                      <a:pt x="894810" y="118055"/>
                      <a:pt x="900696" y="123665"/>
                      <a:pt x="902167" y="125067"/>
                    </a:cubicBezTo>
                    <a:cubicBezTo>
                      <a:pt x="903638" y="127872"/>
                      <a:pt x="899224" y="133482"/>
                      <a:pt x="894810" y="136286"/>
                    </a:cubicBezTo>
                    <a:cubicBezTo>
                      <a:pt x="891868" y="139091"/>
                      <a:pt x="897753" y="143299"/>
                      <a:pt x="897753" y="143299"/>
                    </a:cubicBezTo>
                    <a:cubicBezTo>
                      <a:pt x="897753" y="143299"/>
                      <a:pt x="905109" y="139091"/>
                      <a:pt x="909523" y="134884"/>
                    </a:cubicBezTo>
                    <a:cubicBezTo>
                      <a:pt x="913937" y="130677"/>
                      <a:pt x="918351" y="126469"/>
                      <a:pt x="919822" y="129274"/>
                    </a:cubicBezTo>
                    <a:cubicBezTo>
                      <a:pt x="922765" y="132079"/>
                      <a:pt x="918351" y="140494"/>
                      <a:pt x="916880" y="144701"/>
                    </a:cubicBezTo>
                    <a:cubicBezTo>
                      <a:pt x="913937" y="147506"/>
                      <a:pt x="908052" y="150311"/>
                      <a:pt x="905109" y="151713"/>
                    </a:cubicBezTo>
                    <a:cubicBezTo>
                      <a:pt x="902167" y="153115"/>
                      <a:pt x="903638" y="155920"/>
                      <a:pt x="903638" y="155920"/>
                    </a:cubicBezTo>
                    <a:lnTo>
                      <a:pt x="913937" y="157323"/>
                    </a:lnTo>
                    <a:cubicBezTo>
                      <a:pt x="913937" y="157323"/>
                      <a:pt x="924236" y="167140"/>
                      <a:pt x="924236" y="169945"/>
                    </a:cubicBezTo>
                    <a:cubicBezTo>
                      <a:pt x="922765" y="174152"/>
                      <a:pt x="915408" y="171347"/>
                      <a:pt x="912466" y="167140"/>
                    </a:cubicBezTo>
                    <a:cubicBezTo>
                      <a:pt x="908052" y="161530"/>
                      <a:pt x="905109" y="164335"/>
                      <a:pt x="900696" y="167140"/>
                    </a:cubicBezTo>
                    <a:cubicBezTo>
                      <a:pt x="896282" y="171347"/>
                      <a:pt x="893339" y="171347"/>
                      <a:pt x="890397" y="168542"/>
                    </a:cubicBezTo>
                    <a:cubicBezTo>
                      <a:pt x="888925" y="167140"/>
                      <a:pt x="888925" y="158725"/>
                      <a:pt x="888925" y="153115"/>
                    </a:cubicBezTo>
                    <a:cubicBezTo>
                      <a:pt x="888925" y="147506"/>
                      <a:pt x="888925" y="148908"/>
                      <a:pt x="883040" y="143299"/>
                    </a:cubicBezTo>
                    <a:cubicBezTo>
                      <a:pt x="877155" y="136286"/>
                      <a:pt x="885983" y="132079"/>
                      <a:pt x="885983" y="125067"/>
                    </a:cubicBezTo>
                    <a:cubicBezTo>
                      <a:pt x="885983" y="118055"/>
                      <a:pt x="899224" y="108238"/>
                      <a:pt x="899224" y="108238"/>
                    </a:cubicBezTo>
                    <a:close/>
                    <a:moveTo>
                      <a:pt x="52438" y="107732"/>
                    </a:moveTo>
                    <a:lnTo>
                      <a:pt x="58716" y="109301"/>
                    </a:lnTo>
                    <a:lnTo>
                      <a:pt x="60285" y="117147"/>
                    </a:lnTo>
                    <a:lnTo>
                      <a:pt x="50868" y="112440"/>
                    </a:lnTo>
                    <a:close/>
                    <a:moveTo>
                      <a:pt x="914458" y="94113"/>
                    </a:moveTo>
                    <a:cubicBezTo>
                      <a:pt x="914458" y="94113"/>
                      <a:pt x="919528" y="95584"/>
                      <a:pt x="919528" y="101469"/>
                    </a:cubicBezTo>
                    <a:cubicBezTo>
                      <a:pt x="918260" y="108826"/>
                      <a:pt x="916993" y="105883"/>
                      <a:pt x="916993" y="111769"/>
                    </a:cubicBezTo>
                    <a:cubicBezTo>
                      <a:pt x="916993" y="117654"/>
                      <a:pt x="909387" y="117654"/>
                      <a:pt x="905584" y="114711"/>
                    </a:cubicBezTo>
                    <a:cubicBezTo>
                      <a:pt x="903049" y="111769"/>
                      <a:pt x="906852" y="108826"/>
                      <a:pt x="906852" y="102941"/>
                    </a:cubicBezTo>
                    <a:cubicBezTo>
                      <a:pt x="906852" y="97055"/>
                      <a:pt x="911922" y="97055"/>
                      <a:pt x="914458" y="94113"/>
                    </a:cubicBezTo>
                    <a:close/>
                    <a:moveTo>
                      <a:pt x="830662" y="89406"/>
                    </a:moveTo>
                    <a:lnTo>
                      <a:pt x="832427" y="91760"/>
                    </a:lnTo>
                    <a:lnTo>
                      <a:pt x="825365" y="94114"/>
                    </a:lnTo>
                    <a:lnTo>
                      <a:pt x="825365" y="90583"/>
                    </a:lnTo>
                    <a:close/>
                    <a:moveTo>
                      <a:pt x="19198" y="88060"/>
                    </a:moveTo>
                    <a:cubicBezTo>
                      <a:pt x="21185" y="88228"/>
                      <a:pt x="24164" y="89237"/>
                      <a:pt x="27474" y="90582"/>
                    </a:cubicBezTo>
                    <a:cubicBezTo>
                      <a:pt x="32771" y="93272"/>
                      <a:pt x="34095" y="98653"/>
                      <a:pt x="36744" y="99998"/>
                    </a:cubicBezTo>
                    <a:lnTo>
                      <a:pt x="34095" y="102688"/>
                    </a:lnTo>
                    <a:cubicBezTo>
                      <a:pt x="31447" y="105378"/>
                      <a:pt x="28799" y="102688"/>
                      <a:pt x="26150" y="98653"/>
                    </a:cubicBezTo>
                    <a:cubicBezTo>
                      <a:pt x="23502" y="94617"/>
                      <a:pt x="16881" y="94617"/>
                      <a:pt x="16881" y="90582"/>
                    </a:cubicBezTo>
                    <a:cubicBezTo>
                      <a:pt x="16219" y="88565"/>
                      <a:pt x="17212" y="87892"/>
                      <a:pt x="19198" y="88060"/>
                    </a:cubicBezTo>
                    <a:close/>
                    <a:moveTo>
                      <a:pt x="1016043" y="82344"/>
                    </a:moveTo>
                    <a:lnTo>
                      <a:pt x="1018397" y="85875"/>
                    </a:lnTo>
                    <a:lnTo>
                      <a:pt x="1013689" y="89406"/>
                    </a:lnTo>
                    <a:lnTo>
                      <a:pt x="1011335" y="85875"/>
                    </a:lnTo>
                    <a:close/>
                    <a:moveTo>
                      <a:pt x="976024" y="75281"/>
                    </a:moveTo>
                    <a:lnTo>
                      <a:pt x="978378" y="75281"/>
                    </a:lnTo>
                    <a:cubicBezTo>
                      <a:pt x="980732" y="75281"/>
                      <a:pt x="978378" y="79989"/>
                      <a:pt x="978378" y="79989"/>
                    </a:cubicBezTo>
                    <a:close/>
                    <a:moveTo>
                      <a:pt x="825365" y="63511"/>
                    </a:moveTo>
                    <a:lnTo>
                      <a:pt x="831904" y="64819"/>
                    </a:lnTo>
                    <a:lnTo>
                      <a:pt x="831904" y="68742"/>
                    </a:lnTo>
                    <a:lnTo>
                      <a:pt x="837135" y="71358"/>
                    </a:lnTo>
                    <a:lnTo>
                      <a:pt x="830596" y="75281"/>
                    </a:lnTo>
                    <a:lnTo>
                      <a:pt x="827981" y="68742"/>
                    </a:lnTo>
                    <a:close/>
                    <a:moveTo>
                      <a:pt x="568253" y="42051"/>
                    </a:moveTo>
                    <a:lnTo>
                      <a:pt x="582353" y="44896"/>
                    </a:lnTo>
                    <a:lnTo>
                      <a:pt x="613374" y="50586"/>
                    </a:lnTo>
                    <a:lnTo>
                      <a:pt x="616194" y="56276"/>
                    </a:lnTo>
                    <a:lnTo>
                      <a:pt x="613374" y="64810"/>
                    </a:lnTo>
                    <a:lnTo>
                      <a:pt x="611964" y="73345"/>
                    </a:lnTo>
                    <a:cubicBezTo>
                      <a:pt x="611964" y="73345"/>
                      <a:pt x="611964" y="79035"/>
                      <a:pt x="616194" y="86147"/>
                    </a:cubicBezTo>
                    <a:cubicBezTo>
                      <a:pt x="621834" y="93259"/>
                      <a:pt x="627474" y="104638"/>
                      <a:pt x="627474" y="104638"/>
                    </a:cubicBezTo>
                    <a:lnTo>
                      <a:pt x="624654" y="118863"/>
                    </a:lnTo>
                    <a:cubicBezTo>
                      <a:pt x="624654" y="118863"/>
                      <a:pt x="635934" y="127397"/>
                      <a:pt x="640164" y="133087"/>
                    </a:cubicBezTo>
                    <a:cubicBezTo>
                      <a:pt x="644394" y="138777"/>
                      <a:pt x="655674" y="144467"/>
                      <a:pt x="655674" y="144467"/>
                    </a:cubicBezTo>
                    <a:cubicBezTo>
                      <a:pt x="655674" y="144467"/>
                      <a:pt x="638754" y="153001"/>
                      <a:pt x="633114" y="148734"/>
                    </a:cubicBezTo>
                    <a:cubicBezTo>
                      <a:pt x="627474" y="145889"/>
                      <a:pt x="626064" y="147312"/>
                      <a:pt x="619014" y="155846"/>
                    </a:cubicBezTo>
                    <a:cubicBezTo>
                      <a:pt x="611964" y="165803"/>
                      <a:pt x="611964" y="167226"/>
                      <a:pt x="613374" y="178605"/>
                    </a:cubicBezTo>
                    <a:cubicBezTo>
                      <a:pt x="613374" y="188562"/>
                      <a:pt x="610554" y="204209"/>
                      <a:pt x="610554" y="204209"/>
                    </a:cubicBezTo>
                    <a:cubicBezTo>
                      <a:pt x="610554" y="204209"/>
                      <a:pt x="600684" y="211321"/>
                      <a:pt x="596454" y="215589"/>
                    </a:cubicBezTo>
                    <a:cubicBezTo>
                      <a:pt x="592224" y="218434"/>
                      <a:pt x="582353" y="231235"/>
                      <a:pt x="582353" y="231235"/>
                    </a:cubicBezTo>
                    <a:lnTo>
                      <a:pt x="586583" y="241193"/>
                    </a:lnTo>
                    <a:cubicBezTo>
                      <a:pt x="586583" y="241193"/>
                      <a:pt x="587994" y="253994"/>
                      <a:pt x="585173" y="256839"/>
                    </a:cubicBezTo>
                    <a:cubicBezTo>
                      <a:pt x="582353" y="259684"/>
                      <a:pt x="578123" y="266796"/>
                      <a:pt x="578123" y="275331"/>
                    </a:cubicBezTo>
                    <a:cubicBezTo>
                      <a:pt x="576713" y="283866"/>
                      <a:pt x="579533" y="289555"/>
                      <a:pt x="579533" y="289555"/>
                    </a:cubicBezTo>
                    <a:cubicBezTo>
                      <a:pt x="579533" y="289555"/>
                      <a:pt x="576713" y="303780"/>
                      <a:pt x="573893" y="306625"/>
                    </a:cubicBezTo>
                    <a:cubicBezTo>
                      <a:pt x="571073" y="308047"/>
                      <a:pt x="569663" y="293823"/>
                      <a:pt x="569663" y="293823"/>
                    </a:cubicBezTo>
                    <a:cubicBezTo>
                      <a:pt x="569663" y="293823"/>
                      <a:pt x="565433" y="292400"/>
                      <a:pt x="559793" y="293823"/>
                    </a:cubicBezTo>
                    <a:cubicBezTo>
                      <a:pt x="555563" y="296668"/>
                      <a:pt x="531593" y="308047"/>
                      <a:pt x="531593" y="308047"/>
                    </a:cubicBezTo>
                    <a:cubicBezTo>
                      <a:pt x="531593" y="308047"/>
                      <a:pt x="531593" y="296668"/>
                      <a:pt x="531593" y="290978"/>
                    </a:cubicBezTo>
                    <a:cubicBezTo>
                      <a:pt x="530183" y="286711"/>
                      <a:pt x="525953" y="282443"/>
                      <a:pt x="517493" y="279598"/>
                    </a:cubicBezTo>
                    <a:cubicBezTo>
                      <a:pt x="507623" y="276753"/>
                      <a:pt x="506213" y="288133"/>
                      <a:pt x="506213" y="288133"/>
                    </a:cubicBezTo>
                    <a:cubicBezTo>
                      <a:pt x="506213" y="288133"/>
                      <a:pt x="504803" y="282443"/>
                      <a:pt x="504803" y="279598"/>
                    </a:cubicBezTo>
                    <a:cubicBezTo>
                      <a:pt x="506213" y="276753"/>
                      <a:pt x="500573" y="278176"/>
                      <a:pt x="500573" y="278176"/>
                    </a:cubicBezTo>
                    <a:lnTo>
                      <a:pt x="490702" y="272486"/>
                    </a:lnTo>
                    <a:cubicBezTo>
                      <a:pt x="490702" y="272486"/>
                      <a:pt x="482242" y="281021"/>
                      <a:pt x="473782" y="279598"/>
                    </a:cubicBezTo>
                    <a:cubicBezTo>
                      <a:pt x="465322" y="279598"/>
                      <a:pt x="458272" y="289555"/>
                      <a:pt x="458272" y="289555"/>
                    </a:cubicBezTo>
                    <a:lnTo>
                      <a:pt x="454042" y="268219"/>
                    </a:lnTo>
                    <a:cubicBezTo>
                      <a:pt x="454042" y="268219"/>
                      <a:pt x="439942" y="271064"/>
                      <a:pt x="431482" y="272486"/>
                    </a:cubicBezTo>
                    <a:cubicBezTo>
                      <a:pt x="423022" y="273909"/>
                      <a:pt x="423022" y="271064"/>
                      <a:pt x="415972" y="269641"/>
                    </a:cubicBezTo>
                    <a:cubicBezTo>
                      <a:pt x="410332" y="269641"/>
                      <a:pt x="408922" y="258262"/>
                      <a:pt x="413152" y="249727"/>
                    </a:cubicBezTo>
                    <a:cubicBezTo>
                      <a:pt x="415972" y="241193"/>
                      <a:pt x="406102" y="235503"/>
                      <a:pt x="410332" y="226968"/>
                    </a:cubicBezTo>
                    <a:cubicBezTo>
                      <a:pt x="413152" y="221278"/>
                      <a:pt x="407512" y="214166"/>
                      <a:pt x="403282" y="209899"/>
                    </a:cubicBezTo>
                    <a:cubicBezTo>
                      <a:pt x="403282" y="211321"/>
                      <a:pt x="403282" y="211321"/>
                      <a:pt x="403282" y="211321"/>
                    </a:cubicBezTo>
                    <a:cubicBezTo>
                      <a:pt x="403282" y="211321"/>
                      <a:pt x="397641" y="215589"/>
                      <a:pt x="394821" y="218434"/>
                    </a:cubicBezTo>
                    <a:cubicBezTo>
                      <a:pt x="390591" y="219856"/>
                      <a:pt x="389181" y="215589"/>
                      <a:pt x="389181" y="214166"/>
                    </a:cubicBezTo>
                    <a:cubicBezTo>
                      <a:pt x="389181" y="211321"/>
                      <a:pt x="394821" y="207054"/>
                      <a:pt x="399051" y="205632"/>
                    </a:cubicBezTo>
                    <a:cubicBezTo>
                      <a:pt x="394821" y="202787"/>
                      <a:pt x="389181" y="204209"/>
                      <a:pt x="389181" y="204209"/>
                    </a:cubicBezTo>
                    <a:lnTo>
                      <a:pt x="390591" y="197097"/>
                    </a:lnTo>
                    <a:cubicBezTo>
                      <a:pt x="390591" y="197097"/>
                      <a:pt x="384951" y="188562"/>
                      <a:pt x="386361" y="182873"/>
                    </a:cubicBezTo>
                    <a:cubicBezTo>
                      <a:pt x="389181" y="177183"/>
                      <a:pt x="382131" y="170071"/>
                      <a:pt x="379311" y="162958"/>
                    </a:cubicBezTo>
                    <a:cubicBezTo>
                      <a:pt x="377901" y="154424"/>
                      <a:pt x="382131" y="138777"/>
                      <a:pt x="382131" y="131665"/>
                    </a:cubicBezTo>
                    <a:cubicBezTo>
                      <a:pt x="380721" y="124553"/>
                      <a:pt x="390591" y="117440"/>
                      <a:pt x="393411" y="114595"/>
                    </a:cubicBezTo>
                    <a:lnTo>
                      <a:pt x="397641" y="123130"/>
                    </a:lnTo>
                    <a:lnTo>
                      <a:pt x="403282" y="138777"/>
                    </a:lnTo>
                    <a:lnTo>
                      <a:pt x="423022" y="153001"/>
                    </a:lnTo>
                    <a:lnTo>
                      <a:pt x="444172" y="147312"/>
                    </a:lnTo>
                    <a:cubicBezTo>
                      <a:pt x="445582" y="148734"/>
                      <a:pt x="452632" y="150156"/>
                      <a:pt x="458272" y="150156"/>
                    </a:cubicBezTo>
                    <a:cubicBezTo>
                      <a:pt x="459682" y="150156"/>
                      <a:pt x="461092" y="150156"/>
                      <a:pt x="463912" y="147312"/>
                    </a:cubicBezTo>
                    <a:cubicBezTo>
                      <a:pt x="463912" y="145889"/>
                      <a:pt x="469552" y="137355"/>
                      <a:pt x="472372" y="134510"/>
                    </a:cubicBezTo>
                    <a:lnTo>
                      <a:pt x="485062" y="133087"/>
                    </a:lnTo>
                    <a:cubicBezTo>
                      <a:pt x="487882" y="133087"/>
                      <a:pt x="501983" y="137355"/>
                      <a:pt x="503393" y="138777"/>
                    </a:cubicBezTo>
                    <a:cubicBezTo>
                      <a:pt x="503393" y="138777"/>
                      <a:pt x="504803" y="138777"/>
                      <a:pt x="504803" y="138777"/>
                    </a:cubicBezTo>
                    <a:cubicBezTo>
                      <a:pt x="509033" y="138777"/>
                      <a:pt x="516083" y="134510"/>
                      <a:pt x="518903" y="134510"/>
                    </a:cubicBezTo>
                    <a:lnTo>
                      <a:pt x="535823" y="135932"/>
                    </a:lnTo>
                    <a:lnTo>
                      <a:pt x="544283" y="114595"/>
                    </a:lnTo>
                    <a:lnTo>
                      <a:pt x="540053" y="104638"/>
                    </a:lnTo>
                    <a:lnTo>
                      <a:pt x="555563" y="100371"/>
                    </a:lnTo>
                    <a:lnTo>
                      <a:pt x="549923" y="87569"/>
                    </a:lnTo>
                    <a:cubicBezTo>
                      <a:pt x="551333" y="87569"/>
                      <a:pt x="552743" y="87569"/>
                      <a:pt x="554153" y="86147"/>
                    </a:cubicBezTo>
                    <a:cubicBezTo>
                      <a:pt x="555563" y="86147"/>
                      <a:pt x="556973" y="86147"/>
                      <a:pt x="558383" y="84724"/>
                    </a:cubicBezTo>
                    <a:cubicBezTo>
                      <a:pt x="559793" y="84724"/>
                      <a:pt x="561203" y="84724"/>
                      <a:pt x="562613" y="80457"/>
                    </a:cubicBezTo>
                    <a:cubicBezTo>
                      <a:pt x="562613" y="79035"/>
                      <a:pt x="562613" y="76190"/>
                      <a:pt x="562613" y="73345"/>
                    </a:cubicBezTo>
                    <a:cubicBezTo>
                      <a:pt x="562613" y="66233"/>
                      <a:pt x="562613" y="56276"/>
                      <a:pt x="562613" y="54853"/>
                    </a:cubicBezTo>
                    <a:close/>
                    <a:moveTo>
                      <a:pt x="9334" y="1183"/>
                    </a:moveTo>
                    <a:cubicBezTo>
                      <a:pt x="12870" y="2426"/>
                      <a:pt x="16053" y="4200"/>
                      <a:pt x="16053" y="4200"/>
                    </a:cubicBezTo>
                    <a:cubicBezTo>
                      <a:pt x="16053" y="4200"/>
                      <a:pt x="14639" y="7039"/>
                      <a:pt x="21712" y="12718"/>
                    </a:cubicBezTo>
                    <a:cubicBezTo>
                      <a:pt x="28785" y="18396"/>
                      <a:pt x="31615" y="14137"/>
                      <a:pt x="41517" y="12718"/>
                    </a:cubicBezTo>
                    <a:cubicBezTo>
                      <a:pt x="51420" y="9879"/>
                      <a:pt x="52835" y="15557"/>
                      <a:pt x="54249" y="15557"/>
                    </a:cubicBezTo>
                    <a:cubicBezTo>
                      <a:pt x="57079" y="15557"/>
                      <a:pt x="61323" y="12718"/>
                      <a:pt x="66981" y="16977"/>
                    </a:cubicBezTo>
                    <a:cubicBezTo>
                      <a:pt x="72640" y="21236"/>
                      <a:pt x="76884" y="24075"/>
                      <a:pt x="76884" y="24075"/>
                    </a:cubicBezTo>
                    <a:cubicBezTo>
                      <a:pt x="76884" y="24075"/>
                      <a:pt x="75469" y="28334"/>
                      <a:pt x="75469" y="29753"/>
                    </a:cubicBezTo>
                    <a:cubicBezTo>
                      <a:pt x="75469" y="32593"/>
                      <a:pt x="78298" y="34012"/>
                      <a:pt x="85371" y="36851"/>
                    </a:cubicBezTo>
                    <a:cubicBezTo>
                      <a:pt x="91030" y="38271"/>
                      <a:pt x="83957" y="43950"/>
                      <a:pt x="83957" y="48208"/>
                    </a:cubicBezTo>
                    <a:cubicBezTo>
                      <a:pt x="83957" y="52467"/>
                      <a:pt x="100933" y="59565"/>
                      <a:pt x="108006" y="63824"/>
                    </a:cubicBezTo>
                    <a:cubicBezTo>
                      <a:pt x="116494" y="68083"/>
                      <a:pt x="110835" y="68083"/>
                      <a:pt x="124981" y="79440"/>
                    </a:cubicBezTo>
                    <a:cubicBezTo>
                      <a:pt x="137713" y="89378"/>
                      <a:pt x="140543" y="106413"/>
                      <a:pt x="149030" y="110672"/>
                    </a:cubicBezTo>
                    <a:cubicBezTo>
                      <a:pt x="157518" y="113511"/>
                      <a:pt x="153274" y="109253"/>
                      <a:pt x="156104" y="104993"/>
                    </a:cubicBezTo>
                    <a:cubicBezTo>
                      <a:pt x="158933" y="102154"/>
                      <a:pt x="164591" y="112092"/>
                      <a:pt x="167421" y="114931"/>
                    </a:cubicBezTo>
                    <a:cubicBezTo>
                      <a:pt x="170250" y="119190"/>
                      <a:pt x="177323" y="112092"/>
                      <a:pt x="180153" y="113511"/>
                    </a:cubicBezTo>
                    <a:cubicBezTo>
                      <a:pt x="182982" y="114931"/>
                      <a:pt x="177323" y="126288"/>
                      <a:pt x="177323" y="126288"/>
                    </a:cubicBezTo>
                    <a:cubicBezTo>
                      <a:pt x="177323" y="126288"/>
                      <a:pt x="185811" y="127708"/>
                      <a:pt x="188640" y="124869"/>
                    </a:cubicBezTo>
                    <a:cubicBezTo>
                      <a:pt x="192884" y="123449"/>
                      <a:pt x="202787" y="131967"/>
                      <a:pt x="202787" y="131967"/>
                    </a:cubicBezTo>
                    <a:lnTo>
                      <a:pt x="198543" y="147583"/>
                    </a:lnTo>
                    <a:lnTo>
                      <a:pt x="208445" y="139065"/>
                    </a:lnTo>
                    <a:lnTo>
                      <a:pt x="222592" y="147583"/>
                    </a:lnTo>
                    <a:lnTo>
                      <a:pt x="216933" y="157520"/>
                    </a:lnTo>
                    <a:lnTo>
                      <a:pt x="228250" y="151841"/>
                    </a:lnTo>
                    <a:cubicBezTo>
                      <a:pt x="228250" y="151841"/>
                      <a:pt x="228250" y="158940"/>
                      <a:pt x="231080" y="163198"/>
                    </a:cubicBezTo>
                    <a:cubicBezTo>
                      <a:pt x="233909" y="167457"/>
                      <a:pt x="239568" y="171716"/>
                      <a:pt x="239568" y="173136"/>
                    </a:cubicBezTo>
                    <a:cubicBezTo>
                      <a:pt x="239568" y="175975"/>
                      <a:pt x="229665" y="180234"/>
                      <a:pt x="229665" y="180234"/>
                    </a:cubicBezTo>
                    <a:lnTo>
                      <a:pt x="238153" y="184493"/>
                    </a:lnTo>
                    <a:lnTo>
                      <a:pt x="228250" y="191591"/>
                    </a:lnTo>
                    <a:lnTo>
                      <a:pt x="233909" y="204368"/>
                    </a:lnTo>
                    <a:cubicBezTo>
                      <a:pt x="233909" y="204368"/>
                      <a:pt x="250885" y="204368"/>
                      <a:pt x="255129" y="210046"/>
                    </a:cubicBezTo>
                    <a:cubicBezTo>
                      <a:pt x="259373" y="215725"/>
                      <a:pt x="259373" y="238439"/>
                      <a:pt x="265031" y="241278"/>
                    </a:cubicBezTo>
                    <a:cubicBezTo>
                      <a:pt x="272104" y="244117"/>
                      <a:pt x="267860" y="251215"/>
                      <a:pt x="267860" y="251215"/>
                    </a:cubicBezTo>
                    <a:cubicBezTo>
                      <a:pt x="267860" y="251215"/>
                      <a:pt x="279178" y="252635"/>
                      <a:pt x="284836" y="254055"/>
                    </a:cubicBezTo>
                    <a:cubicBezTo>
                      <a:pt x="291909" y="254055"/>
                      <a:pt x="287665" y="259733"/>
                      <a:pt x="294739" y="266831"/>
                    </a:cubicBezTo>
                    <a:cubicBezTo>
                      <a:pt x="300397" y="272510"/>
                      <a:pt x="300397" y="273929"/>
                      <a:pt x="300397" y="278188"/>
                    </a:cubicBezTo>
                    <a:cubicBezTo>
                      <a:pt x="300397" y="281027"/>
                      <a:pt x="293324" y="288126"/>
                      <a:pt x="293324" y="293804"/>
                    </a:cubicBezTo>
                    <a:cubicBezTo>
                      <a:pt x="293324" y="300902"/>
                      <a:pt x="296153" y="302322"/>
                      <a:pt x="293324" y="302322"/>
                    </a:cubicBezTo>
                    <a:cubicBezTo>
                      <a:pt x="290495" y="303741"/>
                      <a:pt x="293324" y="312259"/>
                      <a:pt x="293324" y="316518"/>
                    </a:cubicBezTo>
                    <a:cubicBezTo>
                      <a:pt x="294739" y="320777"/>
                      <a:pt x="290495" y="330714"/>
                      <a:pt x="290495" y="336393"/>
                    </a:cubicBezTo>
                    <a:cubicBezTo>
                      <a:pt x="290495" y="342071"/>
                      <a:pt x="290495" y="353428"/>
                      <a:pt x="289080" y="357687"/>
                    </a:cubicBezTo>
                    <a:cubicBezTo>
                      <a:pt x="287665" y="361946"/>
                      <a:pt x="283422" y="357687"/>
                      <a:pt x="279178" y="353428"/>
                    </a:cubicBezTo>
                    <a:cubicBezTo>
                      <a:pt x="274934" y="347750"/>
                      <a:pt x="273519" y="354848"/>
                      <a:pt x="272104" y="356268"/>
                    </a:cubicBezTo>
                    <a:cubicBezTo>
                      <a:pt x="270690" y="357687"/>
                      <a:pt x="260787" y="354848"/>
                      <a:pt x="260787" y="354848"/>
                    </a:cubicBezTo>
                    <a:lnTo>
                      <a:pt x="252299" y="360527"/>
                    </a:lnTo>
                    <a:cubicBezTo>
                      <a:pt x="252299" y="360527"/>
                      <a:pt x="248055" y="357687"/>
                      <a:pt x="242397" y="347750"/>
                    </a:cubicBezTo>
                    <a:cubicBezTo>
                      <a:pt x="238153" y="339232"/>
                      <a:pt x="231080" y="334973"/>
                      <a:pt x="229665" y="332134"/>
                    </a:cubicBezTo>
                    <a:cubicBezTo>
                      <a:pt x="228250" y="327875"/>
                      <a:pt x="209860" y="317938"/>
                      <a:pt x="202787" y="309420"/>
                    </a:cubicBezTo>
                    <a:cubicBezTo>
                      <a:pt x="195714" y="299483"/>
                      <a:pt x="197128" y="299483"/>
                      <a:pt x="195714" y="293804"/>
                    </a:cubicBezTo>
                    <a:cubicBezTo>
                      <a:pt x="195714" y="288126"/>
                      <a:pt x="181567" y="285286"/>
                      <a:pt x="177323" y="278188"/>
                    </a:cubicBezTo>
                    <a:cubicBezTo>
                      <a:pt x="173079" y="271090"/>
                      <a:pt x="161762" y="256894"/>
                      <a:pt x="158933" y="252635"/>
                    </a:cubicBezTo>
                    <a:cubicBezTo>
                      <a:pt x="156104" y="248376"/>
                      <a:pt x="151860" y="232760"/>
                      <a:pt x="149030" y="222823"/>
                    </a:cubicBezTo>
                    <a:cubicBezTo>
                      <a:pt x="146201" y="212885"/>
                      <a:pt x="144786" y="205787"/>
                      <a:pt x="141957" y="200109"/>
                    </a:cubicBezTo>
                    <a:cubicBezTo>
                      <a:pt x="139128" y="195850"/>
                      <a:pt x="127811" y="178814"/>
                      <a:pt x="117908" y="171716"/>
                    </a:cubicBezTo>
                    <a:cubicBezTo>
                      <a:pt x="108006" y="166038"/>
                      <a:pt x="112250" y="160359"/>
                      <a:pt x="108006" y="151841"/>
                    </a:cubicBezTo>
                    <a:cubicBezTo>
                      <a:pt x="105176" y="144743"/>
                      <a:pt x="98103" y="123449"/>
                      <a:pt x="96689" y="119190"/>
                    </a:cubicBezTo>
                    <a:cubicBezTo>
                      <a:pt x="96689" y="114931"/>
                      <a:pt x="85371" y="113511"/>
                      <a:pt x="79713" y="109253"/>
                    </a:cubicBezTo>
                    <a:cubicBezTo>
                      <a:pt x="75469" y="104993"/>
                      <a:pt x="68396" y="109253"/>
                      <a:pt x="66981" y="104993"/>
                    </a:cubicBezTo>
                    <a:cubicBezTo>
                      <a:pt x="65566" y="100735"/>
                      <a:pt x="69810" y="92217"/>
                      <a:pt x="64152" y="89378"/>
                    </a:cubicBezTo>
                    <a:cubicBezTo>
                      <a:pt x="59908" y="87958"/>
                      <a:pt x="57079" y="78021"/>
                      <a:pt x="51420" y="66664"/>
                    </a:cubicBezTo>
                    <a:cubicBezTo>
                      <a:pt x="45761" y="55307"/>
                      <a:pt x="41517" y="62405"/>
                      <a:pt x="35858" y="62405"/>
                    </a:cubicBezTo>
                    <a:cubicBezTo>
                      <a:pt x="30200" y="62405"/>
                      <a:pt x="30200" y="55307"/>
                      <a:pt x="30200" y="51048"/>
                    </a:cubicBezTo>
                    <a:cubicBezTo>
                      <a:pt x="28785" y="46789"/>
                      <a:pt x="14639" y="35432"/>
                      <a:pt x="7566" y="29753"/>
                    </a:cubicBezTo>
                    <a:cubicBezTo>
                      <a:pt x="492" y="22655"/>
                      <a:pt x="-922" y="5620"/>
                      <a:pt x="492" y="1361"/>
                    </a:cubicBezTo>
                    <a:cubicBezTo>
                      <a:pt x="1907" y="-769"/>
                      <a:pt x="5797" y="-59"/>
                      <a:pt x="9334" y="118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7" name="India"/>
              <p:cNvSpPr>
                <a:spLocks/>
              </p:cNvSpPr>
              <p:nvPr/>
            </p:nvSpPr>
            <p:spPr bwMode="auto">
              <a:xfrm>
                <a:off x="6837566" y="2854416"/>
                <a:ext cx="750769" cy="861380"/>
              </a:xfrm>
              <a:custGeom>
                <a:avLst/>
                <a:gdLst>
                  <a:gd name="connsiteX0" fmla="*/ 708482 w 750769"/>
                  <a:gd name="connsiteY0" fmla="*/ 202636 h 861380"/>
                  <a:gd name="connsiteX1" fmla="*/ 709891 w 750769"/>
                  <a:gd name="connsiteY1" fmla="*/ 202636 h 861380"/>
                  <a:gd name="connsiteX2" fmla="*/ 715530 w 750769"/>
                  <a:gd name="connsiteY2" fmla="*/ 204043 h 861380"/>
                  <a:gd name="connsiteX3" fmla="*/ 716939 w 750769"/>
                  <a:gd name="connsiteY3" fmla="*/ 205449 h 861380"/>
                  <a:gd name="connsiteX4" fmla="*/ 714120 w 750769"/>
                  <a:gd name="connsiteY4" fmla="*/ 211075 h 861380"/>
                  <a:gd name="connsiteX5" fmla="*/ 715530 w 750769"/>
                  <a:gd name="connsiteY5" fmla="*/ 213888 h 861380"/>
                  <a:gd name="connsiteX6" fmla="*/ 716939 w 750769"/>
                  <a:gd name="connsiteY6" fmla="*/ 215294 h 861380"/>
                  <a:gd name="connsiteX7" fmla="*/ 725397 w 750769"/>
                  <a:gd name="connsiteY7" fmla="*/ 213888 h 861380"/>
                  <a:gd name="connsiteX8" fmla="*/ 728216 w 750769"/>
                  <a:gd name="connsiteY8" fmla="*/ 219513 h 861380"/>
                  <a:gd name="connsiteX9" fmla="*/ 725397 w 750769"/>
                  <a:gd name="connsiteY9" fmla="*/ 232171 h 861380"/>
                  <a:gd name="connsiteX10" fmla="*/ 729625 w 750769"/>
                  <a:gd name="connsiteY10" fmla="*/ 234984 h 861380"/>
                  <a:gd name="connsiteX11" fmla="*/ 733854 w 750769"/>
                  <a:gd name="connsiteY11" fmla="*/ 232171 h 861380"/>
                  <a:gd name="connsiteX12" fmla="*/ 736673 w 750769"/>
                  <a:gd name="connsiteY12" fmla="*/ 233578 h 861380"/>
                  <a:gd name="connsiteX13" fmla="*/ 746540 w 750769"/>
                  <a:gd name="connsiteY13" fmla="*/ 236391 h 861380"/>
                  <a:gd name="connsiteX14" fmla="*/ 747950 w 750769"/>
                  <a:gd name="connsiteY14" fmla="*/ 236391 h 861380"/>
                  <a:gd name="connsiteX15" fmla="*/ 750769 w 750769"/>
                  <a:gd name="connsiteY15" fmla="*/ 239204 h 861380"/>
                  <a:gd name="connsiteX16" fmla="*/ 742312 w 750769"/>
                  <a:gd name="connsiteY16" fmla="*/ 257487 h 861380"/>
                  <a:gd name="connsiteX17" fmla="*/ 749360 w 750769"/>
                  <a:gd name="connsiteY17" fmla="*/ 267332 h 861380"/>
                  <a:gd name="connsiteX18" fmla="*/ 749360 w 750769"/>
                  <a:gd name="connsiteY18" fmla="*/ 270145 h 861380"/>
                  <a:gd name="connsiteX19" fmla="*/ 739493 w 750769"/>
                  <a:gd name="connsiteY19" fmla="*/ 264519 h 861380"/>
                  <a:gd name="connsiteX20" fmla="*/ 738083 w 750769"/>
                  <a:gd name="connsiteY20" fmla="*/ 264519 h 861380"/>
                  <a:gd name="connsiteX21" fmla="*/ 728216 w 750769"/>
                  <a:gd name="connsiteY21" fmla="*/ 265926 h 861380"/>
                  <a:gd name="connsiteX22" fmla="*/ 716939 w 750769"/>
                  <a:gd name="connsiteY22" fmla="*/ 274365 h 861380"/>
                  <a:gd name="connsiteX23" fmla="*/ 709891 w 750769"/>
                  <a:gd name="connsiteY23" fmla="*/ 277177 h 861380"/>
                  <a:gd name="connsiteX24" fmla="*/ 701434 w 750769"/>
                  <a:gd name="connsiteY24" fmla="*/ 287023 h 861380"/>
                  <a:gd name="connsiteX25" fmla="*/ 701434 w 750769"/>
                  <a:gd name="connsiteY25" fmla="*/ 291242 h 861380"/>
                  <a:gd name="connsiteX26" fmla="*/ 705662 w 750769"/>
                  <a:gd name="connsiteY26" fmla="*/ 305306 h 861380"/>
                  <a:gd name="connsiteX27" fmla="*/ 701434 w 750769"/>
                  <a:gd name="connsiteY27" fmla="*/ 316558 h 861380"/>
                  <a:gd name="connsiteX28" fmla="*/ 694386 w 750769"/>
                  <a:gd name="connsiteY28" fmla="*/ 330622 h 861380"/>
                  <a:gd name="connsiteX29" fmla="*/ 694386 w 750769"/>
                  <a:gd name="connsiteY29" fmla="*/ 332029 h 861380"/>
                  <a:gd name="connsiteX30" fmla="*/ 695795 w 750769"/>
                  <a:gd name="connsiteY30" fmla="*/ 333435 h 861380"/>
                  <a:gd name="connsiteX31" fmla="*/ 698615 w 750769"/>
                  <a:gd name="connsiteY31" fmla="*/ 339061 h 861380"/>
                  <a:gd name="connsiteX32" fmla="*/ 688747 w 750769"/>
                  <a:gd name="connsiteY32" fmla="*/ 370003 h 861380"/>
                  <a:gd name="connsiteX33" fmla="*/ 659146 w 750769"/>
                  <a:gd name="connsiteY33" fmla="*/ 362970 h 861380"/>
                  <a:gd name="connsiteX34" fmla="*/ 664784 w 750769"/>
                  <a:gd name="connsiteY34" fmla="*/ 368596 h 861380"/>
                  <a:gd name="connsiteX35" fmla="*/ 671832 w 750769"/>
                  <a:gd name="connsiteY35" fmla="*/ 384067 h 861380"/>
                  <a:gd name="connsiteX36" fmla="*/ 671832 w 750769"/>
                  <a:gd name="connsiteY36" fmla="*/ 386880 h 861380"/>
                  <a:gd name="connsiteX37" fmla="*/ 667604 w 750769"/>
                  <a:gd name="connsiteY37" fmla="*/ 400944 h 861380"/>
                  <a:gd name="connsiteX38" fmla="*/ 669013 w 750769"/>
                  <a:gd name="connsiteY38" fmla="*/ 416415 h 861380"/>
                  <a:gd name="connsiteX39" fmla="*/ 670423 w 750769"/>
                  <a:gd name="connsiteY39" fmla="*/ 423447 h 861380"/>
                  <a:gd name="connsiteX40" fmla="*/ 666194 w 750769"/>
                  <a:gd name="connsiteY40" fmla="*/ 426260 h 861380"/>
                  <a:gd name="connsiteX41" fmla="*/ 661965 w 750769"/>
                  <a:gd name="connsiteY41" fmla="*/ 424854 h 861380"/>
                  <a:gd name="connsiteX42" fmla="*/ 643641 w 750769"/>
                  <a:gd name="connsiteY42" fmla="*/ 377035 h 861380"/>
                  <a:gd name="connsiteX43" fmla="*/ 635183 w 750769"/>
                  <a:gd name="connsiteY43" fmla="*/ 378441 h 861380"/>
                  <a:gd name="connsiteX44" fmla="*/ 633774 w 750769"/>
                  <a:gd name="connsiteY44" fmla="*/ 378441 h 861380"/>
                  <a:gd name="connsiteX45" fmla="*/ 630954 w 750769"/>
                  <a:gd name="connsiteY45" fmla="*/ 391099 h 861380"/>
                  <a:gd name="connsiteX46" fmla="*/ 629545 w 750769"/>
                  <a:gd name="connsiteY46" fmla="*/ 393912 h 861380"/>
                  <a:gd name="connsiteX47" fmla="*/ 626726 w 750769"/>
                  <a:gd name="connsiteY47" fmla="*/ 392506 h 861380"/>
                  <a:gd name="connsiteX48" fmla="*/ 625316 w 750769"/>
                  <a:gd name="connsiteY48" fmla="*/ 392506 h 861380"/>
                  <a:gd name="connsiteX49" fmla="*/ 616858 w 750769"/>
                  <a:gd name="connsiteY49" fmla="*/ 375628 h 861380"/>
                  <a:gd name="connsiteX50" fmla="*/ 619678 w 750769"/>
                  <a:gd name="connsiteY50" fmla="*/ 365783 h 861380"/>
                  <a:gd name="connsiteX51" fmla="*/ 633774 w 750769"/>
                  <a:gd name="connsiteY51" fmla="*/ 360157 h 861380"/>
                  <a:gd name="connsiteX52" fmla="*/ 643641 w 750769"/>
                  <a:gd name="connsiteY52" fmla="*/ 341874 h 861380"/>
                  <a:gd name="connsiteX53" fmla="*/ 645050 w 750769"/>
                  <a:gd name="connsiteY53" fmla="*/ 336248 h 861380"/>
                  <a:gd name="connsiteX54" fmla="*/ 646460 w 750769"/>
                  <a:gd name="connsiteY54" fmla="*/ 334842 h 861380"/>
                  <a:gd name="connsiteX55" fmla="*/ 632364 w 750769"/>
                  <a:gd name="connsiteY55" fmla="*/ 326403 h 861380"/>
                  <a:gd name="connsiteX56" fmla="*/ 630954 w 750769"/>
                  <a:gd name="connsiteY56" fmla="*/ 326403 h 861380"/>
                  <a:gd name="connsiteX57" fmla="*/ 615449 w 750769"/>
                  <a:gd name="connsiteY57" fmla="*/ 327809 h 861380"/>
                  <a:gd name="connsiteX58" fmla="*/ 612630 w 750769"/>
                  <a:gd name="connsiteY58" fmla="*/ 327809 h 861380"/>
                  <a:gd name="connsiteX59" fmla="*/ 606991 w 750769"/>
                  <a:gd name="connsiteY59" fmla="*/ 327809 h 861380"/>
                  <a:gd name="connsiteX60" fmla="*/ 588667 w 750769"/>
                  <a:gd name="connsiteY60" fmla="*/ 329216 h 861380"/>
                  <a:gd name="connsiteX61" fmla="*/ 575980 w 750769"/>
                  <a:gd name="connsiteY61" fmla="*/ 326403 h 861380"/>
                  <a:gd name="connsiteX62" fmla="*/ 570342 w 750769"/>
                  <a:gd name="connsiteY62" fmla="*/ 324996 h 861380"/>
                  <a:gd name="connsiteX63" fmla="*/ 568933 w 750769"/>
                  <a:gd name="connsiteY63" fmla="*/ 302493 h 861380"/>
                  <a:gd name="connsiteX64" fmla="*/ 564704 w 750769"/>
                  <a:gd name="connsiteY64" fmla="*/ 296868 h 861380"/>
                  <a:gd name="connsiteX65" fmla="*/ 561885 w 750769"/>
                  <a:gd name="connsiteY65" fmla="*/ 294055 h 861380"/>
                  <a:gd name="connsiteX66" fmla="*/ 557656 w 750769"/>
                  <a:gd name="connsiteY66" fmla="*/ 301087 h 861380"/>
                  <a:gd name="connsiteX67" fmla="*/ 544970 w 750769"/>
                  <a:gd name="connsiteY67" fmla="*/ 288429 h 861380"/>
                  <a:gd name="connsiteX68" fmla="*/ 540741 w 750769"/>
                  <a:gd name="connsiteY68" fmla="*/ 294055 h 861380"/>
                  <a:gd name="connsiteX69" fmla="*/ 522416 w 750769"/>
                  <a:gd name="connsiteY69" fmla="*/ 284210 h 861380"/>
                  <a:gd name="connsiteX70" fmla="*/ 522416 w 750769"/>
                  <a:gd name="connsiteY70" fmla="*/ 278584 h 861380"/>
                  <a:gd name="connsiteX71" fmla="*/ 515368 w 750769"/>
                  <a:gd name="connsiteY71" fmla="*/ 270145 h 861380"/>
                  <a:gd name="connsiteX72" fmla="*/ 516778 w 750769"/>
                  <a:gd name="connsiteY72" fmla="*/ 246236 h 861380"/>
                  <a:gd name="connsiteX73" fmla="*/ 518187 w 750769"/>
                  <a:gd name="connsiteY73" fmla="*/ 244829 h 861380"/>
                  <a:gd name="connsiteX74" fmla="*/ 519597 w 750769"/>
                  <a:gd name="connsiteY74" fmla="*/ 244829 h 861380"/>
                  <a:gd name="connsiteX75" fmla="*/ 526645 w 750769"/>
                  <a:gd name="connsiteY75" fmla="*/ 240610 h 861380"/>
                  <a:gd name="connsiteX76" fmla="*/ 528055 w 750769"/>
                  <a:gd name="connsiteY76" fmla="*/ 242016 h 861380"/>
                  <a:gd name="connsiteX77" fmla="*/ 528055 w 750769"/>
                  <a:gd name="connsiteY77" fmla="*/ 249049 h 861380"/>
                  <a:gd name="connsiteX78" fmla="*/ 528055 w 750769"/>
                  <a:gd name="connsiteY78" fmla="*/ 264519 h 861380"/>
                  <a:gd name="connsiteX79" fmla="*/ 526645 w 750769"/>
                  <a:gd name="connsiteY79" fmla="*/ 271552 h 861380"/>
                  <a:gd name="connsiteX80" fmla="*/ 532283 w 750769"/>
                  <a:gd name="connsiteY80" fmla="*/ 267332 h 861380"/>
                  <a:gd name="connsiteX81" fmla="*/ 532283 w 750769"/>
                  <a:gd name="connsiteY81" fmla="*/ 270145 h 861380"/>
                  <a:gd name="connsiteX82" fmla="*/ 532283 w 750769"/>
                  <a:gd name="connsiteY82" fmla="*/ 271552 h 861380"/>
                  <a:gd name="connsiteX83" fmla="*/ 544970 w 750769"/>
                  <a:gd name="connsiteY83" fmla="*/ 281397 h 861380"/>
                  <a:gd name="connsiteX84" fmla="*/ 560475 w 750769"/>
                  <a:gd name="connsiteY84" fmla="*/ 285616 h 861380"/>
                  <a:gd name="connsiteX85" fmla="*/ 584438 w 750769"/>
                  <a:gd name="connsiteY85" fmla="*/ 285616 h 861380"/>
                  <a:gd name="connsiteX86" fmla="*/ 612630 w 750769"/>
                  <a:gd name="connsiteY86" fmla="*/ 282803 h 861380"/>
                  <a:gd name="connsiteX87" fmla="*/ 625316 w 750769"/>
                  <a:gd name="connsiteY87" fmla="*/ 265926 h 861380"/>
                  <a:gd name="connsiteX88" fmla="*/ 612630 w 750769"/>
                  <a:gd name="connsiteY88" fmla="*/ 258894 h 861380"/>
                  <a:gd name="connsiteX89" fmla="*/ 606991 w 750769"/>
                  <a:gd name="connsiteY89" fmla="*/ 254674 h 861380"/>
                  <a:gd name="connsiteX90" fmla="*/ 608401 w 750769"/>
                  <a:gd name="connsiteY90" fmla="*/ 253268 h 861380"/>
                  <a:gd name="connsiteX91" fmla="*/ 618268 w 750769"/>
                  <a:gd name="connsiteY91" fmla="*/ 253268 h 861380"/>
                  <a:gd name="connsiteX92" fmla="*/ 633774 w 750769"/>
                  <a:gd name="connsiteY92" fmla="*/ 249049 h 861380"/>
                  <a:gd name="connsiteX93" fmla="*/ 635183 w 750769"/>
                  <a:gd name="connsiteY93" fmla="*/ 237797 h 861380"/>
                  <a:gd name="connsiteX94" fmla="*/ 643641 w 750769"/>
                  <a:gd name="connsiteY94" fmla="*/ 226546 h 861380"/>
                  <a:gd name="connsiteX95" fmla="*/ 660556 w 750769"/>
                  <a:gd name="connsiteY95" fmla="*/ 219513 h 861380"/>
                  <a:gd name="connsiteX96" fmla="*/ 673242 w 750769"/>
                  <a:gd name="connsiteY96" fmla="*/ 206855 h 861380"/>
                  <a:gd name="connsiteX97" fmla="*/ 676061 w 750769"/>
                  <a:gd name="connsiteY97" fmla="*/ 206855 h 861380"/>
                  <a:gd name="connsiteX98" fmla="*/ 681699 w 750769"/>
                  <a:gd name="connsiteY98" fmla="*/ 208262 h 861380"/>
                  <a:gd name="connsiteX99" fmla="*/ 695795 w 750769"/>
                  <a:gd name="connsiteY99" fmla="*/ 211075 h 861380"/>
                  <a:gd name="connsiteX100" fmla="*/ 697205 w 750769"/>
                  <a:gd name="connsiteY100" fmla="*/ 211075 h 861380"/>
                  <a:gd name="connsiteX101" fmla="*/ 708482 w 750769"/>
                  <a:gd name="connsiteY101" fmla="*/ 202636 h 861380"/>
                  <a:gd name="connsiteX102" fmla="*/ 231082 w 750769"/>
                  <a:gd name="connsiteY102" fmla="*/ 0 h 861380"/>
                  <a:gd name="connsiteX103" fmla="*/ 248465 w 750769"/>
                  <a:gd name="connsiteY103" fmla="*/ 8689 h 861380"/>
                  <a:gd name="connsiteX104" fmla="*/ 255707 w 750769"/>
                  <a:gd name="connsiteY104" fmla="*/ 11587 h 861380"/>
                  <a:gd name="connsiteX105" fmla="*/ 254261 w 750769"/>
                  <a:gd name="connsiteY105" fmla="*/ 24625 h 861380"/>
                  <a:gd name="connsiteX106" fmla="*/ 251363 w 750769"/>
                  <a:gd name="connsiteY106" fmla="*/ 36212 h 861380"/>
                  <a:gd name="connsiteX107" fmla="*/ 248465 w 750769"/>
                  <a:gd name="connsiteY107" fmla="*/ 42008 h 861380"/>
                  <a:gd name="connsiteX108" fmla="*/ 239771 w 750769"/>
                  <a:gd name="connsiteY108" fmla="*/ 53594 h 861380"/>
                  <a:gd name="connsiteX109" fmla="*/ 231082 w 750769"/>
                  <a:gd name="connsiteY109" fmla="*/ 56492 h 861380"/>
                  <a:gd name="connsiteX110" fmla="*/ 227687 w 750769"/>
                  <a:gd name="connsiteY110" fmla="*/ 62328 h 861380"/>
                  <a:gd name="connsiteX111" fmla="*/ 229964 w 750769"/>
                  <a:gd name="connsiteY111" fmla="*/ 61760 h 861380"/>
                  <a:gd name="connsiteX112" fmla="*/ 231384 w 750769"/>
                  <a:gd name="connsiteY112" fmla="*/ 77321 h 861380"/>
                  <a:gd name="connsiteX113" fmla="*/ 242740 w 750769"/>
                  <a:gd name="connsiteY113" fmla="*/ 84395 h 861380"/>
                  <a:gd name="connsiteX114" fmla="*/ 248418 w 750769"/>
                  <a:gd name="connsiteY114" fmla="*/ 85809 h 861380"/>
                  <a:gd name="connsiteX115" fmla="*/ 254096 w 750769"/>
                  <a:gd name="connsiteY115" fmla="*/ 95712 h 861380"/>
                  <a:gd name="connsiteX116" fmla="*/ 249838 w 750769"/>
                  <a:gd name="connsiteY116" fmla="*/ 104200 h 861380"/>
                  <a:gd name="connsiteX117" fmla="*/ 245579 w 750769"/>
                  <a:gd name="connsiteY117" fmla="*/ 105615 h 861380"/>
                  <a:gd name="connsiteX118" fmla="*/ 241320 w 750769"/>
                  <a:gd name="connsiteY118" fmla="*/ 104200 h 861380"/>
                  <a:gd name="connsiteX119" fmla="*/ 241320 w 750769"/>
                  <a:gd name="connsiteY119" fmla="*/ 99956 h 861380"/>
                  <a:gd name="connsiteX120" fmla="*/ 239901 w 750769"/>
                  <a:gd name="connsiteY120" fmla="*/ 95712 h 861380"/>
                  <a:gd name="connsiteX121" fmla="*/ 225706 w 750769"/>
                  <a:gd name="connsiteY121" fmla="*/ 101371 h 861380"/>
                  <a:gd name="connsiteX122" fmla="*/ 235642 w 750769"/>
                  <a:gd name="connsiteY122" fmla="*/ 118347 h 861380"/>
                  <a:gd name="connsiteX123" fmla="*/ 242740 w 750769"/>
                  <a:gd name="connsiteY123" fmla="*/ 132493 h 861380"/>
                  <a:gd name="connsiteX124" fmla="*/ 242740 w 750769"/>
                  <a:gd name="connsiteY124" fmla="*/ 139566 h 861380"/>
                  <a:gd name="connsiteX125" fmla="*/ 242740 w 750769"/>
                  <a:gd name="connsiteY125" fmla="*/ 142396 h 861380"/>
                  <a:gd name="connsiteX126" fmla="*/ 256935 w 750769"/>
                  <a:gd name="connsiteY126" fmla="*/ 142396 h 861380"/>
                  <a:gd name="connsiteX127" fmla="*/ 265452 w 750769"/>
                  <a:gd name="connsiteY127" fmla="*/ 149469 h 861380"/>
                  <a:gd name="connsiteX128" fmla="*/ 275389 w 750769"/>
                  <a:gd name="connsiteY128" fmla="*/ 155128 h 861380"/>
                  <a:gd name="connsiteX129" fmla="*/ 285326 w 750769"/>
                  <a:gd name="connsiteY129" fmla="*/ 162201 h 861380"/>
                  <a:gd name="connsiteX130" fmla="*/ 292423 w 750769"/>
                  <a:gd name="connsiteY130" fmla="*/ 170689 h 861380"/>
                  <a:gd name="connsiteX131" fmla="*/ 305199 w 750769"/>
                  <a:gd name="connsiteY131" fmla="*/ 177762 h 861380"/>
                  <a:gd name="connsiteX132" fmla="*/ 295263 w 750769"/>
                  <a:gd name="connsiteY132" fmla="*/ 189080 h 861380"/>
                  <a:gd name="connsiteX133" fmla="*/ 292423 w 750769"/>
                  <a:gd name="connsiteY133" fmla="*/ 206055 h 861380"/>
                  <a:gd name="connsiteX134" fmla="*/ 291004 w 750769"/>
                  <a:gd name="connsiteY134" fmla="*/ 217373 h 861380"/>
                  <a:gd name="connsiteX135" fmla="*/ 291004 w 750769"/>
                  <a:gd name="connsiteY135" fmla="*/ 218787 h 861380"/>
                  <a:gd name="connsiteX136" fmla="*/ 319395 w 750769"/>
                  <a:gd name="connsiteY136" fmla="*/ 231519 h 861380"/>
                  <a:gd name="connsiteX137" fmla="*/ 336429 w 750769"/>
                  <a:gd name="connsiteY137" fmla="*/ 245666 h 861380"/>
                  <a:gd name="connsiteX138" fmla="*/ 350624 w 750769"/>
                  <a:gd name="connsiteY138" fmla="*/ 252739 h 861380"/>
                  <a:gd name="connsiteX139" fmla="*/ 367659 w 750769"/>
                  <a:gd name="connsiteY139" fmla="*/ 255569 h 861380"/>
                  <a:gd name="connsiteX140" fmla="*/ 384693 w 750769"/>
                  <a:gd name="connsiteY140" fmla="*/ 264057 h 861380"/>
                  <a:gd name="connsiteX141" fmla="*/ 400308 w 750769"/>
                  <a:gd name="connsiteY141" fmla="*/ 271130 h 861380"/>
                  <a:gd name="connsiteX142" fmla="*/ 410244 w 750769"/>
                  <a:gd name="connsiteY142" fmla="*/ 276788 h 861380"/>
                  <a:gd name="connsiteX143" fmla="*/ 413084 w 750769"/>
                  <a:gd name="connsiteY143" fmla="*/ 278203 h 861380"/>
                  <a:gd name="connsiteX144" fmla="*/ 414503 w 750769"/>
                  <a:gd name="connsiteY144" fmla="*/ 278203 h 861380"/>
                  <a:gd name="connsiteX145" fmla="*/ 417342 w 750769"/>
                  <a:gd name="connsiteY145" fmla="*/ 281032 h 861380"/>
                  <a:gd name="connsiteX146" fmla="*/ 451411 w 750769"/>
                  <a:gd name="connsiteY146" fmla="*/ 282447 h 861380"/>
                  <a:gd name="connsiteX147" fmla="*/ 458508 w 750769"/>
                  <a:gd name="connsiteY147" fmla="*/ 288106 h 861380"/>
                  <a:gd name="connsiteX148" fmla="*/ 484060 w 750769"/>
                  <a:gd name="connsiteY148" fmla="*/ 295179 h 861380"/>
                  <a:gd name="connsiteX149" fmla="*/ 489738 w 750769"/>
                  <a:gd name="connsiteY149" fmla="*/ 289520 h 861380"/>
                  <a:gd name="connsiteX150" fmla="*/ 496836 w 750769"/>
                  <a:gd name="connsiteY150" fmla="*/ 293764 h 861380"/>
                  <a:gd name="connsiteX151" fmla="*/ 498255 w 750769"/>
                  <a:gd name="connsiteY151" fmla="*/ 295179 h 861380"/>
                  <a:gd name="connsiteX152" fmla="*/ 518129 w 750769"/>
                  <a:gd name="connsiteY152" fmla="*/ 295179 h 861380"/>
                  <a:gd name="connsiteX153" fmla="*/ 520968 w 750769"/>
                  <a:gd name="connsiteY153" fmla="*/ 289520 h 861380"/>
                  <a:gd name="connsiteX154" fmla="*/ 528065 w 750769"/>
                  <a:gd name="connsiteY154" fmla="*/ 293764 h 861380"/>
                  <a:gd name="connsiteX155" fmla="*/ 520968 w 750769"/>
                  <a:gd name="connsiteY155" fmla="*/ 307911 h 861380"/>
                  <a:gd name="connsiteX156" fmla="*/ 532324 w 750769"/>
                  <a:gd name="connsiteY156" fmla="*/ 322058 h 861380"/>
                  <a:gd name="connsiteX157" fmla="*/ 540841 w 750769"/>
                  <a:gd name="connsiteY157" fmla="*/ 320643 h 861380"/>
                  <a:gd name="connsiteX158" fmla="*/ 543680 w 750769"/>
                  <a:gd name="connsiteY158" fmla="*/ 326302 h 861380"/>
                  <a:gd name="connsiteX159" fmla="*/ 536583 w 750769"/>
                  <a:gd name="connsiteY159" fmla="*/ 327716 h 861380"/>
                  <a:gd name="connsiteX160" fmla="*/ 533744 w 750769"/>
                  <a:gd name="connsiteY160" fmla="*/ 327716 h 861380"/>
                  <a:gd name="connsiteX161" fmla="*/ 532324 w 750769"/>
                  <a:gd name="connsiteY161" fmla="*/ 339033 h 861380"/>
                  <a:gd name="connsiteX162" fmla="*/ 542261 w 750769"/>
                  <a:gd name="connsiteY162" fmla="*/ 354595 h 861380"/>
                  <a:gd name="connsiteX163" fmla="*/ 542261 w 750769"/>
                  <a:gd name="connsiteY163" fmla="*/ 365912 h 861380"/>
                  <a:gd name="connsiteX164" fmla="*/ 542261 w 750769"/>
                  <a:gd name="connsiteY164" fmla="*/ 377229 h 861380"/>
                  <a:gd name="connsiteX165" fmla="*/ 550778 w 750769"/>
                  <a:gd name="connsiteY165" fmla="*/ 394205 h 861380"/>
                  <a:gd name="connsiteX166" fmla="*/ 559295 w 750769"/>
                  <a:gd name="connsiteY166" fmla="*/ 421084 h 861380"/>
                  <a:gd name="connsiteX167" fmla="*/ 564973 w 750769"/>
                  <a:gd name="connsiteY167" fmla="*/ 440889 h 861380"/>
                  <a:gd name="connsiteX168" fmla="*/ 562134 w 750769"/>
                  <a:gd name="connsiteY168" fmla="*/ 439474 h 861380"/>
                  <a:gd name="connsiteX169" fmla="*/ 550778 w 750769"/>
                  <a:gd name="connsiteY169" fmla="*/ 440889 h 861380"/>
                  <a:gd name="connsiteX170" fmla="*/ 542261 w 750769"/>
                  <a:gd name="connsiteY170" fmla="*/ 439474 h 861380"/>
                  <a:gd name="connsiteX171" fmla="*/ 538002 w 750769"/>
                  <a:gd name="connsiteY171" fmla="*/ 428157 h 861380"/>
                  <a:gd name="connsiteX172" fmla="*/ 532324 w 750769"/>
                  <a:gd name="connsiteY172" fmla="*/ 436645 h 861380"/>
                  <a:gd name="connsiteX173" fmla="*/ 519548 w 750769"/>
                  <a:gd name="connsiteY173" fmla="*/ 443718 h 861380"/>
                  <a:gd name="connsiteX174" fmla="*/ 509612 w 750769"/>
                  <a:gd name="connsiteY174" fmla="*/ 450792 h 861380"/>
                  <a:gd name="connsiteX175" fmla="*/ 513870 w 750769"/>
                  <a:gd name="connsiteY175" fmla="*/ 467767 h 861380"/>
                  <a:gd name="connsiteX176" fmla="*/ 508192 w 750769"/>
                  <a:gd name="connsiteY176" fmla="*/ 483329 h 861380"/>
                  <a:gd name="connsiteX177" fmla="*/ 491158 w 750769"/>
                  <a:gd name="connsiteY177" fmla="*/ 497475 h 861380"/>
                  <a:gd name="connsiteX178" fmla="*/ 464187 w 750769"/>
                  <a:gd name="connsiteY178" fmla="*/ 513037 h 861380"/>
                  <a:gd name="connsiteX179" fmla="*/ 442894 w 750769"/>
                  <a:gd name="connsiteY179" fmla="*/ 545574 h 861380"/>
                  <a:gd name="connsiteX180" fmla="*/ 431537 w 750769"/>
                  <a:gd name="connsiteY180" fmla="*/ 552647 h 861380"/>
                  <a:gd name="connsiteX181" fmla="*/ 418762 w 750769"/>
                  <a:gd name="connsiteY181" fmla="*/ 571038 h 861380"/>
                  <a:gd name="connsiteX182" fmla="*/ 403147 w 750769"/>
                  <a:gd name="connsiteY182" fmla="*/ 580940 h 861380"/>
                  <a:gd name="connsiteX183" fmla="*/ 404566 w 750769"/>
                  <a:gd name="connsiteY183" fmla="*/ 593672 h 861380"/>
                  <a:gd name="connsiteX184" fmla="*/ 393210 w 750769"/>
                  <a:gd name="connsiteY184" fmla="*/ 604989 h 861380"/>
                  <a:gd name="connsiteX185" fmla="*/ 376176 w 750769"/>
                  <a:gd name="connsiteY185" fmla="*/ 603575 h 861380"/>
                  <a:gd name="connsiteX186" fmla="*/ 373337 w 750769"/>
                  <a:gd name="connsiteY186" fmla="*/ 614892 h 861380"/>
                  <a:gd name="connsiteX187" fmla="*/ 361980 w 750769"/>
                  <a:gd name="connsiteY187" fmla="*/ 623380 h 861380"/>
                  <a:gd name="connsiteX188" fmla="*/ 353463 w 750769"/>
                  <a:gd name="connsiteY188" fmla="*/ 623380 h 861380"/>
                  <a:gd name="connsiteX189" fmla="*/ 347785 w 750769"/>
                  <a:gd name="connsiteY189" fmla="*/ 653088 h 861380"/>
                  <a:gd name="connsiteX190" fmla="*/ 350624 w 750769"/>
                  <a:gd name="connsiteY190" fmla="*/ 672893 h 861380"/>
                  <a:gd name="connsiteX191" fmla="*/ 356302 w 750769"/>
                  <a:gd name="connsiteY191" fmla="*/ 698357 h 861380"/>
                  <a:gd name="connsiteX192" fmla="*/ 353463 w 750769"/>
                  <a:gd name="connsiteY192" fmla="*/ 728065 h 861380"/>
                  <a:gd name="connsiteX193" fmla="*/ 343527 w 750769"/>
                  <a:gd name="connsiteY193" fmla="*/ 753529 h 861380"/>
                  <a:gd name="connsiteX194" fmla="*/ 350624 w 750769"/>
                  <a:gd name="connsiteY194" fmla="*/ 767675 h 861380"/>
                  <a:gd name="connsiteX195" fmla="*/ 349205 w 750769"/>
                  <a:gd name="connsiteY195" fmla="*/ 793139 h 861380"/>
                  <a:gd name="connsiteX196" fmla="*/ 335009 w 750769"/>
                  <a:gd name="connsiteY196" fmla="*/ 793139 h 861380"/>
                  <a:gd name="connsiteX197" fmla="*/ 325073 w 750769"/>
                  <a:gd name="connsiteY197" fmla="*/ 814359 h 861380"/>
                  <a:gd name="connsiteX198" fmla="*/ 332170 w 750769"/>
                  <a:gd name="connsiteY198" fmla="*/ 821432 h 861380"/>
                  <a:gd name="connsiteX199" fmla="*/ 339268 w 750769"/>
                  <a:gd name="connsiteY199" fmla="*/ 827091 h 861380"/>
                  <a:gd name="connsiteX200" fmla="*/ 327912 w 750769"/>
                  <a:gd name="connsiteY200" fmla="*/ 825676 h 861380"/>
                  <a:gd name="connsiteX201" fmla="*/ 308038 w 750769"/>
                  <a:gd name="connsiteY201" fmla="*/ 834164 h 861380"/>
                  <a:gd name="connsiteX202" fmla="*/ 305199 w 750769"/>
                  <a:gd name="connsiteY202" fmla="*/ 851140 h 861380"/>
                  <a:gd name="connsiteX203" fmla="*/ 285326 w 750769"/>
                  <a:gd name="connsiteY203" fmla="*/ 861043 h 861380"/>
                  <a:gd name="connsiteX204" fmla="*/ 262613 w 750769"/>
                  <a:gd name="connsiteY204" fmla="*/ 836994 h 861380"/>
                  <a:gd name="connsiteX205" fmla="*/ 254096 w 750769"/>
                  <a:gd name="connsiteY205" fmla="*/ 808700 h 861380"/>
                  <a:gd name="connsiteX206" fmla="*/ 238481 w 750769"/>
                  <a:gd name="connsiteY206" fmla="*/ 774749 h 861380"/>
                  <a:gd name="connsiteX207" fmla="*/ 214349 w 750769"/>
                  <a:gd name="connsiteY207" fmla="*/ 729480 h 861380"/>
                  <a:gd name="connsiteX208" fmla="*/ 198734 w 750769"/>
                  <a:gd name="connsiteY208" fmla="*/ 681381 h 861380"/>
                  <a:gd name="connsiteX209" fmla="*/ 178861 w 750769"/>
                  <a:gd name="connsiteY209" fmla="*/ 643185 h 861380"/>
                  <a:gd name="connsiteX210" fmla="*/ 157568 w 750769"/>
                  <a:gd name="connsiteY210" fmla="*/ 600746 h 861380"/>
                  <a:gd name="connsiteX211" fmla="*/ 151890 w 750769"/>
                  <a:gd name="connsiteY211" fmla="*/ 561135 h 861380"/>
                  <a:gd name="connsiteX212" fmla="*/ 140533 w 750769"/>
                  <a:gd name="connsiteY212" fmla="*/ 525769 h 861380"/>
                  <a:gd name="connsiteX213" fmla="*/ 136275 w 750769"/>
                  <a:gd name="connsiteY213" fmla="*/ 503134 h 861380"/>
                  <a:gd name="connsiteX214" fmla="*/ 132016 w 750769"/>
                  <a:gd name="connsiteY214" fmla="*/ 484743 h 861380"/>
                  <a:gd name="connsiteX215" fmla="*/ 133436 w 750769"/>
                  <a:gd name="connsiteY215" fmla="*/ 462109 h 861380"/>
                  <a:gd name="connsiteX216" fmla="*/ 124918 w 750769"/>
                  <a:gd name="connsiteY216" fmla="*/ 450792 h 861380"/>
                  <a:gd name="connsiteX217" fmla="*/ 127757 w 750769"/>
                  <a:gd name="connsiteY217" fmla="*/ 440889 h 861380"/>
                  <a:gd name="connsiteX218" fmla="*/ 122079 w 750769"/>
                  <a:gd name="connsiteY218" fmla="*/ 436645 h 861380"/>
                  <a:gd name="connsiteX219" fmla="*/ 122079 w 750769"/>
                  <a:gd name="connsiteY219" fmla="*/ 422498 h 861380"/>
                  <a:gd name="connsiteX220" fmla="*/ 114982 w 750769"/>
                  <a:gd name="connsiteY220" fmla="*/ 422498 h 861380"/>
                  <a:gd name="connsiteX221" fmla="*/ 109304 w 750769"/>
                  <a:gd name="connsiteY221" fmla="*/ 432401 h 861380"/>
                  <a:gd name="connsiteX222" fmla="*/ 113562 w 750769"/>
                  <a:gd name="connsiteY222" fmla="*/ 438060 h 861380"/>
                  <a:gd name="connsiteX223" fmla="*/ 112143 w 750769"/>
                  <a:gd name="connsiteY223" fmla="*/ 450792 h 861380"/>
                  <a:gd name="connsiteX224" fmla="*/ 93689 w 750769"/>
                  <a:gd name="connsiteY224" fmla="*/ 464938 h 861380"/>
                  <a:gd name="connsiteX225" fmla="*/ 63879 w 750769"/>
                  <a:gd name="connsiteY225" fmla="*/ 462109 h 861380"/>
                  <a:gd name="connsiteX226" fmla="*/ 32649 w 750769"/>
                  <a:gd name="connsiteY226" fmla="*/ 432401 h 861380"/>
                  <a:gd name="connsiteX227" fmla="*/ 24132 w 750769"/>
                  <a:gd name="connsiteY227" fmla="*/ 416840 h 861380"/>
                  <a:gd name="connsiteX228" fmla="*/ 31229 w 750769"/>
                  <a:gd name="connsiteY228" fmla="*/ 419669 h 861380"/>
                  <a:gd name="connsiteX229" fmla="*/ 48264 w 750769"/>
                  <a:gd name="connsiteY229" fmla="*/ 415425 h 861380"/>
                  <a:gd name="connsiteX230" fmla="*/ 62459 w 750769"/>
                  <a:gd name="connsiteY230" fmla="*/ 398449 h 861380"/>
                  <a:gd name="connsiteX231" fmla="*/ 36908 w 750769"/>
                  <a:gd name="connsiteY231" fmla="*/ 405522 h 861380"/>
                  <a:gd name="connsiteX232" fmla="*/ 8517 w 750769"/>
                  <a:gd name="connsiteY232" fmla="*/ 388547 h 861380"/>
                  <a:gd name="connsiteX233" fmla="*/ 0 w 750769"/>
                  <a:gd name="connsiteY233" fmla="*/ 377229 h 861380"/>
                  <a:gd name="connsiteX234" fmla="*/ 2839 w 750769"/>
                  <a:gd name="connsiteY234" fmla="*/ 371571 h 861380"/>
                  <a:gd name="connsiteX235" fmla="*/ 14195 w 750769"/>
                  <a:gd name="connsiteY235" fmla="*/ 370156 h 861380"/>
                  <a:gd name="connsiteX236" fmla="*/ 15615 w 750769"/>
                  <a:gd name="connsiteY236" fmla="*/ 370156 h 861380"/>
                  <a:gd name="connsiteX237" fmla="*/ 15615 w 750769"/>
                  <a:gd name="connsiteY237" fmla="*/ 361668 h 861380"/>
                  <a:gd name="connsiteX238" fmla="*/ 31229 w 750769"/>
                  <a:gd name="connsiteY238" fmla="*/ 361668 h 861380"/>
                  <a:gd name="connsiteX239" fmla="*/ 46844 w 750769"/>
                  <a:gd name="connsiteY239" fmla="*/ 365912 h 861380"/>
                  <a:gd name="connsiteX240" fmla="*/ 58200 w 750769"/>
                  <a:gd name="connsiteY240" fmla="*/ 356009 h 861380"/>
                  <a:gd name="connsiteX241" fmla="*/ 63879 w 750769"/>
                  <a:gd name="connsiteY241" fmla="*/ 363083 h 861380"/>
                  <a:gd name="connsiteX242" fmla="*/ 65298 w 750769"/>
                  <a:gd name="connsiteY242" fmla="*/ 364497 h 861380"/>
                  <a:gd name="connsiteX243" fmla="*/ 73815 w 750769"/>
                  <a:gd name="connsiteY243" fmla="*/ 358839 h 861380"/>
                  <a:gd name="connsiteX244" fmla="*/ 73815 w 750769"/>
                  <a:gd name="connsiteY244" fmla="*/ 357424 h 861380"/>
                  <a:gd name="connsiteX245" fmla="*/ 78074 w 750769"/>
                  <a:gd name="connsiteY245" fmla="*/ 344692 h 861380"/>
                  <a:gd name="connsiteX246" fmla="*/ 61040 w 750769"/>
                  <a:gd name="connsiteY246" fmla="*/ 314984 h 861380"/>
                  <a:gd name="connsiteX247" fmla="*/ 49683 w 750769"/>
                  <a:gd name="connsiteY247" fmla="*/ 313570 h 861380"/>
                  <a:gd name="connsiteX248" fmla="*/ 45425 w 750769"/>
                  <a:gd name="connsiteY248" fmla="*/ 305082 h 861380"/>
                  <a:gd name="connsiteX249" fmla="*/ 45425 w 750769"/>
                  <a:gd name="connsiteY249" fmla="*/ 286691 h 861380"/>
                  <a:gd name="connsiteX250" fmla="*/ 42586 w 750769"/>
                  <a:gd name="connsiteY250" fmla="*/ 285276 h 861380"/>
                  <a:gd name="connsiteX251" fmla="*/ 32649 w 750769"/>
                  <a:gd name="connsiteY251" fmla="*/ 285276 h 861380"/>
                  <a:gd name="connsiteX252" fmla="*/ 26971 w 750769"/>
                  <a:gd name="connsiteY252" fmla="*/ 282447 h 861380"/>
                  <a:gd name="connsiteX253" fmla="*/ 24132 w 750769"/>
                  <a:gd name="connsiteY253" fmla="*/ 281032 h 861380"/>
                  <a:gd name="connsiteX254" fmla="*/ 31229 w 750769"/>
                  <a:gd name="connsiteY254" fmla="*/ 261227 h 861380"/>
                  <a:gd name="connsiteX255" fmla="*/ 41166 w 750769"/>
                  <a:gd name="connsiteY255" fmla="*/ 245666 h 861380"/>
                  <a:gd name="connsiteX256" fmla="*/ 52522 w 750769"/>
                  <a:gd name="connsiteY256" fmla="*/ 255569 h 861380"/>
                  <a:gd name="connsiteX257" fmla="*/ 78074 w 750769"/>
                  <a:gd name="connsiteY257" fmla="*/ 249910 h 861380"/>
                  <a:gd name="connsiteX258" fmla="*/ 90850 w 750769"/>
                  <a:gd name="connsiteY258" fmla="*/ 232934 h 861380"/>
                  <a:gd name="connsiteX259" fmla="*/ 99367 w 750769"/>
                  <a:gd name="connsiteY259" fmla="*/ 217373 h 861380"/>
                  <a:gd name="connsiteX260" fmla="*/ 110723 w 750769"/>
                  <a:gd name="connsiteY260" fmla="*/ 208885 h 861380"/>
                  <a:gd name="connsiteX261" fmla="*/ 113562 w 750769"/>
                  <a:gd name="connsiteY261" fmla="*/ 186250 h 861380"/>
                  <a:gd name="connsiteX262" fmla="*/ 129177 w 750769"/>
                  <a:gd name="connsiteY262" fmla="*/ 177762 h 861380"/>
                  <a:gd name="connsiteX263" fmla="*/ 126338 w 750769"/>
                  <a:gd name="connsiteY263" fmla="*/ 166445 h 861380"/>
                  <a:gd name="connsiteX264" fmla="*/ 141953 w 750769"/>
                  <a:gd name="connsiteY264" fmla="*/ 148054 h 861380"/>
                  <a:gd name="connsiteX265" fmla="*/ 130597 w 750769"/>
                  <a:gd name="connsiteY265" fmla="*/ 126835 h 861380"/>
                  <a:gd name="connsiteX266" fmla="*/ 156149 w 750769"/>
                  <a:gd name="connsiteY266" fmla="*/ 112688 h 861380"/>
                  <a:gd name="connsiteX267" fmla="*/ 139114 w 750769"/>
                  <a:gd name="connsiteY267" fmla="*/ 102785 h 861380"/>
                  <a:gd name="connsiteX268" fmla="*/ 129177 w 750769"/>
                  <a:gd name="connsiteY268" fmla="*/ 88639 h 861380"/>
                  <a:gd name="connsiteX269" fmla="*/ 120660 w 750769"/>
                  <a:gd name="connsiteY269" fmla="*/ 85809 h 861380"/>
                  <a:gd name="connsiteX270" fmla="*/ 113562 w 750769"/>
                  <a:gd name="connsiteY270" fmla="*/ 78736 h 861380"/>
                  <a:gd name="connsiteX271" fmla="*/ 114982 w 750769"/>
                  <a:gd name="connsiteY271" fmla="*/ 77321 h 861380"/>
                  <a:gd name="connsiteX272" fmla="*/ 116401 w 750769"/>
                  <a:gd name="connsiteY272" fmla="*/ 75907 h 861380"/>
                  <a:gd name="connsiteX273" fmla="*/ 116401 w 750769"/>
                  <a:gd name="connsiteY273" fmla="*/ 74492 h 861380"/>
                  <a:gd name="connsiteX274" fmla="*/ 110723 w 750769"/>
                  <a:gd name="connsiteY274" fmla="*/ 64590 h 861380"/>
                  <a:gd name="connsiteX275" fmla="*/ 110723 w 750769"/>
                  <a:gd name="connsiteY275" fmla="*/ 63175 h 861380"/>
                  <a:gd name="connsiteX276" fmla="*/ 114982 w 750769"/>
                  <a:gd name="connsiteY276" fmla="*/ 57516 h 861380"/>
                  <a:gd name="connsiteX277" fmla="*/ 120660 w 750769"/>
                  <a:gd name="connsiteY277" fmla="*/ 53272 h 861380"/>
                  <a:gd name="connsiteX278" fmla="*/ 103625 w 750769"/>
                  <a:gd name="connsiteY278" fmla="*/ 53272 h 861380"/>
                  <a:gd name="connsiteX279" fmla="*/ 99367 w 750769"/>
                  <a:gd name="connsiteY279" fmla="*/ 43370 h 861380"/>
                  <a:gd name="connsiteX280" fmla="*/ 100786 w 750769"/>
                  <a:gd name="connsiteY280" fmla="*/ 34882 h 861380"/>
                  <a:gd name="connsiteX281" fmla="*/ 110723 w 750769"/>
                  <a:gd name="connsiteY281" fmla="*/ 32052 h 861380"/>
                  <a:gd name="connsiteX282" fmla="*/ 114982 w 750769"/>
                  <a:gd name="connsiteY282" fmla="*/ 33467 h 861380"/>
                  <a:gd name="connsiteX283" fmla="*/ 134855 w 750769"/>
                  <a:gd name="connsiteY283" fmla="*/ 41955 h 861380"/>
                  <a:gd name="connsiteX284" fmla="*/ 158988 w 750769"/>
                  <a:gd name="connsiteY284" fmla="*/ 39126 h 861380"/>
                  <a:gd name="connsiteX285" fmla="*/ 171763 w 750769"/>
                  <a:gd name="connsiteY285" fmla="*/ 27808 h 861380"/>
                  <a:gd name="connsiteX286" fmla="*/ 187378 w 750769"/>
                  <a:gd name="connsiteY286" fmla="*/ 16491 h 861380"/>
                  <a:gd name="connsiteX287" fmla="*/ 195895 w 750769"/>
                  <a:gd name="connsiteY287" fmla="*/ 16491 h 861380"/>
                  <a:gd name="connsiteX288" fmla="*/ 196167 w 750769"/>
                  <a:gd name="connsiteY288" fmla="*/ 17032 h 861380"/>
                  <a:gd name="connsiteX289" fmla="*/ 199215 w 750769"/>
                  <a:gd name="connsiteY289" fmla="*/ 14485 h 861380"/>
                  <a:gd name="connsiteX290" fmla="*/ 206457 w 750769"/>
                  <a:gd name="connsiteY290" fmla="*/ 7242 h 861380"/>
                  <a:gd name="connsiteX291" fmla="*/ 220942 w 750769"/>
                  <a:gd name="connsiteY291" fmla="*/ 1446 h 86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750769" h="861380">
                    <a:moveTo>
                      <a:pt x="708482" y="202636"/>
                    </a:moveTo>
                    <a:cubicBezTo>
                      <a:pt x="708482" y="202636"/>
                      <a:pt x="708482" y="202636"/>
                      <a:pt x="709891" y="202636"/>
                    </a:cubicBezTo>
                    <a:cubicBezTo>
                      <a:pt x="711301" y="202636"/>
                      <a:pt x="714120" y="204043"/>
                      <a:pt x="715530" y="204043"/>
                    </a:cubicBezTo>
                    <a:cubicBezTo>
                      <a:pt x="716939" y="204043"/>
                      <a:pt x="716939" y="205449"/>
                      <a:pt x="716939" y="205449"/>
                    </a:cubicBezTo>
                    <a:cubicBezTo>
                      <a:pt x="715530" y="206855"/>
                      <a:pt x="714120" y="209668"/>
                      <a:pt x="714120" y="211075"/>
                    </a:cubicBezTo>
                    <a:cubicBezTo>
                      <a:pt x="714120" y="212481"/>
                      <a:pt x="714120" y="212481"/>
                      <a:pt x="715530" y="213888"/>
                    </a:cubicBezTo>
                    <a:cubicBezTo>
                      <a:pt x="715530" y="213888"/>
                      <a:pt x="716939" y="215294"/>
                      <a:pt x="716939" y="215294"/>
                    </a:cubicBezTo>
                    <a:cubicBezTo>
                      <a:pt x="719758" y="215294"/>
                      <a:pt x="722578" y="213888"/>
                      <a:pt x="725397" y="213888"/>
                    </a:cubicBezTo>
                    <a:lnTo>
                      <a:pt x="728216" y="219513"/>
                    </a:lnTo>
                    <a:lnTo>
                      <a:pt x="725397" y="232171"/>
                    </a:lnTo>
                    <a:lnTo>
                      <a:pt x="729625" y="234984"/>
                    </a:lnTo>
                    <a:cubicBezTo>
                      <a:pt x="729625" y="234984"/>
                      <a:pt x="731035" y="232171"/>
                      <a:pt x="733854" y="232171"/>
                    </a:cubicBezTo>
                    <a:cubicBezTo>
                      <a:pt x="733854" y="232171"/>
                      <a:pt x="735264" y="233578"/>
                      <a:pt x="736673" y="233578"/>
                    </a:cubicBezTo>
                    <a:cubicBezTo>
                      <a:pt x="739493" y="236391"/>
                      <a:pt x="743721" y="236391"/>
                      <a:pt x="746540" y="236391"/>
                    </a:cubicBezTo>
                    <a:cubicBezTo>
                      <a:pt x="746540" y="236391"/>
                      <a:pt x="747950" y="236391"/>
                      <a:pt x="747950" y="236391"/>
                    </a:cubicBezTo>
                    <a:lnTo>
                      <a:pt x="750769" y="239204"/>
                    </a:lnTo>
                    <a:lnTo>
                      <a:pt x="742312" y="257487"/>
                    </a:lnTo>
                    <a:lnTo>
                      <a:pt x="749360" y="267332"/>
                    </a:lnTo>
                    <a:lnTo>
                      <a:pt x="749360" y="270145"/>
                    </a:lnTo>
                    <a:lnTo>
                      <a:pt x="739493" y="264519"/>
                    </a:lnTo>
                    <a:lnTo>
                      <a:pt x="738083" y="264519"/>
                    </a:lnTo>
                    <a:cubicBezTo>
                      <a:pt x="738083" y="264519"/>
                      <a:pt x="731035" y="264519"/>
                      <a:pt x="728216" y="265926"/>
                    </a:cubicBezTo>
                    <a:cubicBezTo>
                      <a:pt x="726806" y="265926"/>
                      <a:pt x="722578" y="267332"/>
                      <a:pt x="716939" y="274365"/>
                    </a:cubicBezTo>
                    <a:cubicBezTo>
                      <a:pt x="714120" y="277177"/>
                      <a:pt x="712710" y="277177"/>
                      <a:pt x="709891" y="277177"/>
                    </a:cubicBezTo>
                    <a:cubicBezTo>
                      <a:pt x="705662" y="278584"/>
                      <a:pt x="701434" y="281397"/>
                      <a:pt x="701434" y="287023"/>
                    </a:cubicBezTo>
                    <a:cubicBezTo>
                      <a:pt x="701434" y="288429"/>
                      <a:pt x="701434" y="289835"/>
                      <a:pt x="701434" y="291242"/>
                    </a:cubicBezTo>
                    <a:cubicBezTo>
                      <a:pt x="701434" y="298274"/>
                      <a:pt x="704253" y="302493"/>
                      <a:pt x="705662" y="305306"/>
                    </a:cubicBezTo>
                    <a:cubicBezTo>
                      <a:pt x="705662" y="308119"/>
                      <a:pt x="702843" y="315151"/>
                      <a:pt x="701434" y="316558"/>
                    </a:cubicBezTo>
                    <a:cubicBezTo>
                      <a:pt x="700024" y="319371"/>
                      <a:pt x="694386" y="330622"/>
                      <a:pt x="694386" y="330622"/>
                    </a:cubicBezTo>
                    <a:lnTo>
                      <a:pt x="694386" y="332029"/>
                    </a:lnTo>
                    <a:lnTo>
                      <a:pt x="695795" y="333435"/>
                    </a:lnTo>
                    <a:cubicBezTo>
                      <a:pt x="695795" y="333435"/>
                      <a:pt x="700024" y="337654"/>
                      <a:pt x="698615" y="339061"/>
                    </a:cubicBezTo>
                    <a:cubicBezTo>
                      <a:pt x="695795" y="344687"/>
                      <a:pt x="691567" y="362970"/>
                      <a:pt x="688747" y="370003"/>
                    </a:cubicBezTo>
                    <a:lnTo>
                      <a:pt x="659146" y="362970"/>
                    </a:lnTo>
                    <a:lnTo>
                      <a:pt x="664784" y="368596"/>
                    </a:lnTo>
                    <a:cubicBezTo>
                      <a:pt x="664784" y="368596"/>
                      <a:pt x="671832" y="375628"/>
                      <a:pt x="671832" y="384067"/>
                    </a:cubicBezTo>
                    <a:cubicBezTo>
                      <a:pt x="671832" y="384067"/>
                      <a:pt x="671832" y="385473"/>
                      <a:pt x="671832" y="386880"/>
                    </a:cubicBezTo>
                    <a:cubicBezTo>
                      <a:pt x="669013" y="396725"/>
                      <a:pt x="667604" y="400944"/>
                      <a:pt x="667604" y="400944"/>
                    </a:cubicBezTo>
                    <a:lnTo>
                      <a:pt x="669013" y="416415"/>
                    </a:lnTo>
                    <a:lnTo>
                      <a:pt x="670423" y="423447"/>
                    </a:lnTo>
                    <a:lnTo>
                      <a:pt x="666194" y="426260"/>
                    </a:lnTo>
                    <a:lnTo>
                      <a:pt x="661965" y="424854"/>
                    </a:lnTo>
                    <a:lnTo>
                      <a:pt x="643641" y="377035"/>
                    </a:lnTo>
                    <a:lnTo>
                      <a:pt x="635183" y="378441"/>
                    </a:lnTo>
                    <a:lnTo>
                      <a:pt x="633774" y="378441"/>
                    </a:lnTo>
                    <a:lnTo>
                      <a:pt x="630954" y="391099"/>
                    </a:lnTo>
                    <a:lnTo>
                      <a:pt x="629545" y="393912"/>
                    </a:lnTo>
                    <a:cubicBezTo>
                      <a:pt x="628135" y="393912"/>
                      <a:pt x="626726" y="393912"/>
                      <a:pt x="626726" y="392506"/>
                    </a:cubicBezTo>
                    <a:cubicBezTo>
                      <a:pt x="625316" y="392506"/>
                      <a:pt x="626726" y="392506"/>
                      <a:pt x="625316" y="392506"/>
                    </a:cubicBezTo>
                    <a:cubicBezTo>
                      <a:pt x="625316" y="391099"/>
                      <a:pt x="618268" y="379848"/>
                      <a:pt x="616858" y="375628"/>
                    </a:cubicBezTo>
                    <a:lnTo>
                      <a:pt x="619678" y="365783"/>
                    </a:lnTo>
                    <a:lnTo>
                      <a:pt x="633774" y="360157"/>
                    </a:lnTo>
                    <a:lnTo>
                      <a:pt x="643641" y="341874"/>
                    </a:lnTo>
                    <a:lnTo>
                      <a:pt x="645050" y="336248"/>
                    </a:lnTo>
                    <a:lnTo>
                      <a:pt x="646460" y="334842"/>
                    </a:lnTo>
                    <a:lnTo>
                      <a:pt x="632364" y="326403"/>
                    </a:lnTo>
                    <a:lnTo>
                      <a:pt x="630954" y="326403"/>
                    </a:lnTo>
                    <a:cubicBezTo>
                      <a:pt x="630954" y="326403"/>
                      <a:pt x="622497" y="327809"/>
                      <a:pt x="615449" y="327809"/>
                    </a:cubicBezTo>
                    <a:cubicBezTo>
                      <a:pt x="614039" y="327809"/>
                      <a:pt x="612630" y="327809"/>
                      <a:pt x="612630" y="327809"/>
                    </a:cubicBezTo>
                    <a:cubicBezTo>
                      <a:pt x="611220" y="327809"/>
                      <a:pt x="608401" y="327809"/>
                      <a:pt x="606991" y="327809"/>
                    </a:cubicBezTo>
                    <a:cubicBezTo>
                      <a:pt x="599943" y="327809"/>
                      <a:pt x="594305" y="329216"/>
                      <a:pt x="588667" y="329216"/>
                    </a:cubicBezTo>
                    <a:cubicBezTo>
                      <a:pt x="585848" y="329216"/>
                      <a:pt x="580209" y="327809"/>
                      <a:pt x="575980" y="326403"/>
                    </a:cubicBezTo>
                    <a:cubicBezTo>
                      <a:pt x="574571" y="326403"/>
                      <a:pt x="571752" y="324996"/>
                      <a:pt x="570342" y="324996"/>
                    </a:cubicBezTo>
                    <a:lnTo>
                      <a:pt x="568933" y="302493"/>
                    </a:lnTo>
                    <a:lnTo>
                      <a:pt x="564704" y="296868"/>
                    </a:lnTo>
                    <a:lnTo>
                      <a:pt x="561885" y="294055"/>
                    </a:lnTo>
                    <a:lnTo>
                      <a:pt x="557656" y="301087"/>
                    </a:lnTo>
                    <a:lnTo>
                      <a:pt x="544970" y="288429"/>
                    </a:lnTo>
                    <a:lnTo>
                      <a:pt x="540741" y="294055"/>
                    </a:lnTo>
                    <a:lnTo>
                      <a:pt x="522416" y="284210"/>
                    </a:lnTo>
                    <a:lnTo>
                      <a:pt x="522416" y="278584"/>
                    </a:lnTo>
                    <a:lnTo>
                      <a:pt x="515368" y="270145"/>
                    </a:lnTo>
                    <a:lnTo>
                      <a:pt x="516778" y="246236"/>
                    </a:lnTo>
                    <a:cubicBezTo>
                      <a:pt x="518187" y="244829"/>
                      <a:pt x="518187" y="244829"/>
                      <a:pt x="518187" y="244829"/>
                    </a:cubicBezTo>
                    <a:lnTo>
                      <a:pt x="519597" y="244829"/>
                    </a:lnTo>
                    <a:cubicBezTo>
                      <a:pt x="519597" y="244829"/>
                      <a:pt x="525235" y="240610"/>
                      <a:pt x="526645" y="240610"/>
                    </a:cubicBezTo>
                    <a:cubicBezTo>
                      <a:pt x="528055" y="240610"/>
                      <a:pt x="528055" y="240610"/>
                      <a:pt x="528055" y="242016"/>
                    </a:cubicBezTo>
                    <a:cubicBezTo>
                      <a:pt x="528055" y="242016"/>
                      <a:pt x="528055" y="244829"/>
                      <a:pt x="528055" y="249049"/>
                    </a:cubicBezTo>
                    <a:cubicBezTo>
                      <a:pt x="528055" y="256081"/>
                      <a:pt x="528055" y="264519"/>
                      <a:pt x="528055" y="264519"/>
                    </a:cubicBezTo>
                    <a:lnTo>
                      <a:pt x="526645" y="271552"/>
                    </a:lnTo>
                    <a:lnTo>
                      <a:pt x="532283" y="267332"/>
                    </a:lnTo>
                    <a:lnTo>
                      <a:pt x="532283" y="270145"/>
                    </a:lnTo>
                    <a:lnTo>
                      <a:pt x="532283" y="271552"/>
                    </a:lnTo>
                    <a:lnTo>
                      <a:pt x="544970" y="281397"/>
                    </a:lnTo>
                    <a:lnTo>
                      <a:pt x="560475" y="285616"/>
                    </a:lnTo>
                    <a:lnTo>
                      <a:pt x="584438" y="285616"/>
                    </a:lnTo>
                    <a:lnTo>
                      <a:pt x="612630" y="282803"/>
                    </a:lnTo>
                    <a:lnTo>
                      <a:pt x="625316" y="265926"/>
                    </a:lnTo>
                    <a:lnTo>
                      <a:pt x="612630" y="258894"/>
                    </a:lnTo>
                    <a:lnTo>
                      <a:pt x="606991" y="254674"/>
                    </a:lnTo>
                    <a:lnTo>
                      <a:pt x="608401" y="253268"/>
                    </a:lnTo>
                    <a:lnTo>
                      <a:pt x="618268" y="253268"/>
                    </a:lnTo>
                    <a:lnTo>
                      <a:pt x="633774" y="249049"/>
                    </a:lnTo>
                    <a:lnTo>
                      <a:pt x="635183" y="237797"/>
                    </a:lnTo>
                    <a:lnTo>
                      <a:pt x="643641" y="226546"/>
                    </a:lnTo>
                    <a:cubicBezTo>
                      <a:pt x="646460" y="226546"/>
                      <a:pt x="654917" y="225139"/>
                      <a:pt x="660556" y="219513"/>
                    </a:cubicBezTo>
                    <a:cubicBezTo>
                      <a:pt x="664784" y="213888"/>
                      <a:pt x="670423" y="209668"/>
                      <a:pt x="673242" y="206855"/>
                    </a:cubicBezTo>
                    <a:cubicBezTo>
                      <a:pt x="673242" y="206855"/>
                      <a:pt x="674652" y="206855"/>
                      <a:pt x="676061" y="206855"/>
                    </a:cubicBezTo>
                    <a:cubicBezTo>
                      <a:pt x="677471" y="206855"/>
                      <a:pt x="680290" y="208262"/>
                      <a:pt x="681699" y="208262"/>
                    </a:cubicBezTo>
                    <a:cubicBezTo>
                      <a:pt x="687338" y="209668"/>
                      <a:pt x="695795" y="211075"/>
                      <a:pt x="695795" y="211075"/>
                    </a:cubicBezTo>
                    <a:lnTo>
                      <a:pt x="697205" y="211075"/>
                    </a:lnTo>
                    <a:cubicBezTo>
                      <a:pt x="697205" y="211075"/>
                      <a:pt x="704253" y="206855"/>
                      <a:pt x="708482" y="202636"/>
                    </a:cubicBezTo>
                    <a:close/>
                    <a:moveTo>
                      <a:pt x="231082" y="0"/>
                    </a:moveTo>
                    <a:cubicBezTo>
                      <a:pt x="233980" y="1446"/>
                      <a:pt x="244121" y="7242"/>
                      <a:pt x="248465" y="8689"/>
                    </a:cubicBezTo>
                    <a:cubicBezTo>
                      <a:pt x="249911" y="10140"/>
                      <a:pt x="252809" y="11587"/>
                      <a:pt x="255707" y="11587"/>
                    </a:cubicBezTo>
                    <a:cubicBezTo>
                      <a:pt x="255227" y="15931"/>
                      <a:pt x="254741" y="20281"/>
                      <a:pt x="254261" y="24625"/>
                    </a:cubicBezTo>
                    <a:lnTo>
                      <a:pt x="251363" y="36212"/>
                    </a:lnTo>
                    <a:lnTo>
                      <a:pt x="248465" y="42008"/>
                    </a:lnTo>
                    <a:lnTo>
                      <a:pt x="239771" y="53594"/>
                    </a:lnTo>
                    <a:lnTo>
                      <a:pt x="231082" y="56492"/>
                    </a:lnTo>
                    <a:lnTo>
                      <a:pt x="227687" y="62328"/>
                    </a:lnTo>
                    <a:lnTo>
                      <a:pt x="229964" y="61760"/>
                    </a:lnTo>
                    <a:lnTo>
                      <a:pt x="231384" y="77321"/>
                    </a:lnTo>
                    <a:lnTo>
                      <a:pt x="242740" y="84395"/>
                    </a:lnTo>
                    <a:lnTo>
                      <a:pt x="248418" y="85809"/>
                    </a:lnTo>
                    <a:lnTo>
                      <a:pt x="254096" y="95712"/>
                    </a:lnTo>
                    <a:lnTo>
                      <a:pt x="249838" y="104200"/>
                    </a:lnTo>
                    <a:lnTo>
                      <a:pt x="245579" y="105615"/>
                    </a:lnTo>
                    <a:lnTo>
                      <a:pt x="241320" y="104200"/>
                    </a:lnTo>
                    <a:lnTo>
                      <a:pt x="241320" y="99956"/>
                    </a:lnTo>
                    <a:lnTo>
                      <a:pt x="239901" y="95712"/>
                    </a:lnTo>
                    <a:lnTo>
                      <a:pt x="225706" y="101371"/>
                    </a:lnTo>
                    <a:lnTo>
                      <a:pt x="235642" y="118347"/>
                    </a:lnTo>
                    <a:lnTo>
                      <a:pt x="242740" y="132493"/>
                    </a:lnTo>
                    <a:lnTo>
                      <a:pt x="242740" y="139566"/>
                    </a:lnTo>
                    <a:lnTo>
                      <a:pt x="242740" y="142396"/>
                    </a:lnTo>
                    <a:lnTo>
                      <a:pt x="256935" y="142396"/>
                    </a:lnTo>
                    <a:lnTo>
                      <a:pt x="265452" y="149469"/>
                    </a:lnTo>
                    <a:lnTo>
                      <a:pt x="275389" y="155128"/>
                    </a:lnTo>
                    <a:lnTo>
                      <a:pt x="285326" y="162201"/>
                    </a:lnTo>
                    <a:lnTo>
                      <a:pt x="292423" y="170689"/>
                    </a:lnTo>
                    <a:lnTo>
                      <a:pt x="305199" y="177762"/>
                    </a:lnTo>
                    <a:lnTo>
                      <a:pt x="295263" y="189080"/>
                    </a:lnTo>
                    <a:lnTo>
                      <a:pt x="292423" y="206055"/>
                    </a:lnTo>
                    <a:lnTo>
                      <a:pt x="291004" y="217373"/>
                    </a:lnTo>
                    <a:lnTo>
                      <a:pt x="291004" y="218787"/>
                    </a:lnTo>
                    <a:lnTo>
                      <a:pt x="319395" y="231519"/>
                    </a:lnTo>
                    <a:lnTo>
                      <a:pt x="336429" y="245666"/>
                    </a:lnTo>
                    <a:lnTo>
                      <a:pt x="350624" y="252739"/>
                    </a:lnTo>
                    <a:lnTo>
                      <a:pt x="367659" y="255569"/>
                    </a:lnTo>
                    <a:lnTo>
                      <a:pt x="384693" y="264057"/>
                    </a:lnTo>
                    <a:cubicBezTo>
                      <a:pt x="384693" y="264057"/>
                      <a:pt x="391791" y="266886"/>
                      <a:pt x="400308" y="271130"/>
                    </a:cubicBezTo>
                    <a:cubicBezTo>
                      <a:pt x="403147" y="272544"/>
                      <a:pt x="407405" y="275374"/>
                      <a:pt x="410244" y="276788"/>
                    </a:cubicBezTo>
                    <a:cubicBezTo>
                      <a:pt x="411664" y="276788"/>
                      <a:pt x="413084" y="278203"/>
                      <a:pt x="413084" y="278203"/>
                    </a:cubicBezTo>
                    <a:cubicBezTo>
                      <a:pt x="413084" y="278203"/>
                      <a:pt x="414503" y="278203"/>
                      <a:pt x="414503" y="278203"/>
                    </a:cubicBezTo>
                    <a:cubicBezTo>
                      <a:pt x="415923" y="281032"/>
                      <a:pt x="415923" y="279618"/>
                      <a:pt x="417342" y="281032"/>
                    </a:cubicBezTo>
                    <a:cubicBezTo>
                      <a:pt x="424440" y="282447"/>
                      <a:pt x="447152" y="282447"/>
                      <a:pt x="451411" y="282447"/>
                    </a:cubicBezTo>
                    <a:lnTo>
                      <a:pt x="458508" y="288106"/>
                    </a:lnTo>
                    <a:lnTo>
                      <a:pt x="484060" y="295179"/>
                    </a:lnTo>
                    <a:lnTo>
                      <a:pt x="489738" y="289520"/>
                    </a:lnTo>
                    <a:lnTo>
                      <a:pt x="496836" y="293764"/>
                    </a:lnTo>
                    <a:lnTo>
                      <a:pt x="498255" y="295179"/>
                    </a:lnTo>
                    <a:lnTo>
                      <a:pt x="518129" y="295179"/>
                    </a:lnTo>
                    <a:lnTo>
                      <a:pt x="520968" y="289520"/>
                    </a:lnTo>
                    <a:lnTo>
                      <a:pt x="528065" y="293764"/>
                    </a:lnTo>
                    <a:lnTo>
                      <a:pt x="520968" y="307911"/>
                    </a:lnTo>
                    <a:lnTo>
                      <a:pt x="532324" y="322058"/>
                    </a:lnTo>
                    <a:lnTo>
                      <a:pt x="540841" y="320643"/>
                    </a:lnTo>
                    <a:lnTo>
                      <a:pt x="543680" y="326302"/>
                    </a:lnTo>
                    <a:lnTo>
                      <a:pt x="536583" y="327716"/>
                    </a:lnTo>
                    <a:lnTo>
                      <a:pt x="533744" y="327716"/>
                    </a:lnTo>
                    <a:lnTo>
                      <a:pt x="532324" y="339033"/>
                    </a:lnTo>
                    <a:lnTo>
                      <a:pt x="542261" y="354595"/>
                    </a:lnTo>
                    <a:lnTo>
                      <a:pt x="542261" y="365912"/>
                    </a:lnTo>
                    <a:lnTo>
                      <a:pt x="542261" y="377229"/>
                    </a:lnTo>
                    <a:lnTo>
                      <a:pt x="550778" y="394205"/>
                    </a:lnTo>
                    <a:lnTo>
                      <a:pt x="559295" y="421084"/>
                    </a:lnTo>
                    <a:lnTo>
                      <a:pt x="564973" y="440889"/>
                    </a:lnTo>
                    <a:cubicBezTo>
                      <a:pt x="563554" y="440889"/>
                      <a:pt x="562134" y="440889"/>
                      <a:pt x="562134" y="439474"/>
                    </a:cubicBezTo>
                    <a:cubicBezTo>
                      <a:pt x="557876" y="438060"/>
                      <a:pt x="550778" y="440889"/>
                      <a:pt x="550778" y="440889"/>
                    </a:cubicBezTo>
                    <a:cubicBezTo>
                      <a:pt x="550778" y="440889"/>
                      <a:pt x="543680" y="442304"/>
                      <a:pt x="542261" y="439474"/>
                    </a:cubicBezTo>
                    <a:cubicBezTo>
                      <a:pt x="540841" y="436645"/>
                      <a:pt x="540841" y="432401"/>
                      <a:pt x="538002" y="428157"/>
                    </a:cubicBezTo>
                    <a:cubicBezTo>
                      <a:pt x="535163" y="425328"/>
                      <a:pt x="532324" y="436645"/>
                      <a:pt x="532324" y="436645"/>
                    </a:cubicBezTo>
                    <a:cubicBezTo>
                      <a:pt x="532324" y="436645"/>
                      <a:pt x="525226" y="442304"/>
                      <a:pt x="519548" y="443718"/>
                    </a:cubicBezTo>
                    <a:cubicBezTo>
                      <a:pt x="512451" y="445133"/>
                      <a:pt x="512451" y="445133"/>
                      <a:pt x="509612" y="450792"/>
                    </a:cubicBezTo>
                    <a:cubicBezTo>
                      <a:pt x="506772" y="456450"/>
                      <a:pt x="511031" y="460694"/>
                      <a:pt x="513870" y="467767"/>
                    </a:cubicBezTo>
                    <a:cubicBezTo>
                      <a:pt x="515290" y="474841"/>
                      <a:pt x="509612" y="474841"/>
                      <a:pt x="508192" y="483329"/>
                    </a:cubicBezTo>
                    <a:cubicBezTo>
                      <a:pt x="505353" y="490402"/>
                      <a:pt x="496836" y="493231"/>
                      <a:pt x="491158" y="497475"/>
                    </a:cubicBezTo>
                    <a:cubicBezTo>
                      <a:pt x="485480" y="503134"/>
                      <a:pt x="474123" y="505963"/>
                      <a:pt x="464187" y="513037"/>
                    </a:cubicBezTo>
                    <a:cubicBezTo>
                      <a:pt x="454250" y="520110"/>
                      <a:pt x="455669" y="530013"/>
                      <a:pt x="442894" y="545574"/>
                    </a:cubicBezTo>
                    <a:cubicBezTo>
                      <a:pt x="431537" y="561135"/>
                      <a:pt x="432957" y="549818"/>
                      <a:pt x="431537" y="552647"/>
                    </a:cubicBezTo>
                    <a:cubicBezTo>
                      <a:pt x="431537" y="555476"/>
                      <a:pt x="423020" y="565379"/>
                      <a:pt x="418762" y="571038"/>
                    </a:cubicBezTo>
                    <a:cubicBezTo>
                      <a:pt x="415923" y="576696"/>
                      <a:pt x="403147" y="580940"/>
                      <a:pt x="403147" y="580940"/>
                    </a:cubicBezTo>
                    <a:lnTo>
                      <a:pt x="404566" y="593672"/>
                    </a:lnTo>
                    <a:lnTo>
                      <a:pt x="393210" y="604989"/>
                    </a:lnTo>
                    <a:lnTo>
                      <a:pt x="376176" y="603575"/>
                    </a:lnTo>
                    <a:lnTo>
                      <a:pt x="373337" y="614892"/>
                    </a:lnTo>
                    <a:lnTo>
                      <a:pt x="361980" y="623380"/>
                    </a:lnTo>
                    <a:cubicBezTo>
                      <a:pt x="361980" y="623380"/>
                      <a:pt x="360561" y="620551"/>
                      <a:pt x="353463" y="623380"/>
                    </a:cubicBezTo>
                    <a:cubicBezTo>
                      <a:pt x="344946" y="627624"/>
                      <a:pt x="344946" y="647429"/>
                      <a:pt x="347785" y="653088"/>
                    </a:cubicBezTo>
                    <a:cubicBezTo>
                      <a:pt x="349205" y="658747"/>
                      <a:pt x="350624" y="672893"/>
                      <a:pt x="350624" y="672893"/>
                    </a:cubicBezTo>
                    <a:lnTo>
                      <a:pt x="356302" y="698357"/>
                    </a:lnTo>
                    <a:lnTo>
                      <a:pt x="353463" y="728065"/>
                    </a:lnTo>
                    <a:cubicBezTo>
                      <a:pt x="353463" y="728065"/>
                      <a:pt x="343527" y="749285"/>
                      <a:pt x="343527" y="753529"/>
                    </a:cubicBezTo>
                    <a:cubicBezTo>
                      <a:pt x="343527" y="757773"/>
                      <a:pt x="350624" y="767675"/>
                      <a:pt x="350624" y="767675"/>
                    </a:cubicBezTo>
                    <a:lnTo>
                      <a:pt x="349205" y="793139"/>
                    </a:lnTo>
                    <a:lnTo>
                      <a:pt x="335009" y="793139"/>
                    </a:lnTo>
                    <a:lnTo>
                      <a:pt x="325073" y="814359"/>
                    </a:lnTo>
                    <a:cubicBezTo>
                      <a:pt x="325073" y="814359"/>
                      <a:pt x="329331" y="821432"/>
                      <a:pt x="332170" y="821432"/>
                    </a:cubicBezTo>
                    <a:cubicBezTo>
                      <a:pt x="335009" y="821432"/>
                      <a:pt x="339268" y="827091"/>
                      <a:pt x="339268" y="827091"/>
                    </a:cubicBezTo>
                    <a:cubicBezTo>
                      <a:pt x="339268" y="827091"/>
                      <a:pt x="330751" y="825676"/>
                      <a:pt x="327912" y="825676"/>
                    </a:cubicBezTo>
                    <a:cubicBezTo>
                      <a:pt x="325073" y="824262"/>
                      <a:pt x="322234" y="825676"/>
                      <a:pt x="308038" y="834164"/>
                    </a:cubicBezTo>
                    <a:cubicBezTo>
                      <a:pt x="293843" y="842652"/>
                      <a:pt x="305199" y="844067"/>
                      <a:pt x="305199" y="851140"/>
                    </a:cubicBezTo>
                    <a:cubicBezTo>
                      <a:pt x="303780" y="859628"/>
                      <a:pt x="298102" y="859628"/>
                      <a:pt x="285326" y="861043"/>
                    </a:cubicBezTo>
                    <a:cubicBezTo>
                      <a:pt x="273970" y="863872"/>
                      <a:pt x="269711" y="848311"/>
                      <a:pt x="262613" y="836994"/>
                    </a:cubicBezTo>
                    <a:cubicBezTo>
                      <a:pt x="255516" y="825676"/>
                      <a:pt x="258355" y="818603"/>
                      <a:pt x="254096" y="808700"/>
                    </a:cubicBezTo>
                    <a:cubicBezTo>
                      <a:pt x="251257" y="800212"/>
                      <a:pt x="242740" y="790310"/>
                      <a:pt x="238481" y="774749"/>
                    </a:cubicBezTo>
                    <a:cubicBezTo>
                      <a:pt x="235642" y="759187"/>
                      <a:pt x="222866" y="745041"/>
                      <a:pt x="214349" y="729480"/>
                    </a:cubicBezTo>
                    <a:cubicBezTo>
                      <a:pt x="205832" y="713918"/>
                      <a:pt x="202993" y="691284"/>
                      <a:pt x="198734" y="681381"/>
                    </a:cubicBezTo>
                    <a:cubicBezTo>
                      <a:pt x="195895" y="672893"/>
                      <a:pt x="185959" y="651673"/>
                      <a:pt x="178861" y="643185"/>
                    </a:cubicBezTo>
                    <a:cubicBezTo>
                      <a:pt x="173183" y="634697"/>
                      <a:pt x="160407" y="610648"/>
                      <a:pt x="157568" y="600746"/>
                    </a:cubicBezTo>
                    <a:cubicBezTo>
                      <a:pt x="154729" y="592258"/>
                      <a:pt x="151890" y="571038"/>
                      <a:pt x="151890" y="561135"/>
                    </a:cubicBezTo>
                    <a:cubicBezTo>
                      <a:pt x="151890" y="552647"/>
                      <a:pt x="140533" y="541330"/>
                      <a:pt x="140533" y="525769"/>
                    </a:cubicBezTo>
                    <a:cubicBezTo>
                      <a:pt x="139114" y="510207"/>
                      <a:pt x="136275" y="507378"/>
                      <a:pt x="136275" y="503134"/>
                    </a:cubicBezTo>
                    <a:cubicBezTo>
                      <a:pt x="136275" y="498890"/>
                      <a:pt x="132016" y="491817"/>
                      <a:pt x="132016" y="484743"/>
                    </a:cubicBezTo>
                    <a:cubicBezTo>
                      <a:pt x="132016" y="479085"/>
                      <a:pt x="133436" y="462109"/>
                      <a:pt x="133436" y="462109"/>
                    </a:cubicBezTo>
                    <a:lnTo>
                      <a:pt x="124918" y="450792"/>
                    </a:lnTo>
                    <a:lnTo>
                      <a:pt x="127757" y="440889"/>
                    </a:lnTo>
                    <a:lnTo>
                      <a:pt x="122079" y="436645"/>
                    </a:lnTo>
                    <a:cubicBezTo>
                      <a:pt x="122079" y="436645"/>
                      <a:pt x="122079" y="425328"/>
                      <a:pt x="122079" y="422498"/>
                    </a:cubicBezTo>
                    <a:cubicBezTo>
                      <a:pt x="122079" y="418254"/>
                      <a:pt x="114982" y="422498"/>
                      <a:pt x="114982" y="422498"/>
                    </a:cubicBezTo>
                    <a:lnTo>
                      <a:pt x="109304" y="432401"/>
                    </a:lnTo>
                    <a:lnTo>
                      <a:pt x="113562" y="438060"/>
                    </a:lnTo>
                    <a:cubicBezTo>
                      <a:pt x="113562" y="438060"/>
                      <a:pt x="113562" y="446548"/>
                      <a:pt x="112143" y="450792"/>
                    </a:cubicBezTo>
                    <a:cubicBezTo>
                      <a:pt x="110723" y="455036"/>
                      <a:pt x="105045" y="462109"/>
                      <a:pt x="93689" y="464938"/>
                    </a:cubicBezTo>
                    <a:cubicBezTo>
                      <a:pt x="82333" y="467767"/>
                      <a:pt x="76654" y="467767"/>
                      <a:pt x="63879" y="462109"/>
                    </a:cubicBezTo>
                    <a:cubicBezTo>
                      <a:pt x="51103" y="455036"/>
                      <a:pt x="42586" y="440889"/>
                      <a:pt x="32649" y="432401"/>
                    </a:cubicBezTo>
                    <a:cubicBezTo>
                      <a:pt x="21293" y="422498"/>
                      <a:pt x="24132" y="416840"/>
                      <a:pt x="24132" y="416840"/>
                    </a:cubicBezTo>
                    <a:lnTo>
                      <a:pt x="31229" y="419669"/>
                    </a:lnTo>
                    <a:cubicBezTo>
                      <a:pt x="31229" y="419669"/>
                      <a:pt x="42586" y="416840"/>
                      <a:pt x="48264" y="415425"/>
                    </a:cubicBezTo>
                    <a:cubicBezTo>
                      <a:pt x="53942" y="415425"/>
                      <a:pt x="62459" y="398449"/>
                      <a:pt x="62459" y="398449"/>
                    </a:cubicBezTo>
                    <a:cubicBezTo>
                      <a:pt x="62459" y="398449"/>
                      <a:pt x="51103" y="402693"/>
                      <a:pt x="36908" y="405522"/>
                    </a:cubicBezTo>
                    <a:cubicBezTo>
                      <a:pt x="24132" y="406937"/>
                      <a:pt x="9936" y="391376"/>
                      <a:pt x="8517" y="388547"/>
                    </a:cubicBezTo>
                    <a:cubicBezTo>
                      <a:pt x="7097" y="387132"/>
                      <a:pt x="2839" y="380059"/>
                      <a:pt x="0" y="377229"/>
                    </a:cubicBezTo>
                    <a:lnTo>
                      <a:pt x="2839" y="371571"/>
                    </a:lnTo>
                    <a:lnTo>
                      <a:pt x="14195" y="370156"/>
                    </a:lnTo>
                    <a:lnTo>
                      <a:pt x="15615" y="370156"/>
                    </a:lnTo>
                    <a:lnTo>
                      <a:pt x="15615" y="361668"/>
                    </a:lnTo>
                    <a:lnTo>
                      <a:pt x="31229" y="361668"/>
                    </a:lnTo>
                    <a:lnTo>
                      <a:pt x="46844" y="365912"/>
                    </a:lnTo>
                    <a:lnTo>
                      <a:pt x="58200" y="356009"/>
                    </a:lnTo>
                    <a:lnTo>
                      <a:pt x="63879" y="363083"/>
                    </a:lnTo>
                    <a:lnTo>
                      <a:pt x="65298" y="364497"/>
                    </a:lnTo>
                    <a:lnTo>
                      <a:pt x="73815" y="358839"/>
                    </a:lnTo>
                    <a:lnTo>
                      <a:pt x="73815" y="357424"/>
                    </a:lnTo>
                    <a:lnTo>
                      <a:pt x="78074" y="344692"/>
                    </a:lnTo>
                    <a:lnTo>
                      <a:pt x="61040" y="314984"/>
                    </a:lnTo>
                    <a:lnTo>
                      <a:pt x="49683" y="313570"/>
                    </a:lnTo>
                    <a:lnTo>
                      <a:pt x="45425" y="305082"/>
                    </a:lnTo>
                    <a:lnTo>
                      <a:pt x="45425" y="286691"/>
                    </a:lnTo>
                    <a:lnTo>
                      <a:pt x="42586" y="285276"/>
                    </a:lnTo>
                    <a:cubicBezTo>
                      <a:pt x="42586" y="285276"/>
                      <a:pt x="38327" y="285276"/>
                      <a:pt x="32649" y="285276"/>
                    </a:cubicBezTo>
                    <a:cubicBezTo>
                      <a:pt x="29810" y="283862"/>
                      <a:pt x="28390" y="283862"/>
                      <a:pt x="26971" y="282447"/>
                    </a:cubicBezTo>
                    <a:cubicBezTo>
                      <a:pt x="24132" y="282447"/>
                      <a:pt x="24132" y="281032"/>
                      <a:pt x="24132" y="281032"/>
                    </a:cubicBezTo>
                    <a:cubicBezTo>
                      <a:pt x="24132" y="275374"/>
                      <a:pt x="29810" y="264057"/>
                      <a:pt x="31229" y="261227"/>
                    </a:cubicBezTo>
                    <a:cubicBezTo>
                      <a:pt x="32649" y="258398"/>
                      <a:pt x="38327" y="249910"/>
                      <a:pt x="41166" y="245666"/>
                    </a:cubicBezTo>
                    <a:lnTo>
                      <a:pt x="52522" y="255569"/>
                    </a:lnTo>
                    <a:lnTo>
                      <a:pt x="78074" y="249910"/>
                    </a:lnTo>
                    <a:lnTo>
                      <a:pt x="90850" y="232934"/>
                    </a:lnTo>
                    <a:lnTo>
                      <a:pt x="99367" y="217373"/>
                    </a:lnTo>
                    <a:lnTo>
                      <a:pt x="110723" y="208885"/>
                    </a:lnTo>
                    <a:lnTo>
                      <a:pt x="113562" y="186250"/>
                    </a:lnTo>
                    <a:lnTo>
                      <a:pt x="129177" y="177762"/>
                    </a:lnTo>
                    <a:lnTo>
                      <a:pt x="126338" y="166445"/>
                    </a:lnTo>
                    <a:lnTo>
                      <a:pt x="141953" y="148054"/>
                    </a:lnTo>
                    <a:lnTo>
                      <a:pt x="130597" y="126835"/>
                    </a:lnTo>
                    <a:lnTo>
                      <a:pt x="156149" y="112688"/>
                    </a:lnTo>
                    <a:lnTo>
                      <a:pt x="139114" y="102785"/>
                    </a:lnTo>
                    <a:lnTo>
                      <a:pt x="129177" y="88639"/>
                    </a:lnTo>
                    <a:lnTo>
                      <a:pt x="120660" y="85809"/>
                    </a:lnTo>
                    <a:lnTo>
                      <a:pt x="113562" y="78736"/>
                    </a:lnTo>
                    <a:lnTo>
                      <a:pt x="114982" y="77321"/>
                    </a:lnTo>
                    <a:lnTo>
                      <a:pt x="116401" y="75907"/>
                    </a:lnTo>
                    <a:lnTo>
                      <a:pt x="116401" y="74492"/>
                    </a:lnTo>
                    <a:cubicBezTo>
                      <a:pt x="116401" y="74492"/>
                      <a:pt x="112143" y="67419"/>
                      <a:pt x="110723" y="64590"/>
                    </a:cubicBezTo>
                    <a:lnTo>
                      <a:pt x="110723" y="63175"/>
                    </a:lnTo>
                    <a:cubicBezTo>
                      <a:pt x="110723" y="63175"/>
                      <a:pt x="114982" y="57516"/>
                      <a:pt x="114982" y="57516"/>
                    </a:cubicBezTo>
                    <a:lnTo>
                      <a:pt x="120660" y="53272"/>
                    </a:lnTo>
                    <a:lnTo>
                      <a:pt x="103625" y="53272"/>
                    </a:lnTo>
                    <a:lnTo>
                      <a:pt x="99367" y="43370"/>
                    </a:lnTo>
                    <a:lnTo>
                      <a:pt x="100786" y="34882"/>
                    </a:lnTo>
                    <a:cubicBezTo>
                      <a:pt x="103625" y="33467"/>
                      <a:pt x="106465" y="32052"/>
                      <a:pt x="110723" y="32052"/>
                    </a:cubicBezTo>
                    <a:cubicBezTo>
                      <a:pt x="112143" y="32052"/>
                      <a:pt x="113562" y="33467"/>
                      <a:pt x="114982" y="33467"/>
                    </a:cubicBezTo>
                    <a:cubicBezTo>
                      <a:pt x="120660" y="37711"/>
                      <a:pt x="130597" y="41955"/>
                      <a:pt x="134855" y="41955"/>
                    </a:cubicBezTo>
                    <a:cubicBezTo>
                      <a:pt x="139114" y="41955"/>
                      <a:pt x="157568" y="39126"/>
                      <a:pt x="158988" y="39126"/>
                    </a:cubicBezTo>
                    <a:lnTo>
                      <a:pt x="171763" y="27808"/>
                    </a:lnTo>
                    <a:lnTo>
                      <a:pt x="187378" y="16491"/>
                    </a:lnTo>
                    <a:lnTo>
                      <a:pt x="195895" y="16491"/>
                    </a:lnTo>
                    <a:lnTo>
                      <a:pt x="196167" y="17032"/>
                    </a:lnTo>
                    <a:lnTo>
                      <a:pt x="199215" y="14485"/>
                    </a:lnTo>
                    <a:lnTo>
                      <a:pt x="206457" y="7242"/>
                    </a:lnTo>
                    <a:lnTo>
                      <a:pt x="220942" y="144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8" name="Fiji" hidden="1"/>
              <p:cNvSpPr>
                <a:spLocks/>
              </p:cNvSpPr>
              <p:nvPr/>
            </p:nvSpPr>
            <p:spPr bwMode="auto">
              <a:xfrm>
                <a:off x="9524782" y="4419715"/>
                <a:ext cx="14123" cy="30600"/>
              </a:xfrm>
              <a:custGeom>
                <a:avLst/>
                <a:gdLst>
                  <a:gd name="T0" fmla="*/ 11 w 11"/>
                  <a:gd name="T1" fmla="*/ 4 h 21"/>
                  <a:gd name="T2" fmla="*/ 11 w 11"/>
                  <a:gd name="T3" fmla="*/ 4 h 21"/>
                  <a:gd name="T4" fmla="*/ 6 w 11"/>
                  <a:gd name="T5" fmla="*/ 10 h 21"/>
                  <a:gd name="T6" fmla="*/ 6 w 11"/>
                  <a:gd name="T7" fmla="*/ 4 h 21"/>
                  <a:gd name="T8" fmla="*/ 4 w 11"/>
                  <a:gd name="T9" fmla="*/ 0 h 21"/>
                  <a:gd name="T10" fmla="*/ 0 w 11"/>
                  <a:gd name="T11" fmla="*/ 0 h 21"/>
                  <a:gd name="T12" fmla="*/ 1 w 11"/>
                  <a:gd name="T13" fmla="*/ 21 h 21"/>
                  <a:gd name="T14" fmla="*/ 11 w 11"/>
                  <a:gd name="T15" fmla="*/ 20 h 21"/>
                  <a:gd name="T16" fmla="*/ 11 w 11"/>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11" y="4"/>
                    </a:moveTo>
                    <a:lnTo>
                      <a:pt x="11" y="4"/>
                    </a:lnTo>
                    <a:lnTo>
                      <a:pt x="6" y="10"/>
                    </a:lnTo>
                    <a:lnTo>
                      <a:pt x="6" y="4"/>
                    </a:lnTo>
                    <a:lnTo>
                      <a:pt x="4" y="0"/>
                    </a:lnTo>
                    <a:lnTo>
                      <a:pt x="0" y="0"/>
                    </a:lnTo>
                    <a:lnTo>
                      <a:pt x="1" y="21"/>
                    </a:lnTo>
                    <a:lnTo>
                      <a:pt x="11" y="20"/>
                    </a:lnTo>
                    <a:lnTo>
                      <a:pt x="11"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9" name="East Timor" hidden="1"/>
              <p:cNvSpPr>
                <a:spLocks/>
              </p:cNvSpPr>
              <p:nvPr/>
            </p:nvSpPr>
            <p:spPr bwMode="auto">
              <a:xfrm>
                <a:off x="8492277" y="4118681"/>
                <a:ext cx="200092" cy="110636"/>
              </a:xfrm>
              <a:custGeom>
                <a:avLst/>
                <a:gdLst>
                  <a:gd name="connsiteX0" fmla="*/ 32956 w 200092"/>
                  <a:gd name="connsiteY0" fmla="*/ 101219 h 110636"/>
                  <a:gd name="connsiteX1" fmla="*/ 37664 w 200092"/>
                  <a:gd name="connsiteY1" fmla="*/ 101219 h 110636"/>
                  <a:gd name="connsiteX2" fmla="*/ 36095 w 200092"/>
                  <a:gd name="connsiteY2" fmla="*/ 102396 h 110636"/>
                  <a:gd name="connsiteX3" fmla="*/ 32956 w 200092"/>
                  <a:gd name="connsiteY3" fmla="*/ 105927 h 110636"/>
                  <a:gd name="connsiteX4" fmla="*/ 2996 w 200092"/>
                  <a:gd name="connsiteY4" fmla="*/ 98864 h 110636"/>
                  <a:gd name="connsiteX5" fmla="*/ 10485 w 200092"/>
                  <a:gd name="connsiteY5" fmla="*/ 100277 h 110636"/>
                  <a:gd name="connsiteX6" fmla="*/ 16477 w 200092"/>
                  <a:gd name="connsiteY6" fmla="*/ 103101 h 110636"/>
                  <a:gd name="connsiteX7" fmla="*/ 14979 w 200092"/>
                  <a:gd name="connsiteY7" fmla="*/ 104514 h 110636"/>
                  <a:gd name="connsiteX8" fmla="*/ 5992 w 200092"/>
                  <a:gd name="connsiteY8" fmla="*/ 103101 h 110636"/>
                  <a:gd name="connsiteX9" fmla="*/ 0 w 200092"/>
                  <a:gd name="connsiteY9" fmla="*/ 104514 h 110636"/>
                  <a:gd name="connsiteX10" fmla="*/ 65645 w 200092"/>
                  <a:gd name="connsiteY10" fmla="*/ 87390 h 110636"/>
                  <a:gd name="connsiteX11" fmla="*/ 68470 w 200092"/>
                  <a:gd name="connsiteY11" fmla="*/ 93929 h 110636"/>
                  <a:gd name="connsiteX12" fmla="*/ 55758 w 200092"/>
                  <a:gd name="connsiteY12" fmla="*/ 99160 h 110636"/>
                  <a:gd name="connsiteX13" fmla="*/ 54346 w 200092"/>
                  <a:gd name="connsiteY13" fmla="*/ 91314 h 110636"/>
                  <a:gd name="connsiteX14" fmla="*/ 98868 w 200092"/>
                  <a:gd name="connsiteY14" fmla="*/ 72972 h 110636"/>
                  <a:gd name="connsiteX15" fmla="*/ 97560 w 200092"/>
                  <a:gd name="connsiteY15" fmla="*/ 77386 h 110636"/>
                  <a:gd name="connsiteX16" fmla="*/ 89714 w 200092"/>
                  <a:gd name="connsiteY16" fmla="*/ 84742 h 110636"/>
                  <a:gd name="connsiteX17" fmla="*/ 87098 w 200092"/>
                  <a:gd name="connsiteY17" fmla="*/ 80328 h 110636"/>
                  <a:gd name="connsiteX18" fmla="*/ 122409 w 200092"/>
                  <a:gd name="connsiteY18" fmla="*/ 68264 h 110636"/>
                  <a:gd name="connsiteX19" fmla="*/ 120960 w 200092"/>
                  <a:gd name="connsiteY19" fmla="*/ 71089 h 110636"/>
                  <a:gd name="connsiteX20" fmla="*/ 110820 w 200092"/>
                  <a:gd name="connsiteY20" fmla="*/ 76739 h 110636"/>
                  <a:gd name="connsiteX21" fmla="*/ 112269 w 200092"/>
                  <a:gd name="connsiteY21" fmla="*/ 83801 h 110636"/>
                  <a:gd name="connsiteX22" fmla="*/ 103577 w 200092"/>
                  <a:gd name="connsiteY22" fmla="*/ 90863 h 110636"/>
                  <a:gd name="connsiteX23" fmla="*/ 97783 w 200092"/>
                  <a:gd name="connsiteY23" fmla="*/ 102162 h 110636"/>
                  <a:gd name="connsiteX24" fmla="*/ 84745 w 200092"/>
                  <a:gd name="connsiteY24" fmla="*/ 110636 h 110636"/>
                  <a:gd name="connsiteX25" fmla="*/ 90539 w 200092"/>
                  <a:gd name="connsiteY25" fmla="*/ 102162 h 110636"/>
                  <a:gd name="connsiteX26" fmla="*/ 97783 w 200092"/>
                  <a:gd name="connsiteY26" fmla="*/ 95100 h 110636"/>
                  <a:gd name="connsiteX27" fmla="*/ 100680 w 200092"/>
                  <a:gd name="connsiteY27" fmla="*/ 80976 h 110636"/>
                  <a:gd name="connsiteX28" fmla="*/ 112269 w 200092"/>
                  <a:gd name="connsiteY28" fmla="*/ 69677 h 110636"/>
                  <a:gd name="connsiteX29" fmla="*/ 32956 w 200092"/>
                  <a:gd name="connsiteY29" fmla="*/ 63556 h 110636"/>
                  <a:gd name="connsiteX30" fmla="*/ 31544 w 200092"/>
                  <a:gd name="connsiteY30" fmla="*/ 69206 h 110636"/>
                  <a:gd name="connsiteX31" fmla="*/ 25894 w 200092"/>
                  <a:gd name="connsiteY31" fmla="*/ 70618 h 110636"/>
                  <a:gd name="connsiteX32" fmla="*/ 27306 w 200092"/>
                  <a:gd name="connsiteY32" fmla="*/ 67793 h 110636"/>
                  <a:gd name="connsiteX33" fmla="*/ 198747 w 200092"/>
                  <a:gd name="connsiteY33" fmla="*/ 11769 h 110636"/>
                  <a:gd name="connsiteX34" fmla="*/ 200092 w 200092"/>
                  <a:gd name="connsiteY34" fmla="*/ 24480 h 110636"/>
                  <a:gd name="connsiteX35" fmla="*/ 200092 w 200092"/>
                  <a:gd name="connsiteY35" fmla="*/ 38603 h 110636"/>
                  <a:gd name="connsiteX36" fmla="*/ 190676 w 200092"/>
                  <a:gd name="connsiteY36" fmla="*/ 56964 h 110636"/>
                  <a:gd name="connsiteX37" fmla="*/ 179914 w 200092"/>
                  <a:gd name="connsiteY37" fmla="*/ 58376 h 110636"/>
                  <a:gd name="connsiteX38" fmla="*/ 181259 w 200092"/>
                  <a:gd name="connsiteY38" fmla="*/ 47077 h 110636"/>
                  <a:gd name="connsiteX39" fmla="*/ 181259 w 200092"/>
                  <a:gd name="connsiteY39" fmla="*/ 35779 h 110636"/>
                  <a:gd name="connsiteX40" fmla="*/ 189330 w 200092"/>
                  <a:gd name="connsiteY40" fmla="*/ 37191 h 110636"/>
                  <a:gd name="connsiteX41" fmla="*/ 187985 w 200092"/>
                  <a:gd name="connsiteY41" fmla="*/ 25892 h 110636"/>
                  <a:gd name="connsiteX42" fmla="*/ 193366 w 200092"/>
                  <a:gd name="connsiteY42" fmla="*/ 17418 h 110636"/>
                  <a:gd name="connsiteX43" fmla="*/ 160072 w 200092"/>
                  <a:gd name="connsiteY43" fmla="*/ 0 h 110636"/>
                  <a:gd name="connsiteX44" fmla="*/ 158660 w 200092"/>
                  <a:gd name="connsiteY44" fmla="*/ 10407 h 110636"/>
                  <a:gd name="connsiteX45" fmla="*/ 153010 w 200092"/>
                  <a:gd name="connsiteY45" fmla="*/ 25274 h 110636"/>
                  <a:gd name="connsiteX46" fmla="*/ 145948 w 200092"/>
                  <a:gd name="connsiteY46" fmla="*/ 28247 h 110636"/>
                  <a:gd name="connsiteX47" fmla="*/ 145948 w 200092"/>
                  <a:gd name="connsiteY47" fmla="*/ 16353 h 110636"/>
                  <a:gd name="connsiteX48" fmla="*/ 154422 w 200092"/>
                  <a:gd name="connsiteY48" fmla="*/ 5947 h 11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0092" h="110636">
                    <a:moveTo>
                      <a:pt x="32956" y="101219"/>
                    </a:moveTo>
                    <a:lnTo>
                      <a:pt x="37664" y="101219"/>
                    </a:lnTo>
                    <a:lnTo>
                      <a:pt x="36095" y="102396"/>
                    </a:lnTo>
                    <a:lnTo>
                      <a:pt x="32956" y="105927"/>
                    </a:lnTo>
                    <a:close/>
                    <a:moveTo>
                      <a:pt x="2996" y="98864"/>
                    </a:moveTo>
                    <a:cubicBezTo>
                      <a:pt x="2996" y="98864"/>
                      <a:pt x="8987" y="100277"/>
                      <a:pt x="10485" y="100277"/>
                    </a:cubicBezTo>
                    <a:cubicBezTo>
                      <a:pt x="11983" y="98864"/>
                      <a:pt x="16477" y="103101"/>
                      <a:pt x="16477" y="103101"/>
                    </a:cubicBezTo>
                    <a:lnTo>
                      <a:pt x="14979" y="104514"/>
                    </a:lnTo>
                    <a:cubicBezTo>
                      <a:pt x="11983" y="105926"/>
                      <a:pt x="10485" y="104514"/>
                      <a:pt x="5992" y="103101"/>
                    </a:cubicBezTo>
                    <a:cubicBezTo>
                      <a:pt x="2996" y="103101"/>
                      <a:pt x="1498" y="104514"/>
                      <a:pt x="0" y="104514"/>
                    </a:cubicBezTo>
                    <a:close/>
                    <a:moveTo>
                      <a:pt x="65645" y="87390"/>
                    </a:moveTo>
                    <a:lnTo>
                      <a:pt x="68470" y="93929"/>
                    </a:lnTo>
                    <a:lnTo>
                      <a:pt x="55758" y="99160"/>
                    </a:lnTo>
                    <a:lnTo>
                      <a:pt x="54346" y="91314"/>
                    </a:lnTo>
                    <a:close/>
                    <a:moveTo>
                      <a:pt x="98868" y="72972"/>
                    </a:moveTo>
                    <a:lnTo>
                      <a:pt x="97560" y="77386"/>
                    </a:lnTo>
                    <a:lnTo>
                      <a:pt x="89714" y="84742"/>
                    </a:lnTo>
                    <a:lnTo>
                      <a:pt x="87098" y="80328"/>
                    </a:lnTo>
                    <a:close/>
                    <a:moveTo>
                      <a:pt x="122409" y="68264"/>
                    </a:moveTo>
                    <a:lnTo>
                      <a:pt x="120960" y="71089"/>
                    </a:lnTo>
                    <a:lnTo>
                      <a:pt x="110820" y="76739"/>
                    </a:lnTo>
                    <a:lnTo>
                      <a:pt x="112269" y="83801"/>
                    </a:lnTo>
                    <a:lnTo>
                      <a:pt x="103577" y="90863"/>
                    </a:lnTo>
                    <a:lnTo>
                      <a:pt x="97783" y="102162"/>
                    </a:lnTo>
                    <a:lnTo>
                      <a:pt x="84745" y="110636"/>
                    </a:lnTo>
                    <a:cubicBezTo>
                      <a:pt x="84745" y="110636"/>
                      <a:pt x="87642" y="103574"/>
                      <a:pt x="90539" y="102162"/>
                    </a:cubicBezTo>
                    <a:cubicBezTo>
                      <a:pt x="93437" y="99337"/>
                      <a:pt x="97783" y="95100"/>
                      <a:pt x="97783" y="95100"/>
                    </a:cubicBezTo>
                    <a:cubicBezTo>
                      <a:pt x="97783" y="95100"/>
                      <a:pt x="93437" y="85213"/>
                      <a:pt x="100680" y="80976"/>
                    </a:cubicBezTo>
                    <a:cubicBezTo>
                      <a:pt x="109371" y="75326"/>
                      <a:pt x="112269" y="69677"/>
                      <a:pt x="112269" y="69677"/>
                    </a:cubicBezTo>
                    <a:close/>
                    <a:moveTo>
                      <a:pt x="32956" y="63556"/>
                    </a:moveTo>
                    <a:lnTo>
                      <a:pt x="31544" y="69206"/>
                    </a:lnTo>
                    <a:lnTo>
                      <a:pt x="25894" y="70618"/>
                    </a:lnTo>
                    <a:lnTo>
                      <a:pt x="27306" y="67793"/>
                    </a:lnTo>
                    <a:close/>
                    <a:moveTo>
                      <a:pt x="198747" y="11769"/>
                    </a:moveTo>
                    <a:lnTo>
                      <a:pt x="200092" y="24480"/>
                    </a:lnTo>
                    <a:cubicBezTo>
                      <a:pt x="200092" y="24480"/>
                      <a:pt x="200092" y="35779"/>
                      <a:pt x="200092" y="38603"/>
                    </a:cubicBezTo>
                    <a:cubicBezTo>
                      <a:pt x="200092" y="41428"/>
                      <a:pt x="190676" y="56964"/>
                      <a:pt x="190676" y="56964"/>
                    </a:cubicBezTo>
                    <a:cubicBezTo>
                      <a:pt x="190676" y="56964"/>
                      <a:pt x="187985" y="61201"/>
                      <a:pt x="179914" y="58376"/>
                    </a:cubicBezTo>
                    <a:cubicBezTo>
                      <a:pt x="171843" y="56964"/>
                      <a:pt x="178569" y="52727"/>
                      <a:pt x="181259" y="47077"/>
                    </a:cubicBezTo>
                    <a:cubicBezTo>
                      <a:pt x="182605" y="41428"/>
                      <a:pt x="181259" y="35779"/>
                      <a:pt x="181259" y="35779"/>
                    </a:cubicBezTo>
                    <a:lnTo>
                      <a:pt x="189330" y="37191"/>
                    </a:lnTo>
                    <a:cubicBezTo>
                      <a:pt x="189330" y="37191"/>
                      <a:pt x="187985" y="30129"/>
                      <a:pt x="187985" y="25892"/>
                    </a:cubicBezTo>
                    <a:cubicBezTo>
                      <a:pt x="187985" y="23068"/>
                      <a:pt x="193366" y="17418"/>
                      <a:pt x="193366" y="17418"/>
                    </a:cubicBezTo>
                    <a:close/>
                    <a:moveTo>
                      <a:pt x="160072" y="0"/>
                    </a:moveTo>
                    <a:lnTo>
                      <a:pt x="158660" y="10407"/>
                    </a:lnTo>
                    <a:cubicBezTo>
                      <a:pt x="158660" y="10407"/>
                      <a:pt x="154422" y="22300"/>
                      <a:pt x="153010" y="25274"/>
                    </a:cubicBezTo>
                    <a:cubicBezTo>
                      <a:pt x="150185" y="28247"/>
                      <a:pt x="145948" y="28247"/>
                      <a:pt x="145948" y="28247"/>
                    </a:cubicBezTo>
                    <a:lnTo>
                      <a:pt x="145948" y="16353"/>
                    </a:lnTo>
                    <a:lnTo>
                      <a:pt x="154422" y="59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0" name="China"/>
              <p:cNvSpPr>
                <a:spLocks/>
              </p:cNvSpPr>
              <p:nvPr/>
            </p:nvSpPr>
            <p:spPr bwMode="auto">
              <a:xfrm>
                <a:off x="6898608" y="2317912"/>
                <a:ext cx="1400638" cy="1081178"/>
              </a:xfrm>
              <a:custGeom>
                <a:avLst/>
                <a:gdLst>
                  <a:gd name="connsiteX0" fmla="*/ 1080837 w 1400638"/>
                  <a:gd name="connsiteY0" fmla="*/ 1025615 h 1081178"/>
                  <a:gd name="connsiteX1" fmla="*/ 1094861 w 1400638"/>
                  <a:gd name="connsiteY1" fmla="*/ 1027017 h 1081178"/>
                  <a:gd name="connsiteX2" fmla="*/ 1101873 w 1400638"/>
                  <a:gd name="connsiteY2" fmla="*/ 1032622 h 1081178"/>
                  <a:gd name="connsiteX3" fmla="*/ 1100471 w 1400638"/>
                  <a:gd name="connsiteY3" fmla="*/ 1043831 h 1081178"/>
                  <a:gd name="connsiteX4" fmla="*/ 1097666 w 1400638"/>
                  <a:gd name="connsiteY4" fmla="*/ 1043831 h 1081178"/>
                  <a:gd name="connsiteX5" fmla="*/ 1092056 w 1400638"/>
                  <a:gd name="connsiteY5" fmla="*/ 1052239 h 1081178"/>
                  <a:gd name="connsiteX6" fmla="*/ 1092056 w 1400638"/>
                  <a:gd name="connsiteY6" fmla="*/ 1062048 h 1081178"/>
                  <a:gd name="connsiteX7" fmla="*/ 1090654 w 1400638"/>
                  <a:gd name="connsiteY7" fmla="*/ 1071856 h 1081178"/>
                  <a:gd name="connsiteX8" fmla="*/ 1086447 w 1400638"/>
                  <a:gd name="connsiteY8" fmla="*/ 1074659 h 1081178"/>
                  <a:gd name="connsiteX9" fmla="*/ 1079434 w 1400638"/>
                  <a:gd name="connsiteY9" fmla="*/ 1080264 h 1081178"/>
                  <a:gd name="connsiteX10" fmla="*/ 1058398 w 1400638"/>
                  <a:gd name="connsiteY10" fmla="*/ 1078862 h 1081178"/>
                  <a:gd name="connsiteX11" fmla="*/ 1042971 w 1400638"/>
                  <a:gd name="connsiteY11" fmla="*/ 1064850 h 1081178"/>
                  <a:gd name="connsiteX12" fmla="*/ 1049984 w 1400638"/>
                  <a:gd name="connsiteY12" fmla="*/ 1043831 h 1081178"/>
                  <a:gd name="connsiteX13" fmla="*/ 1054191 w 1400638"/>
                  <a:gd name="connsiteY13" fmla="*/ 1032622 h 1081178"/>
                  <a:gd name="connsiteX14" fmla="*/ 1059800 w 1400638"/>
                  <a:gd name="connsiteY14" fmla="*/ 1031220 h 1081178"/>
                  <a:gd name="connsiteX15" fmla="*/ 1072422 w 1400638"/>
                  <a:gd name="connsiteY15" fmla="*/ 1031220 h 1081178"/>
                  <a:gd name="connsiteX16" fmla="*/ 1080837 w 1400638"/>
                  <a:gd name="connsiteY16" fmla="*/ 1025615 h 1081178"/>
                  <a:gd name="connsiteX17" fmla="*/ 1011572 w 1400638"/>
                  <a:gd name="connsiteY17" fmla="*/ 0 h 1081178"/>
                  <a:gd name="connsiteX18" fmla="*/ 1021475 w 1400638"/>
                  <a:gd name="connsiteY18" fmla="*/ 1414 h 1081178"/>
                  <a:gd name="connsiteX19" fmla="*/ 1048357 w 1400638"/>
                  <a:gd name="connsiteY19" fmla="*/ 14143 h 1081178"/>
                  <a:gd name="connsiteX20" fmla="*/ 1058260 w 1400638"/>
                  <a:gd name="connsiteY20" fmla="*/ 8486 h 1081178"/>
                  <a:gd name="connsiteX21" fmla="*/ 1075237 w 1400638"/>
                  <a:gd name="connsiteY21" fmla="*/ 21215 h 1081178"/>
                  <a:gd name="connsiteX22" fmla="*/ 1102118 w 1400638"/>
                  <a:gd name="connsiteY22" fmla="*/ 41015 h 1081178"/>
                  <a:gd name="connsiteX23" fmla="*/ 1114851 w 1400638"/>
                  <a:gd name="connsiteY23" fmla="*/ 48087 h 1081178"/>
                  <a:gd name="connsiteX24" fmla="*/ 1127585 w 1400638"/>
                  <a:gd name="connsiteY24" fmla="*/ 60816 h 1081178"/>
                  <a:gd name="connsiteX25" fmla="*/ 1158710 w 1400638"/>
                  <a:gd name="connsiteY25" fmla="*/ 90517 h 1081178"/>
                  <a:gd name="connsiteX26" fmla="*/ 1172858 w 1400638"/>
                  <a:gd name="connsiteY26" fmla="*/ 100417 h 1081178"/>
                  <a:gd name="connsiteX27" fmla="*/ 1177102 w 1400638"/>
                  <a:gd name="connsiteY27" fmla="*/ 104660 h 1081178"/>
                  <a:gd name="connsiteX28" fmla="*/ 1182761 w 1400638"/>
                  <a:gd name="connsiteY28" fmla="*/ 111732 h 1081178"/>
                  <a:gd name="connsiteX29" fmla="*/ 1185591 w 1400638"/>
                  <a:gd name="connsiteY29" fmla="*/ 114561 h 1081178"/>
                  <a:gd name="connsiteX30" fmla="*/ 1216716 w 1400638"/>
                  <a:gd name="connsiteY30" fmla="*/ 123047 h 1081178"/>
                  <a:gd name="connsiteX31" fmla="*/ 1233693 w 1400638"/>
                  <a:gd name="connsiteY31" fmla="*/ 121632 h 1081178"/>
                  <a:gd name="connsiteX32" fmla="*/ 1259160 w 1400638"/>
                  <a:gd name="connsiteY32" fmla="*/ 137190 h 1081178"/>
                  <a:gd name="connsiteX33" fmla="*/ 1273307 w 1400638"/>
                  <a:gd name="connsiteY33" fmla="*/ 138604 h 1081178"/>
                  <a:gd name="connsiteX34" fmla="*/ 1276137 w 1400638"/>
                  <a:gd name="connsiteY34" fmla="*/ 147090 h 1081178"/>
                  <a:gd name="connsiteX35" fmla="*/ 1276137 w 1400638"/>
                  <a:gd name="connsiteY35" fmla="*/ 148505 h 1081178"/>
                  <a:gd name="connsiteX36" fmla="*/ 1284626 w 1400638"/>
                  <a:gd name="connsiteY36" fmla="*/ 156991 h 1081178"/>
                  <a:gd name="connsiteX37" fmla="*/ 1300188 w 1400638"/>
                  <a:gd name="connsiteY37" fmla="*/ 181034 h 1081178"/>
                  <a:gd name="connsiteX38" fmla="*/ 1341217 w 1400638"/>
                  <a:gd name="connsiteY38" fmla="*/ 173963 h 1081178"/>
                  <a:gd name="connsiteX39" fmla="*/ 1358195 w 1400638"/>
                  <a:gd name="connsiteY39" fmla="*/ 164062 h 1081178"/>
                  <a:gd name="connsiteX40" fmla="*/ 1369513 w 1400638"/>
                  <a:gd name="connsiteY40" fmla="*/ 155576 h 1081178"/>
                  <a:gd name="connsiteX41" fmla="*/ 1383661 w 1400638"/>
                  <a:gd name="connsiteY41" fmla="*/ 152748 h 1081178"/>
                  <a:gd name="connsiteX42" fmla="*/ 1382246 w 1400638"/>
                  <a:gd name="connsiteY42" fmla="*/ 161234 h 1081178"/>
                  <a:gd name="connsiteX43" fmla="*/ 1382246 w 1400638"/>
                  <a:gd name="connsiteY43" fmla="*/ 164062 h 1081178"/>
                  <a:gd name="connsiteX44" fmla="*/ 1393564 w 1400638"/>
                  <a:gd name="connsiteY44" fmla="*/ 172548 h 1081178"/>
                  <a:gd name="connsiteX45" fmla="*/ 1386490 w 1400638"/>
                  <a:gd name="connsiteY45" fmla="*/ 183863 h 1081178"/>
                  <a:gd name="connsiteX46" fmla="*/ 1386490 w 1400638"/>
                  <a:gd name="connsiteY46" fmla="*/ 185277 h 1081178"/>
                  <a:gd name="connsiteX47" fmla="*/ 1397809 w 1400638"/>
                  <a:gd name="connsiteY47" fmla="*/ 213564 h 1081178"/>
                  <a:gd name="connsiteX48" fmla="*/ 1400638 w 1400638"/>
                  <a:gd name="connsiteY48" fmla="*/ 223464 h 1081178"/>
                  <a:gd name="connsiteX49" fmla="*/ 1397809 w 1400638"/>
                  <a:gd name="connsiteY49" fmla="*/ 231950 h 1081178"/>
                  <a:gd name="connsiteX50" fmla="*/ 1396394 w 1400638"/>
                  <a:gd name="connsiteY50" fmla="*/ 233364 h 1081178"/>
                  <a:gd name="connsiteX51" fmla="*/ 1399223 w 1400638"/>
                  <a:gd name="connsiteY51" fmla="*/ 248922 h 1081178"/>
                  <a:gd name="connsiteX52" fmla="*/ 1366683 w 1400638"/>
                  <a:gd name="connsiteY52" fmla="*/ 244679 h 1081178"/>
                  <a:gd name="connsiteX53" fmla="*/ 1351121 w 1400638"/>
                  <a:gd name="connsiteY53" fmla="*/ 255994 h 1081178"/>
                  <a:gd name="connsiteX54" fmla="*/ 1352535 w 1400638"/>
                  <a:gd name="connsiteY54" fmla="*/ 258822 h 1081178"/>
                  <a:gd name="connsiteX55" fmla="*/ 1372342 w 1400638"/>
                  <a:gd name="connsiteY55" fmla="*/ 282866 h 1081178"/>
                  <a:gd name="connsiteX56" fmla="*/ 1385076 w 1400638"/>
                  <a:gd name="connsiteY56" fmla="*/ 305495 h 1081178"/>
                  <a:gd name="connsiteX57" fmla="*/ 1386490 w 1400638"/>
                  <a:gd name="connsiteY57" fmla="*/ 318224 h 1081178"/>
                  <a:gd name="connsiteX58" fmla="*/ 1378002 w 1400638"/>
                  <a:gd name="connsiteY58" fmla="*/ 321053 h 1081178"/>
                  <a:gd name="connsiteX59" fmla="*/ 1363854 w 1400638"/>
                  <a:gd name="connsiteY59" fmla="*/ 311153 h 1081178"/>
                  <a:gd name="connsiteX60" fmla="*/ 1362439 w 1400638"/>
                  <a:gd name="connsiteY60" fmla="*/ 313981 h 1081178"/>
                  <a:gd name="connsiteX61" fmla="*/ 1358195 w 1400638"/>
                  <a:gd name="connsiteY61" fmla="*/ 323882 h 1081178"/>
                  <a:gd name="connsiteX62" fmla="*/ 1359609 w 1400638"/>
                  <a:gd name="connsiteY62" fmla="*/ 326710 h 1081178"/>
                  <a:gd name="connsiteX63" fmla="*/ 1359609 w 1400638"/>
                  <a:gd name="connsiteY63" fmla="*/ 328125 h 1081178"/>
                  <a:gd name="connsiteX64" fmla="*/ 1359609 w 1400638"/>
                  <a:gd name="connsiteY64" fmla="*/ 332368 h 1081178"/>
                  <a:gd name="connsiteX65" fmla="*/ 1352535 w 1400638"/>
                  <a:gd name="connsiteY65" fmla="*/ 335196 h 1081178"/>
                  <a:gd name="connsiteX66" fmla="*/ 1351121 w 1400638"/>
                  <a:gd name="connsiteY66" fmla="*/ 336611 h 1081178"/>
                  <a:gd name="connsiteX67" fmla="*/ 1352535 w 1400638"/>
                  <a:gd name="connsiteY67" fmla="*/ 338025 h 1081178"/>
                  <a:gd name="connsiteX68" fmla="*/ 1352535 w 1400638"/>
                  <a:gd name="connsiteY68" fmla="*/ 340854 h 1081178"/>
                  <a:gd name="connsiteX69" fmla="*/ 1352535 w 1400638"/>
                  <a:gd name="connsiteY69" fmla="*/ 342268 h 1081178"/>
                  <a:gd name="connsiteX70" fmla="*/ 1334143 w 1400638"/>
                  <a:gd name="connsiteY70" fmla="*/ 345097 h 1081178"/>
                  <a:gd name="connsiteX71" fmla="*/ 1329899 w 1400638"/>
                  <a:gd name="connsiteY71" fmla="*/ 346511 h 1081178"/>
                  <a:gd name="connsiteX72" fmla="*/ 1336973 w 1400638"/>
                  <a:gd name="connsiteY72" fmla="*/ 357826 h 1081178"/>
                  <a:gd name="connsiteX73" fmla="*/ 1307262 w 1400638"/>
                  <a:gd name="connsiteY73" fmla="*/ 349340 h 1081178"/>
                  <a:gd name="connsiteX74" fmla="*/ 1305848 w 1400638"/>
                  <a:gd name="connsiteY74" fmla="*/ 349340 h 1081178"/>
                  <a:gd name="connsiteX75" fmla="*/ 1295944 w 1400638"/>
                  <a:gd name="connsiteY75" fmla="*/ 367726 h 1081178"/>
                  <a:gd name="connsiteX76" fmla="*/ 1288870 w 1400638"/>
                  <a:gd name="connsiteY76" fmla="*/ 383284 h 1081178"/>
                  <a:gd name="connsiteX77" fmla="*/ 1286041 w 1400638"/>
                  <a:gd name="connsiteY77" fmla="*/ 387527 h 1081178"/>
                  <a:gd name="connsiteX78" fmla="*/ 1284626 w 1400638"/>
                  <a:gd name="connsiteY78" fmla="*/ 388941 h 1081178"/>
                  <a:gd name="connsiteX79" fmla="*/ 1267648 w 1400638"/>
                  <a:gd name="connsiteY79" fmla="*/ 398841 h 1081178"/>
                  <a:gd name="connsiteX80" fmla="*/ 1266234 w 1400638"/>
                  <a:gd name="connsiteY80" fmla="*/ 400256 h 1081178"/>
                  <a:gd name="connsiteX81" fmla="*/ 1266234 w 1400638"/>
                  <a:gd name="connsiteY81" fmla="*/ 414399 h 1081178"/>
                  <a:gd name="connsiteX82" fmla="*/ 1256330 w 1400638"/>
                  <a:gd name="connsiteY82" fmla="*/ 414399 h 1081178"/>
                  <a:gd name="connsiteX83" fmla="*/ 1235108 w 1400638"/>
                  <a:gd name="connsiteY83" fmla="*/ 425713 h 1081178"/>
                  <a:gd name="connsiteX84" fmla="*/ 1225205 w 1400638"/>
                  <a:gd name="connsiteY84" fmla="*/ 435614 h 1081178"/>
                  <a:gd name="connsiteX85" fmla="*/ 1213886 w 1400638"/>
                  <a:gd name="connsiteY85" fmla="*/ 446928 h 1081178"/>
                  <a:gd name="connsiteX86" fmla="*/ 1205398 w 1400638"/>
                  <a:gd name="connsiteY86" fmla="*/ 446928 h 1081178"/>
                  <a:gd name="connsiteX87" fmla="*/ 1209642 w 1400638"/>
                  <a:gd name="connsiteY87" fmla="*/ 435614 h 1081178"/>
                  <a:gd name="connsiteX88" fmla="*/ 1206813 w 1400638"/>
                  <a:gd name="connsiteY88" fmla="*/ 425713 h 1081178"/>
                  <a:gd name="connsiteX89" fmla="*/ 1199739 w 1400638"/>
                  <a:gd name="connsiteY89" fmla="*/ 414399 h 1081178"/>
                  <a:gd name="connsiteX90" fmla="*/ 1209642 w 1400638"/>
                  <a:gd name="connsiteY90" fmla="*/ 394598 h 1081178"/>
                  <a:gd name="connsiteX91" fmla="*/ 1196909 w 1400638"/>
                  <a:gd name="connsiteY91" fmla="*/ 381869 h 1081178"/>
                  <a:gd name="connsiteX92" fmla="*/ 1189835 w 1400638"/>
                  <a:gd name="connsiteY92" fmla="*/ 381869 h 1081178"/>
                  <a:gd name="connsiteX93" fmla="*/ 1182761 w 1400638"/>
                  <a:gd name="connsiteY93" fmla="*/ 380455 h 1081178"/>
                  <a:gd name="connsiteX94" fmla="*/ 1175687 w 1400638"/>
                  <a:gd name="connsiteY94" fmla="*/ 387527 h 1081178"/>
                  <a:gd name="connsiteX95" fmla="*/ 1167199 w 1400638"/>
                  <a:gd name="connsiteY95" fmla="*/ 404499 h 1081178"/>
                  <a:gd name="connsiteX96" fmla="*/ 1155880 w 1400638"/>
                  <a:gd name="connsiteY96" fmla="*/ 411570 h 1081178"/>
                  <a:gd name="connsiteX97" fmla="*/ 1150221 w 1400638"/>
                  <a:gd name="connsiteY97" fmla="*/ 420056 h 1081178"/>
                  <a:gd name="connsiteX98" fmla="*/ 1148806 w 1400638"/>
                  <a:gd name="connsiteY98" fmla="*/ 432785 h 1081178"/>
                  <a:gd name="connsiteX99" fmla="*/ 1136073 w 1400638"/>
                  <a:gd name="connsiteY99" fmla="*/ 435614 h 1081178"/>
                  <a:gd name="connsiteX100" fmla="*/ 1127585 w 1400638"/>
                  <a:gd name="connsiteY100" fmla="*/ 439857 h 1081178"/>
                  <a:gd name="connsiteX101" fmla="*/ 1119096 w 1400638"/>
                  <a:gd name="connsiteY101" fmla="*/ 432785 h 1081178"/>
                  <a:gd name="connsiteX102" fmla="*/ 1117681 w 1400638"/>
                  <a:gd name="connsiteY102" fmla="*/ 448343 h 1081178"/>
                  <a:gd name="connsiteX103" fmla="*/ 1130414 w 1400638"/>
                  <a:gd name="connsiteY103" fmla="*/ 461072 h 1081178"/>
                  <a:gd name="connsiteX104" fmla="*/ 1145977 w 1400638"/>
                  <a:gd name="connsiteY104" fmla="*/ 465315 h 1081178"/>
                  <a:gd name="connsiteX105" fmla="*/ 1154465 w 1400638"/>
                  <a:gd name="connsiteY105" fmla="*/ 463900 h 1081178"/>
                  <a:gd name="connsiteX106" fmla="*/ 1164369 w 1400638"/>
                  <a:gd name="connsiteY106" fmla="*/ 472386 h 1081178"/>
                  <a:gd name="connsiteX107" fmla="*/ 1168613 w 1400638"/>
                  <a:gd name="connsiteY107" fmla="*/ 485115 h 1081178"/>
                  <a:gd name="connsiteX108" fmla="*/ 1181346 w 1400638"/>
                  <a:gd name="connsiteY108" fmla="*/ 493601 h 1081178"/>
                  <a:gd name="connsiteX109" fmla="*/ 1192665 w 1400638"/>
                  <a:gd name="connsiteY109" fmla="*/ 495016 h 1081178"/>
                  <a:gd name="connsiteX110" fmla="*/ 1195494 w 1400638"/>
                  <a:gd name="connsiteY110" fmla="*/ 482287 h 1081178"/>
                  <a:gd name="connsiteX111" fmla="*/ 1205398 w 1400638"/>
                  <a:gd name="connsiteY111" fmla="*/ 473801 h 1081178"/>
                  <a:gd name="connsiteX112" fmla="*/ 1219546 w 1400638"/>
                  <a:gd name="connsiteY112" fmla="*/ 476629 h 1081178"/>
                  <a:gd name="connsiteX113" fmla="*/ 1233693 w 1400638"/>
                  <a:gd name="connsiteY113" fmla="*/ 483701 h 1081178"/>
                  <a:gd name="connsiteX114" fmla="*/ 1253500 w 1400638"/>
                  <a:gd name="connsiteY114" fmla="*/ 485115 h 1081178"/>
                  <a:gd name="connsiteX115" fmla="*/ 1264819 w 1400638"/>
                  <a:gd name="connsiteY115" fmla="*/ 492187 h 1081178"/>
                  <a:gd name="connsiteX116" fmla="*/ 1263404 w 1400638"/>
                  <a:gd name="connsiteY116" fmla="*/ 506330 h 1081178"/>
                  <a:gd name="connsiteX117" fmla="*/ 1253500 w 1400638"/>
                  <a:gd name="connsiteY117" fmla="*/ 502087 h 1081178"/>
                  <a:gd name="connsiteX118" fmla="*/ 1240767 w 1400638"/>
                  <a:gd name="connsiteY118" fmla="*/ 509159 h 1081178"/>
                  <a:gd name="connsiteX119" fmla="*/ 1232279 w 1400638"/>
                  <a:gd name="connsiteY119" fmla="*/ 510573 h 1081178"/>
                  <a:gd name="connsiteX120" fmla="*/ 1229449 w 1400638"/>
                  <a:gd name="connsiteY120" fmla="*/ 524717 h 1081178"/>
                  <a:gd name="connsiteX121" fmla="*/ 1219546 w 1400638"/>
                  <a:gd name="connsiteY121" fmla="*/ 534617 h 1081178"/>
                  <a:gd name="connsiteX122" fmla="*/ 1213886 w 1400638"/>
                  <a:gd name="connsiteY122" fmla="*/ 544517 h 1081178"/>
                  <a:gd name="connsiteX123" fmla="*/ 1208227 w 1400638"/>
                  <a:gd name="connsiteY123" fmla="*/ 564318 h 1081178"/>
                  <a:gd name="connsiteX124" fmla="*/ 1216716 w 1400638"/>
                  <a:gd name="connsiteY124" fmla="*/ 572804 h 1081178"/>
                  <a:gd name="connsiteX125" fmla="*/ 1237938 w 1400638"/>
                  <a:gd name="connsiteY125" fmla="*/ 581290 h 1081178"/>
                  <a:gd name="connsiteX126" fmla="*/ 1246427 w 1400638"/>
                  <a:gd name="connsiteY126" fmla="*/ 592605 h 1081178"/>
                  <a:gd name="connsiteX127" fmla="*/ 1266234 w 1400638"/>
                  <a:gd name="connsiteY127" fmla="*/ 619477 h 1081178"/>
                  <a:gd name="connsiteX128" fmla="*/ 1271893 w 1400638"/>
                  <a:gd name="connsiteY128" fmla="*/ 627963 h 1081178"/>
                  <a:gd name="connsiteX129" fmla="*/ 1274722 w 1400638"/>
                  <a:gd name="connsiteY129" fmla="*/ 636449 h 1081178"/>
                  <a:gd name="connsiteX130" fmla="*/ 1288870 w 1400638"/>
                  <a:gd name="connsiteY130" fmla="*/ 640692 h 1081178"/>
                  <a:gd name="connsiteX131" fmla="*/ 1298774 w 1400638"/>
                  <a:gd name="connsiteY131" fmla="*/ 652006 h 1081178"/>
                  <a:gd name="connsiteX132" fmla="*/ 1308677 w 1400638"/>
                  <a:gd name="connsiteY132" fmla="*/ 657664 h 1081178"/>
                  <a:gd name="connsiteX133" fmla="*/ 1308677 w 1400638"/>
                  <a:gd name="connsiteY133" fmla="*/ 664735 h 1081178"/>
                  <a:gd name="connsiteX134" fmla="*/ 1310092 w 1400638"/>
                  <a:gd name="connsiteY134" fmla="*/ 676050 h 1081178"/>
                  <a:gd name="connsiteX135" fmla="*/ 1315751 w 1400638"/>
                  <a:gd name="connsiteY135" fmla="*/ 688779 h 1081178"/>
                  <a:gd name="connsiteX136" fmla="*/ 1307262 w 1400638"/>
                  <a:gd name="connsiteY136" fmla="*/ 693022 h 1081178"/>
                  <a:gd name="connsiteX137" fmla="*/ 1297359 w 1400638"/>
                  <a:gd name="connsiteY137" fmla="*/ 701508 h 1081178"/>
                  <a:gd name="connsiteX138" fmla="*/ 1284626 w 1400638"/>
                  <a:gd name="connsiteY138" fmla="*/ 708580 h 1081178"/>
                  <a:gd name="connsiteX139" fmla="*/ 1294529 w 1400638"/>
                  <a:gd name="connsiteY139" fmla="*/ 711408 h 1081178"/>
                  <a:gd name="connsiteX140" fmla="*/ 1310092 w 1400638"/>
                  <a:gd name="connsiteY140" fmla="*/ 709994 h 1081178"/>
                  <a:gd name="connsiteX141" fmla="*/ 1319995 w 1400638"/>
                  <a:gd name="connsiteY141" fmla="*/ 712823 h 1081178"/>
                  <a:gd name="connsiteX142" fmla="*/ 1321410 w 1400638"/>
                  <a:gd name="connsiteY142" fmla="*/ 729795 h 1081178"/>
                  <a:gd name="connsiteX143" fmla="*/ 1327069 w 1400638"/>
                  <a:gd name="connsiteY143" fmla="*/ 722723 h 1081178"/>
                  <a:gd name="connsiteX144" fmla="*/ 1327069 w 1400638"/>
                  <a:gd name="connsiteY144" fmla="*/ 707165 h 1081178"/>
                  <a:gd name="connsiteX145" fmla="*/ 1331314 w 1400638"/>
                  <a:gd name="connsiteY145" fmla="*/ 702922 h 1081178"/>
                  <a:gd name="connsiteX146" fmla="*/ 1339802 w 1400638"/>
                  <a:gd name="connsiteY146" fmla="*/ 722723 h 1081178"/>
                  <a:gd name="connsiteX147" fmla="*/ 1334143 w 1400638"/>
                  <a:gd name="connsiteY147" fmla="*/ 728380 h 1081178"/>
                  <a:gd name="connsiteX148" fmla="*/ 1336973 w 1400638"/>
                  <a:gd name="connsiteY148" fmla="*/ 736866 h 1081178"/>
                  <a:gd name="connsiteX149" fmla="*/ 1328484 w 1400638"/>
                  <a:gd name="connsiteY149" fmla="*/ 743938 h 1081178"/>
                  <a:gd name="connsiteX150" fmla="*/ 1331314 w 1400638"/>
                  <a:gd name="connsiteY150" fmla="*/ 749595 h 1081178"/>
                  <a:gd name="connsiteX151" fmla="*/ 1331314 w 1400638"/>
                  <a:gd name="connsiteY151" fmla="*/ 770810 h 1081178"/>
                  <a:gd name="connsiteX152" fmla="*/ 1321410 w 1400638"/>
                  <a:gd name="connsiteY152" fmla="*/ 777882 h 1081178"/>
                  <a:gd name="connsiteX153" fmla="*/ 1312921 w 1400638"/>
                  <a:gd name="connsiteY153" fmla="*/ 787782 h 1081178"/>
                  <a:gd name="connsiteX154" fmla="*/ 1315751 w 1400638"/>
                  <a:gd name="connsiteY154" fmla="*/ 801926 h 1081178"/>
                  <a:gd name="connsiteX155" fmla="*/ 1305848 w 1400638"/>
                  <a:gd name="connsiteY155" fmla="*/ 811826 h 1081178"/>
                  <a:gd name="connsiteX156" fmla="*/ 1310092 w 1400638"/>
                  <a:gd name="connsiteY156" fmla="*/ 821726 h 1081178"/>
                  <a:gd name="connsiteX157" fmla="*/ 1303018 w 1400638"/>
                  <a:gd name="connsiteY157" fmla="*/ 827383 h 1081178"/>
                  <a:gd name="connsiteX158" fmla="*/ 1298774 w 1400638"/>
                  <a:gd name="connsiteY158" fmla="*/ 834455 h 1081178"/>
                  <a:gd name="connsiteX159" fmla="*/ 1295944 w 1400638"/>
                  <a:gd name="connsiteY159" fmla="*/ 841527 h 1081178"/>
                  <a:gd name="connsiteX160" fmla="*/ 1298774 w 1400638"/>
                  <a:gd name="connsiteY160" fmla="*/ 852841 h 1081178"/>
                  <a:gd name="connsiteX161" fmla="*/ 1307262 w 1400638"/>
                  <a:gd name="connsiteY161" fmla="*/ 851427 h 1081178"/>
                  <a:gd name="connsiteX162" fmla="*/ 1304433 w 1400638"/>
                  <a:gd name="connsiteY162" fmla="*/ 859913 h 1081178"/>
                  <a:gd name="connsiteX163" fmla="*/ 1294529 w 1400638"/>
                  <a:gd name="connsiteY163" fmla="*/ 862742 h 1081178"/>
                  <a:gd name="connsiteX164" fmla="*/ 1288870 w 1400638"/>
                  <a:gd name="connsiteY164" fmla="*/ 875471 h 1081178"/>
                  <a:gd name="connsiteX165" fmla="*/ 1287455 w 1400638"/>
                  <a:gd name="connsiteY165" fmla="*/ 883957 h 1081178"/>
                  <a:gd name="connsiteX166" fmla="*/ 1277552 w 1400638"/>
                  <a:gd name="connsiteY166" fmla="*/ 893857 h 1081178"/>
                  <a:gd name="connsiteX167" fmla="*/ 1271893 w 1400638"/>
                  <a:gd name="connsiteY167" fmla="*/ 888200 h 1081178"/>
                  <a:gd name="connsiteX168" fmla="*/ 1261989 w 1400638"/>
                  <a:gd name="connsiteY168" fmla="*/ 906586 h 1081178"/>
                  <a:gd name="connsiteX169" fmla="*/ 1257745 w 1400638"/>
                  <a:gd name="connsiteY169" fmla="*/ 917901 h 1081178"/>
                  <a:gd name="connsiteX170" fmla="*/ 1245012 w 1400638"/>
                  <a:gd name="connsiteY170" fmla="*/ 915072 h 1081178"/>
                  <a:gd name="connsiteX171" fmla="*/ 1237938 w 1400638"/>
                  <a:gd name="connsiteY171" fmla="*/ 919315 h 1081178"/>
                  <a:gd name="connsiteX172" fmla="*/ 1237938 w 1400638"/>
                  <a:gd name="connsiteY172" fmla="*/ 932044 h 1081178"/>
                  <a:gd name="connsiteX173" fmla="*/ 1225205 w 1400638"/>
                  <a:gd name="connsiteY173" fmla="*/ 940530 h 1081178"/>
                  <a:gd name="connsiteX174" fmla="*/ 1212472 w 1400638"/>
                  <a:gd name="connsiteY174" fmla="*/ 940530 h 1081178"/>
                  <a:gd name="connsiteX175" fmla="*/ 1205398 w 1400638"/>
                  <a:gd name="connsiteY175" fmla="*/ 944773 h 1081178"/>
                  <a:gd name="connsiteX176" fmla="*/ 1196909 w 1400638"/>
                  <a:gd name="connsiteY176" fmla="*/ 943359 h 1081178"/>
                  <a:gd name="connsiteX177" fmla="*/ 1187006 w 1400638"/>
                  <a:gd name="connsiteY177" fmla="*/ 950430 h 1081178"/>
                  <a:gd name="connsiteX178" fmla="*/ 1184176 w 1400638"/>
                  <a:gd name="connsiteY178" fmla="*/ 961745 h 1081178"/>
                  <a:gd name="connsiteX179" fmla="*/ 1177102 w 1400638"/>
                  <a:gd name="connsiteY179" fmla="*/ 961745 h 1081178"/>
                  <a:gd name="connsiteX180" fmla="*/ 1164369 w 1400638"/>
                  <a:gd name="connsiteY180" fmla="*/ 958916 h 1081178"/>
                  <a:gd name="connsiteX181" fmla="*/ 1155880 w 1400638"/>
                  <a:gd name="connsiteY181" fmla="*/ 957502 h 1081178"/>
                  <a:gd name="connsiteX182" fmla="*/ 1153051 w 1400638"/>
                  <a:gd name="connsiteY182" fmla="*/ 958916 h 1081178"/>
                  <a:gd name="connsiteX183" fmla="*/ 1143147 w 1400638"/>
                  <a:gd name="connsiteY183" fmla="*/ 968817 h 1081178"/>
                  <a:gd name="connsiteX184" fmla="*/ 1134658 w 1400638"/>
                  <a:gd name="connsiteY184" fmla="*/ 971645 h 1081178"/>
                  <a:gd name="connsiteX185" fmla="*/ 1130414 w 1400638"/>
                  <a:gd name="connsiteY185" fmla="*/ 975888 h 1081178"/>
                  <a:gd name="connsiteX186" fmla="*/ 1120511 w 1400638"/>
                  <a:gd name="connsiteY186" fmla="*/ 973060 h 1081178"/>
                  <a:gd name="connsiteX187" fmla="*/ 1109192 w 1400638"/>
                  <a:gd name="connsiteY187" fmla="*/ 978717 h 1081178"/>
                  <a:gd name="connsiteX188" fmla="*/ 1100704 w 1400638"/>
                  <a:gd name="connsiteY188" fmla="*/ 981546 h 1081178"/>
                  <a:gd name="connsiteX189" fmla="*/ 1087971 w 1400638"/>
                  <a:gd name="connsiteY189" fmla="*/ 985789 h 1081178"/>
                  <a:gd name="connsiteX190" fmla="*/ 1082311 w 1400638"/>
                  <a:gd name="connsiteY190" fmla="*/ 990032 h 1081178"/>
                  <a:gd name="connsiteX191" fmla="*/ 1082311 w 1400638"/>
                  <a:gd name="connsiteY191" fmla="*/ 1004175 h 1081178"/>
                  <a:gd name="connsiteX192" fmla="*/ 1085141 w 1400638"/>
                  <a:gd name="connsiteY192" fmla="*/ 1016904 h 1081178"/>
                  <a:gd name="connsiteX193" fmla="*/ 1069578 w 1400638"/>
                  <a:gd name="connsiteY193" fmla="*/ 1015490 h 1081178"/>
                  <a:gd name="connsiteX194" fmla="*/ 1062504 w 1400638"/>
                  <a:gd name="connsiteY194" fmla="*/ 997103 h 1081178"/>
                  <a:gd name="connsiteX195" fmla="*/ 1065334 w 1400638"/>
                  <a:gd name="connsiteY195" fmla="*/ 982960 h 1081178"/>
                  <a:gd name="connsiteX196" fmla="*/ 1059675 w 1400638"/>
                  <a:gd name="connsiteY196" fmla="*/ 978717 h 1081178"/>
                  <a:gd name="connsiteX197" fmla="*/ 1052601 w 1400638"/>
                  <a:gd name="connsiteY197" fmla="*/ 982960 h 1081178"/>
                  <a:gd name="connsiteX198" fmla="*/ 1044112 w 1400638"/>
                  <a:gd name="connsiteY198" fmla="*/ 981546 h 1081178"/>
                  <a:gd name="connsiteX199" fmla="*/ 1035623 w 1400638"/>
                  <a:gd name="connsiteY199" fmla="*/ 977303 h 1081178"/>
                  <a:gd name="connsiteX200" fmla="*/ 1028549 w 1400638"/>
                  <a:gd name="connsiteY200" fmla="*/ 968817 h 1081178"/>
                  <a:gd name="connsiteX201" fmla="*/ 1021475 w 1400638"/>
                  <a:gd name="connsiteY201" fmla="*/ 980131 h 1081178"/>
                  <a:gd name="connsiteX202" fmla="*/ 1018646 w 1400638"/>
                  <a:gd name="connsiteY202" fmla="*/ 982960 h 1081178"/>
                  <a:gd name="connsiteX203" fmla="*/ 1015816 w 1400638"/>
                  <a:gd name="connsiteY203" fmla="*/ 984374 h 1081178"/>
                  <a:gd name="connsiteX204" fmla="*/ 1007327 w 1400638"/>
                  <a:gd name="connsiteY204" fmla="*/ 974474 h 1081178"/>
                  <a:gd name="connsiteX205" fmla="*/ 993179 w 1400638"/>
                  <a:gd name="connsiteY205" fmla="*/ 968817 h 1081178"/>
                  <a:gd name="connsiteX206" fmla="*/ 976202 w 1400638"/>
                  <a:gd name="connsiteY206" fmla="*/ 960331 h 1081178"/>
                  <a:gd name="connsiteX207" fmla="*/ 971958 w 1400638"/>
                  <a:gd name="connsiteY207" fmla="*/ 947602 h 1081178"/>
                  <a:gd name="connsiteX208" fmla="*/ 977617 w 1400638"/>
                  <a:gd name="connsiteY208" fmla="*/ 933458 h 1081178"/>
                  <a:gd name="connsiteX209" fmla="*/ 954980 w 1400638"/>
                  <a:gd name="connsiteY209" fmla="*/ 933458 h 1081178"/>
                  <a:gd name="connsiteX210" fmla="*/ 945077 w 1400638"/>
                  <a:gd name="connsiteY210" fmla="*/ 929215 h 1081178"/>
                  <a:gd name="connsiteX211" fmla="*/ 933758 w 1400638"/>
                  <a:gd name="connsiteY211" fmla="*/ 920729 h 1081178"/>
                  <a:gd name="connsiteX212" fmla="*/ 916781 w 1400638"/>
                  <a:gd name="connsiteY212" fmla="*/ 929215 h 1081178"/>
                  <a:gd name="connsiteX213" fmla="*/ 919611 w 1400638"/>
                  <a:gd name="connsiteY213" fmla="*/ 939116 h 1081178"/>
                  <a:gd name="connsiteX214" fmla="*/ 912537 w 1400638"/>
                  <a:gd name="connsiteY214" fmla="*/ 944773 h 1081178"/>
                  <a:gd name="connsiteX215" fmla="*/ 908292 w 1400638"/>
                  <a:gd name="connsiteY215" fmla="*/ 939116 h 1081178"/>
                  <a:gd name="connsiteX216" fmla="*/ 905463 w 1400638"/>
                  <a:gd name="connsiteY216" fmla="*/ 934873 h 1081178"/>
                  <a:gd name="connsiteX217" fmla="*/ 899804 w 1400638"/>
                  <a:gd name="connsiteY217" fmla="*/ 944773 h 1081178"/>
                  <a:gd name="connsiteX218" fmla="*/ 888485 w 1400638"/>
                  <a:gd name="connsiteY218" fmla="*/ 937701 h 1081178"/>
                  <a:gd name="connsiteX219" fmla="*/ 887071 w 1400638"/>
                  <a:gd name="connsiteY219" fmla="*/ 941944 h 1081178"/>
                  <a:gd name="connsiteX220" fmla="*/ 885656 w 1400638"/>
                  <a:gd name="connsiteY220" fmla="*/ 939116 h 1081178"/>
                  <a:gd name="connsiteX221" fmla="*/ 882826 w 1400638"/>
                  <a:gd name="connsiteY221" fmla="*/ 936287 h 1081178"/>
                  <a:gd name="connsiteX222" fmla="*/ 875752 w 1400638"/>
                  <a:gd name="connsiteY222" fmla="*/ 949016 h 1081178"/>
                  <a:gd name="connsiteX223" fmla="*/ 858775 w 1400638"/>
                  <a:gd name="connsiteY223" fmla="*/ 937701 h 1081178"/>
                  <a:gd name="connsiteX224" fmla="*/ 853116 w 1400638"/>
                  <a:gd name="connsiteY224" fmla="*/ 949016 h 1081178"/>
                  <a:gd name="connsiteX225" fmla="*/ 834723 w 1400638"/>
                  <a:gd name="connsiteY225" fmla="*/ 946187 h 1081178"/>
                  <a:gd name="connsiteX226" fmla="*/ 834723 w 1400638"/>
                  <a:gd name="connsiteY226" fmla="*/ 960331 h 1081178"/>
                  <a:gd name="connsiteX227" fmla="*/ 844627 w 1400638"/>
                  <a:gd name="connsiteY227" fmla="*/ 977303 h 1081178"/>
                  <a:gd name="connsiteX228" fmla="*/ 843212 w 1400638"/>
                  <a:gd name="connsiteY228" fmla="*/ 987203 h 1081178"/>
                  <a:gd name="connsiteX229" fmla="*/ 834723 w 1400638"/>
                  <a:gd name="connsiteY229" fmla="*/ 987203 h 1081178"/>
                  <a:gd name="connsiteX230" fmla="*/ 834723 w 1400638"/>
                  <a:gd name="connsiteY230" fmla="*/ 984374 h 1081178"/>
                  <a:gd name="connsiteX231" fmla="*/ 836138 w 1400638"/>
                  <a:gd name="connsiteY231" fmla="*/ 982960 h 1081178"/>
                  <a:gd name="connsiteX232" fmla="*/ 823405 w 1400638"/>
                  <a:gd name="connsiteY232" fmla="*/ 964574 h 1081178"/>
                  <a:gd name="connsiteX233" fmla="*/ 816331 w 1400638"/>
                  <a:gd name="connsiteY233" fmla="*/ 975888 h 1081178"/>
                  <a:gd name="connsiteX234" fmla="*/ 807843 w 1400638"/>
                  <a:gd name="connsiteY234" fmla="*/ 977303 h 1081178"/>
                  <a:gd name="connsiteX235" fmla="*/ 799354 w 1400638"/>
                  <a:gd name="connsiteY235" fmla="*/ 964574 h 1081178"/>
                  <a:gd name="connsiteX236" fmla="*/ 797939 w 1400638"/>
                  <a:gd name="connsiteY236" fmla="*/ 964574 h 1081178"/>
                  <a:gd name="connsiteX237" fmla="*/ 788036 w 1400638"/>
                  <a:gd name="connsiteY237" fmla="*/ 963159 h 1081178"/>
                  <a:gd name="connsiteX238" fmla="*/ 776717 w 1400638"/>
                  <a:gd name="connsiteY238" fmla="*/ 960331 h 1081178"/>
                  <a:gd name="connsiteX239" fmla="*/ 776717 w 1400638"/>
                  <a:gd name="connsiteY239" fmla="*/ 958916 h 1081178"/>
                  <a:gd name="connsiteX240" fmla="*/ 778132 w 1400638"/>
                  <a:gd name="connsiteY240" fmla="*/ 946187 h 1081178"/>
                  <a:gd name="connsiteX241" fmla="*/ 776717 w 1400638"/>
                  <a:gd name="connsiteY241" fmla="*/ 943359 h 1081178"/>
                  <a:gd name="connsiteX242" fmla="*/ 783791 w 1400638"/>
                  <a:gd name="connsiteY242" fmla="*/ 936287 h 1081178"/>
                  <a:gd name="connsiteX243" fmla="*/ 786621 w 1400638"/>
                  <a:gd name="connsiteY243" fmla="*/ 933458 h 1081178"/>
                  <a:gd name="connsiteX244" fmla="*/ 765399 w 1400638"/>
                  <a:gd name="connsiteY244" fmla="*/ 924972 h 1081178"/>
                  <a:gd name="connsiteX245" fmla="*/ 761155 w 1400638"/>
                  <a:gd name="connsiteY245" fmla="*/ 917901 h 1081178"/>
                  <a:gd name="connsiteX246" fmla="*/ 758325 w 1400638"/>
                  <a:gd name="connsiteY246" fmla="*/ 913658 h 1081178"/>
                  <a:gd name="connsiteX247" fmla="*/ 758325 w 1400638"/>
                  <a:gd name="connsiteY247" fmla="*/ 912243 h 1081178"/>
                  <a:gd name="connsiteX248" fmla="*/ 756910 w 1400638"/>
                  <a:gd name="connsiteY248" fmla="*/ 910829 h 1081178"/>
                  <a:gd name="connsiteX249" fmla="*/ 759740 w 1400638"/>
                  <a:gd name="connsiteY249" fmla="*/ 899514 h 1081178"/>
                  <a:gd name="connsiteX250" fmla="*/ 759740 w 1400638"/>
                  <a:gd name="connsiteY250" fmla="*/ 898100 h 1081178"/>
                  <a:gd name="connsiteX251" fmla="*/ 755495 w 1400638"/>
                  <a:gd name="connsiteY251" fmla="*/ 895271 h 1081178"/>
                  <a:gd name="connsiteX252" fmla="*/ 739933 w 1400638"/>
                  <a:gd name="connsiteY252" fmla="*/ 899514 h 1081178"/>
                  <a:gd name="connsiteX253" fmla="*/ 728614 w 1400638"/>
                  <a:gd name="connsiteY253" fmla="*/ 902343 h 1081178"/>
                  <a:gd name="connsiteX254" fmla="*/ 728614 w 1400638"/>
                  <a:gd name="connsiteY254" fmla="*/ 898100 h 1081178"/>
                  <a:gd name="connsiteX255" fmla="*/ 722955 w 1400638"/>
                  <a:gd name="connsiteY255" fmla="*/ 881128 h 1081178"/>
                  <a:gd name="connsiteX256" fmla="*/ 722955 w 1400638"/>
                  <a:gd name="connsiteY256" fmla="*/ 879714 h 1081178"/>
                  <a:gd name="connsiteX257" fmla="*/ 728614 w 1400638"/>
                  <a:gd name="connsiteY257" fmla="*/ 865570 h 1081178"/>
                  <a:gd name="connsiteX258" fmla="*/ 732859 w 1400638"/>
                  <a:gd name="connsiteY258" fmla="*/ 857084 h 1081178"/>
                  <a:gd name="connsiteX259" fmla="*/ 742762 w 1400638"/>
                  <a:gd name="connsiteY259" fmla="*/ 848598 h 1081178"/>
                  <a:gd name="connsiteX260" fmla="*/ 742762 w 1400638"/>
                  <a:gd name="connsiteY260" fmla="*/ 847184 h 1081178"/>
                  <a:gd name="connsiteX261" fmla="*/ 744177 w 1400638"/>
                  <a:gd name="connsiteY261" fmla="*/ 830212 h 1081178"/>
                  <a:gd name="connsiteX262" fmla="*/ 742762 w 1400638"/>
                  <a:gd name="connsiteY262" fmla="*/ 816069 h 1081178"/>
                  <a:gd name="connsiteX263" fmla="*/ 735688 w 1400638"/>
                  <a:gd name="connsiteY263" fmla="*/ 792025 h 1081178"/>
                  <a:gd name="connsiteX264" fmla="*/ 734274 w 1400638"/>
                  <a:gd name="connsiteY264" fmla="*/ 789197 h 1081178"/>
                  <a:gd name="connsiteX265" fmla="*/ 728614 w 1400638"/>
                  <a:gd name="connsiteY265" fmla="*/ 790611 h 1081178"/>
                  <a:gd name="connsiteX266" fmla="*/ 717296 w 1400638"/>
                  <a:gd name="connsiteY266" fmla="*/ 773639 h 1081178"/>
                  <a:gd name="connsiteX267" fmla="*/ 708807 w 1400638"/>
                  <a:gd name="connsiteY267" fmla="*/ 766567 h 1081178"/>
                  <a:gd name="connsiteX268" fmla="*/ 696074 w 1400638"/>
                  <a:gd name="connsiteY268" fmla="*/ 758081 h 1081178"/>
                  <a:gd name="connsiteX269" fmla="*/ 691830 w 1400638"/>
                  <a:gd name="connsiteY269" fmla="*/ 769396 h 1081178"/>
                  <a:gd name="connsiteX270" fmla="*/ 691830 w 1400638"/>
                  <a:gd name="connsiteY270" fmla="*/ 767982 h 1081178"/>
                  <a:gd name="connsiteX271" fmla="*/ 690415 w 1400638"/>
                  <a:gd name="connsiteY271" fmla="*/ 766567 h 1081178"/>
                  <a:gd name="connsiteX272" fmla="*/ 689000 w 1400638"/>
                  <a:gd name="connsiteY272" fmla="*/ 766567 h 1081178"/>
                  <a:gd name="connsiteX273" fmla="*/ 686171 w 1400638"/>
                  <a:gd name="connsiteY273" fmla="*/ 766567 h 1081178"/>
                  <a:gd name="connsiteX274" fmla="*/ 679097 w 1400638"/>
                  <a:gd name="connsiteY274" fmla="*/ 765153 h 1081178"/>
                  <a:gd name="connsiteX275" fmla="*/ 673438 w 1400638"/>
                  <a:gd name="connsiteY275" fmla="*/ 763739 h 1081178"/>
                  <a:gd name="connsiteX276" fmla="*/ 672023 w 1400638"/>
                  <a:gd name="connsiteY276" fmla="*/ 763739 h 1081178"/>
                  <a:gd name="connsiteX277" fmla="*/ 673438 w 1400638"/>
                  <a:gd name="connsiteY277" fmla="*/ 755253 h 1081178"/>
                  <a:gd name="connsiteX278" fmla="*/ 667779 w 1400638"/>
                  <a:gd name="connsiteY278" fmla="*/ 743938 h 1081178"/>
                  <a:gd name="connsiteX279" fmla="*/ 664949 w 1400638"/>
                  <a:gd name="connsiteY279" fmla="*/ 745352 h 1081178"/>
                  <a:gd name="connsiteX280" fmla="*/ 660705 w 1400638"/>
                  <a:gd name="connsiteY280" fmla="*/ 745352 h 1081178"/>
                  <a:gd name="connsiteX281" fmla="*/ 662120 w 1400638"/>
                  <a:gd name="connsiteY281" fmla="*/ 741109 h 1081178"/>
                  <a:gd name="connsiteX282" fmla="*/ 663534 w 1400638"/>
                  <a:gd name="connsiteY282" fmla="*/ 739695 h 1081178"/>
                  <a:gd name="connsiteX283" fmla="*/ 662120 w 1400638"/>
                  <a:gd name="connsiteY283" fmla="*/ 738281 h 1081178"/>
                  <a:gd name="connsiteX284" fmla="*/ 649386 w 1400638"/>
                  <a:gd name="connsiteY284" fmla="*/ 732623 h 1081178"/>
                  <a:gd name="connsiteX285" fmla="*/ 643727 w 1400638"/>
                  <a:gd name="connsiteY285" fmla="*/ 735452 h 1081178"/>
                  <a:gd name="connsiteX286" fmla="*/ 635239 w 1400638"/>
                  <a:gd name="connsiteY286" fmla="*/ 741109 h 1081178"/>
                  <a:gd name="connsiteX287" fmla="*/ 622506 w 1400638"/>
                  <a:gd name="connsiteY287" fmla="*/ 738281 h 1081178"/>
                  <a:gd name="connsiteX288" fmla="*/ 615432 w 1400638"/>
                  <a:gd name="connsiteY288" fmla="*/ 738281 h 1081178"/>
                  <a:gd name="connsiteX289" fmla="*/ 611187 w 1400638"/>
                  <a:gd name="connsiteY289" fmla="*/ 738281 h 1081178"/>
                  <a:gd name="connsiteX290" fmla="*/ 609772 w 1400638"/>
                  <a:gd name="connsiteY290" fmla="*/ 738281 h 1081178"/>
                  <a:gd name="connsiteX291" fmla="*/ 595625 w 1400638"/>
                  <a:gd name="connsiteY291" fmla="*/ 751010 h 1081178"/>
                  <a:gd name="connsiteX292" fmla="*/ 581477 w 1400638"/>
                  <a:gd name="connsiteY292" fmla="*/ 756667 h 1081178"/>
                  <a:gd name="connsiteX293" fmla="*/ 580062 w 1400638"/>
                  <a:gd name="connsiteY293" fmla="*/ 756667 h 1081178"/>
                  <a:gd name="connsiteX294" fmla="*/ 568744 w 1400638"/>
                  <a:gd name="connsiteY294" fmla="*/ 772225 h 1081178"/>
                  <a:gd name="connsiteX295" fmla="*/ 568744 w 1400638"/>
                  <a:gd name="connsiteY295" fmla="*/ 780711 h 1081178"/>
                  <a:gd name="connsiteX296" fmla="*/ 556011 w 1400638"/>
                  <a:gd name="connsiteY296" fmla="*/ 783539 h 1081178"/>
                  <a:gd name="connsiteX297" fmla="*/ 547522 w 1400638"/>
                  <a:gd name="connsiteY297" fmla="*/ 783539 h 1081178"/>
                  <a:gd name="connsiteX298" fmla="*/ 544692 w 1400638"/>
                  <a:gd name="connsiteY298" fmla="*/ 776468 h 1081178"/>
                  <a:gd name="connsiteX299" fmla="*/ 543278 w 1400638"/>
                  <a:gd name="connsiteY299" fmla="*/ 775053 h 1081178"/>
                  <a:gd name="connsiteX300" fmla="*/ 529130 w 1400638"/>
                  <a:gd name="connsiteY300" fmla="*/ 776468 h 1081178"/>
                  <a:gd name="connsiteX301" fmla="*/ 522056 w 1400638"/>
                  <a:gd name="connsiteY301" fmla="*/ 775053 h 1081178"/>
                  <a:gd name="connsiteX302" fmla="*/ 514982 w 1400638"/>
                  <a:gd name="connsiteY302" fmla="*/ 775053 h 1081178"/>
                  <a:gd name="connsiteX303" fmla="*/ 510737 w 1400638"/>
                  <a:gd name="connsiteY303" fmla="*/ 767982 h 1081178"/>
                  <a:gd name="connsiteX304" fmla="*/ 509323 w 1400638"/>
                  <a:gd name="connsiteY304" fmla="*/ 766567 h 1081178"/>
                  <a:gd name="connsiteX305" fmla="*/ 490930 w 1400638"/>
                  <a:gd name="connsiteY305" fmla="*/ 770810 h 1081178"/>
                  <a:gd name="connsiteX306" fmla="*/ 478197 w 1400638"/>
                  <a:gd name="connsiteY306" fmla="*/ 789197 h 1081178"/>
                  <a:gd name="connsiteX307" fmla="*/ 472538 w 1400638"/>
                  <a:gd name="connsiteY307" fmla="*/ 794854 h 1081178"/>
                  <a:gd name="connsiteX308" fmla="*/ 472538 w 1400638"/>
                  <a:gd name="connsiteY308" fmla="*/ 784954 h 1081178"/>
                  <a:gd name="connsiteX309" fmla="*/ 471123 w 1400638"/>
                  <a:gd name="connsiteY309" fmla="*/ 775053 h 1081178"/>
                  <a:gd name="connsiteX310" fmla="*/ 465464 w 1400638"/>
                  <a:gd name="connsiteY310" fmla="*/ 772225 h 1081178"/>
                  <a:gd name="connsiteX311" fmla="*/ 455561 w 1400638"/>
                  <a:gd name="connsiteY311" fmla="*/ 776468 h 1081178"/>
                  <a:gd name="connsiteX312" fmla="*/ 432924 w 1400638"/>
                  <a:gd name="connsiteY312" fmla="*/ 782125 h 1081178"/>
                  <a:gd name="connsiteX313" fmla="*/ 418776 w 1400638"/>
                  <a:gd name="connsiteY313" fmla="*/ 775053 h 1081178"/>
                  <a:gd name="connsiteX314" fmla="*/ 417362 w 1400638"/>
                  <a:gd name="connsiteY314" fmla="*/ 773639 h 1081178"/>
                  <a:gd name="connsiteX315" fmla="*/ 407458 w 1400638"/>
                  <a:gd name="connsiteY315" fmla="*/ 777882 h 1081178"/>
                  <a:gd name="connsiteX316" fmla="*/ 393310 w 1400638"/>
                  <a:gd name="connsiteY316" fmla="*/ 769396 h 1081178"/>
                  <a:gd name="connsiteX317" fmla="*/ 393310 w 1400638"/>
                  <a:gd name="connsiteY317" fmla="*/ 775053 h 1081178"/>
                  <a:gd name="connsiteX318" fmla="*/ 390481 w 1400638"/>
                  <a:gd name="connsiteY318" fmla="*/ 769396 h 1081178"/>
                  <a:gd name="connsiteX319" fmla="*/ 383407 w 1400638"/>
                  <a:gd name="connsiteY319" fmla="*/ 766567 h 1081178"/>
                  <a:gd name="connsiteX320" fmla="*/ 374918 w 1400638"/>
                  <a:gd name="connsiteY320" fmla="*/ 766567 h 1081178"/>
                  <a:gd name="connsiteX321" fmla="*/ 372088 w 1400638"/>
                  <a:gd name="connsiteY321" fmla="*/ 766567 h 1081178"/>
                  <a:gd name="connsiteX322" fmla="*/ 372088 w 1400638"/>
                  <a:gd name="connsiteY322" fmla="*/ 765153 h 1081178"/>
                  <a:gd name="connsiteX323" fmla="*/ 372088 w 1400638"/>
                  <a:gd name="connsiteY323" fmla="*/ 763739 h 1081178"/>
                  <a:gd name="connsiteX324" fmla="*/ 365015 w 1400638"/>
                  <a:gd name="connsiteY324" fmla="*/ 756667 h 1081178"/>
                  <a:gd name="connsiteX325" fmla="*/ 359355 w 1400638"/>
                  <a:gd name="connsiteY325" fmla="*/ 759496 h 1081178"/>
                  <a:gd name="connsiteX326" fmla="*/ 345208 w 1400638"/>
                  <a:gd name="connsiteY326" fmla="*/ 748181 h 1081178"/>
                  <a:gd name="connsiteX327" fmla="*/ 335304 w 1400638"/>
                  <a:gd name="connsiteY327" fmla="*/ 738281 h 1081178"/>
                  <a:gd name="connsiteX328" fmla="*/ 323986 w 1400638"/>
                  <a:gd name="connsiteY328" fmla="*/ 739695 h 1081178"/>
                  <a:gd name="connsiteX329" fmla="*/ 315497 w 1400638"/>
                  <a:gd name="connsiteY329" fmla="*/ 729795 h 1081178"/>
                  <a:gd name="connsiteX330" fmla="*/ 298520 w 1400638"/>
                  <a:gd name="connsiteY330" fmla="*/ 722723 h 1081178"/>
                  <a:gd name="connsiteX331" fmla="*/ 287201 w 1400638"/>
                  <a:gd name="connsiteY331" fmla="*/ 714237 h 1081178"/>
                  <a:gd name="connsiteX332" fmla="*/ 277298 w 1400638"/>
                  <a:gd name="connsiteY332" fmla="*/ 704337 h 1081178"/>
                  <a:gd name="connsiteX333" fmla="*/ 257491 w 1400638"/>
                  <a:gd name="connsiteY333" fmla="*/ 702922 h 1081178"/>
                  <a:gd name="connsiteX334" fmla="*/ 257491 w 1400638"/>
                  <a:gd name="connsiteY334" fmla="*/ 714237 h 1081178"/>
                  <a:gd name="connsiteX335" fmla="*/ 249002 w 1400638"/>
                  <a:gd name="connsiteY335" fmla="*/ 711408 h 1081178"/>
                  <a:gd name="connsiteX336" fmla="*/ 236269 w 1400638"/>
                  <a:gd name="connsiteY336" fmla="*/ 702922 h 1081178"/>
                  <a:gd name="connsiteX337" fmla="*/ 227780 w 1400638"/>
                  <a:gd name="connsiteY337" fmla="*/ 694436 h 1081178"/>
                  <a:gd name="connsiteX338" fmla="*/ 217877 w 1400638"/>
                  <a:gd name="connsiteY338" fmla="*/ 687365 h 1081178"/>
                  <a:gd name="connsiteX339" fmla="*/ 207973 w 1400638"/>
                  <a:gd name="connsiteY339" fmla="*/ 681707 h 1081178"/>
                  <a:gd name="connsiteX340" fmla="*/ 198070 w 1400638"/>
                  <a:gd name="connsiteY340" fmla="*/ 673221 h 1081178"/>
                  <a:gd name="connsiteX341" fmla="*/ 186751 w 1400638"/>
                  <a:gd name="connsiteY341" fmla="*/ 673221 h 1081178"/>
                  <a:gd name="connsiteX342" fmla="*/ 186751 w 1400638"/>
                  <a:gd name="connsiteY342" fmla="*/ 668978 h 1081178"/>
                  <a:gd name="connsiteX343" fmla="*/ 179678 w 1400638"/>
                  <a:gd name="connsiteY343" fmla="*/ 652006 h 1081178"/>
                  <a:gd name="connsiteX344" fmla="*/ 174018 w 1400638"/>
                  <a:gd name="connsiteY344" fmla="*/ 640692 h 1081178"/>
                  <a:gd name="connsiteX345" fmla="*/ 175433 w 1400638"/>
                  <a:gd name="connsiteY345" fmla="*/ 639277 h 1081178"/>
                  <a:gd name="connsiteX346" fmla="*/ 176848 w 1400638"/>
                  <a:gd name="connsiteY346" fmla="*/ 643520 h 1081178"/>
                  <a:gd name="connsiteX347" fmla="*/ 176848 w 1400638"/>
                  <a:gd name="connsiteY347" fmla="*/ 644935 h 1081178"/>
                  <a:gd name="connsiteX348" fmla="*/ 183922 w 1400638"/>
                  <a:gd name="connsiteY348" fmla="*/ 646349 h 1081178"/>
                  <a:gd name="connsiteX349" fmla="*/ 185337 w 1400638"/>
                  <a:gd name="connsiteY349" fmla="*/ 646349 h 1081178"/>
                  <a:gd name="connsiteX350" fmla="*/ 192411 w 1400638"/>
                  <a:gd name="connsiteY350" fmla="*/ 644935 h 1081178"/>
                  <a:gd name="connsiteX351" fmla="*/ 200899 w 1400638"/>
                  <a:gd name="connsiteY351" fmla="*/ 632206 h 1081178"/>
                  <a:gd name="connsiteX352" fmla="*/ 190996 w 1400638"/>
                  <a:gd name="connsiteY352" fmla="*/ 618062 h 1081178"/>
                  <a:gd name="connsiteX353" fmla="*/ 185337 w 1400638"/>
                  <a:gd name="connsiteY353" fmla="*/ 615234 h 1081178"/>
                  <a:gd name="connsiteX354" fmla="*/ 175433 w 1400638"/>
                  <a:gd name="connsiteY354" fmla="*/ 610991 h 1081178"/>
                  <a:gd name="connsiteX355" fmla="*/ 175433 w 1400638"/>
                  <a:gd name="connsiteY355" fmla="*/ 596848 h 1081178"/>
                  <a:gd name="connsiteX356" fmla="*/ 182507 w 1400638"/>
                  <a:gd name="connsiteY356" fmla="*/ 595433 h 1081178"/>
                  <a:gd name="connsiteX357" fmla="*/ 192411 w 1400638"/>
                  <a:gd name="connsiteY357" fmla="*/ 581290 h 1081178"/>
                  <a:gd name="connsiteX358" fmla="*/ 196655 w 1400638"/>
                  <a:gd name="connsiteY358" fmla="*/ 574218 h 1081178"/>
                  <a:gd name="connsiteX359" fmla="*/ 198070 w 1400638"/>
                  <a:gd name="connsiteY359" fmla="*/ 562904 h 1081178"/>
                  <a:gd name="connsiteX360" fmla="*/ 200899 w 1400638"/>
                  <a:gd name="connsiteY360" fmla="*/ 545932 h 1081178"/>
                  <a:gd name="connsiteX361" fmla="*/ 198070 w 1400638"/>
                  <a:gd name="connsiteY361" fmla="*/ 544517 h 1081178"/>
                  <a:gd name="connsiteX362" fmla="*/ 189581 w 1400638"/>
                  <a:gd name="connsiteY362" fmla="*/ 541689 h 1081178"/>
                  <a:gd name="connsiteX363" fmla="*/ 172604 w 1400638"/>
                  <a:gd name="connsiteY363" fmla="*/ 531788 h 1081178"/>
                  <a:gd name="connsiteX364" fmla="*/ 159871 w 1400638"/>
                  <a:gd name="connsiteY364" fmla="*/ 533203 h 1081178"/>
                  <a:gd name="connsiteX365" fmla="*/ 144308 w 1400638"/>
                  <a:gd name="connsiteY365" fmla="*/ 540274 h 1081178"/>
                  <a:gd name="connsiteX366" fmla="*/ 135819 w 1400638"/>
                  <a:gd name="connsiteY366" fmla="*/ 547346 h 1081178"/>
                  <a:gd name="connsiteX367" fmla="*/ 125916 w 1400638"/>
                  <a:gd name="connsiteY367" fmla="*/ 547346 h 1081178"/>
                  <a:gd name="connsiteX368" fmla="*/ 113183 w 1400638"/>
                  <a:gd name="connsiteY368" fmla="*/ 541689 h 1081178"/>
                  <a:gd name="connsiteX369" fmla="*/ 101864 w 1400638"/>
                  <a:gd name="connsiteY369" fmla="*/ 534617 h 1081178"/>
                  <a:gd name="connsiteX370" fmla="*/ 96205 w 1400638"/>
                  <a:gd name="connsiteY370" fmla="*/ 531788 h 1081178"/>
                  <a:gd name="connsiteX371" fmla="*/ 89131 w 1400638"/>
                  <a:gd name="connsiteY371" fmla="*/ 533203 h 1081178"/>
                  <a:gd name="connsiteX372" fmla="*/ 83472 w 1400638"/>
                  <a:gd name="connsiteY372" fmla="*/ 527545 h 1081178"/>
                  <a:gd name="connsiteX373" fmla="*/ 82057 w 1400638"/>
                  <a:gd name="connsiteY373" fmla="*/ 517645 h 1081178"/>
                  <a:gd name="connsiteX374" fmla="*/ 82057 w 1400638"/>
                  <a:gd name="connsiteY374" fmla="*/ 516231 h 1081178"/>
                  <a:gd name="connsiteX375" fmla="*/ 70739 w 1400638"/>
                  <a:gd name="connsiteY375" fmla="*/ 504916 h 1081178"/>
                  <a:gd name="connsiteX376" fmla="*/ 63665 w 1400638"/>
                  <a:gd name="connsiteY376" fmla="*/ 504916 h 1081178"/>
                  <a:gd name="connsiteX377" fmla="*/ 55176 w 1400638"/>
                  <a:gd name="connsiteY377" fmla="*/ 497844 h 1081178"/>
                  <a:gd name="connsiteX378" fmla="*/ 38199 w 1400638"/>
                  <a:gd name="connsiteY378" fmla="*/ 495016 h 1081178"/>
                  <a:gd name="connsiteX379" fmla="*/ 38199 w 1400638"/>
                  <a:gd name="connsiteY379" fmla="*/ 493601 h 1081178"/>
                  <a:gd name="connsiteX380" fmla="*/ 50932 w 1400638"/>
                  <a:gd name="connsiteY380" fmla="*/ 492187 h 1081178"/>
                  <a:gd name="connsiteX381" fmla="*/ 55176 w 1400638"/>
                  <a:gd name="connsiteY381" fmla="*/ 492187 h 1081178"/>
                  <a:gd name="connsiteX382" fmla="*/ 42443 w 1400638"/>
                  <a:gd name="connsiteY382" fmla="*/ 478044 h 1081178"/>
                  <a:gd name="connsiteX383" fmla="*/ 33955 w 1400638"/>
                  <a:gd name="connsiteY383" fmla="*/ 465315 h 1081178"/>
                  <a:gd name="connsiteX384" fmla="*/ 35369 w 1400638"/>
                  <a:gd name="connsiteY384" fmla="*/ 456829 h 1081178"/>
                  <a:gd name="connsiteX385" fmla="*/ 35369 w 1400638"/>
                  <a:gd name="connsiteY385" fmla="*/ 455414 h 1081178"/>
                  <a:gd name="connsiteX386" fmla="*/ 14148 w 1400638"/>
                  <a:gd name="connsiteY386" fmla="*/ 444100 h 1081178"/>
                  <a:gd name="connsiteX387" fmla="*/ 8488 w 1400638"/>
                  <a:gd name="connsiteY387" fmla="*/ 449757 h 1081178"/>
                  <a:gd name="connsiteX388" fmla="*/ 4244 w 1400638"/>
                  <a:gd name="connsiteY388" fmla="*/ 446928 h 1081178"/>
                  <a:gd name="connsiteX389" fmla="*/ 4244 w 1400638"/>
                  <a:gd name="connsiteY389" fmla="*/ 438442 h 1081178"/>
                  <a:gd name="connsiteX390" fmla="*/ 4244 w 1400638"/>
                  <a:gd name="connsiteY390" fmla="*/ 437028 h 1081178"/>
                  <a:gd name="connsiteX391" fmla="*/ 0 w 1400638"/>
                  <a:gd name="connsiteY391" fmla="*/ 429956 h 1081178"/>
                  <a:gd name="connsiteX392" fmla="*/ 2829 w 1400638"/>
                  <a:gd name="connsiteY392" fmla="*/ 427128 h 1081178"/>
                  <a:gd name="connsiteX393" fmla="*/ 2829 w 1400638"/>
                  <a:gd name="connsiteY393" fmla="*/ 425713 h 1081178"/>
                  <a:gd name="connsiteX394" fmla="*/ 2829 w 1400638"/>
                  <a:gd name="connsiteY394" fmla="*/ 420056 h 1081178"/>
                  <a:gd name="connsiteX395" fmla="*/ 4244 w 1400638"/>
                  <a:gd name="connsiteY395" fmla="*/ 410156 h 1081178"/>
                  <a:gd name="connsiteX396" fmla="*/ 11318 w 1400638"/>
                  <a:gd name="connsiteY396" fmla="*/ 400256 h 1081178"/>
                  <a:gd name="connsiteX397" fmla="*/ 19807 w 1400638"/>
                  <a:gd name="connsiteY397" fmla="*/ 394598 h 1081178"/>
                  <a:gd name="connsiteX398" fmla="*/ 32540 w 1400638"/>
                  <a:gd name="connsiteY398" fmla="*/ 394598 h 1081178"/>
                  <a:gd name="connsiteX399" fmla="*/ 36784 w 1400638"/>
                  <a:gd name="connsiteY399" fmla="*/ 400256 h 1081178"/>
                  <a:gd name="connsiteX400" fmla="*/ 39614 w 1400638"/>
                  <a:gd name="connsiteY400" fmla="*/ 403084 h 1081178"/>
                  <a:gd name="connsiteX401" fmla="*/ 48102 w 1400638"/>
                  <a:gd name="connsiteY401" fmla="*/ 401670 h 1081178"/>
                  <a:gd name="connsiteX402" fmla="*/ 63665 w 1400638"/>
                  <a:gd name="connsiteY402" fmla="*/ 397427 h 1081178"/>
                  <a:gd name="connsiteX403" fmla="*/ 69324 w 1400638"/>
                  <a:gd name="connsiteY403" fmla="*/ 380455 h 1081178"/>
                  <a:gd name="connsiteX404" fmla="*/ 80643 w 1400638"/>
                  <a:gd name="connsiteY404" fmla="*/ 379041 h 1081178"/>
                  <a:gd name="connsiteX405" fmla="*/ 83472 w 1400638"/>
                  <a:gd name="connsiteY405" fmla="*/ 379041 h 1081178"/>
                  <a:gd name="connsiteX406" fmla="*/ 84887 w 1400638"/>
                  <a:gd name="connsiteY406" fmla="*/ 379041 h 1081178"/>
                  <a:gd name="connsiteX407" fmla="*/ 86302 w 1400638"/>
                  <a:gd name="connsiteY407" fmla="*/ 379041 h 1081178"/>
                  <a:gd name="connsiteX408" fmla="*/ 106109 w 1400638"/>
                  <a:gd name="connsiteY408" fmla="*/ 367726 h 1081178"/>
                  <a:gd name="connsiteX409" fmla="*/ 117427 w 1400638"/>
                  <a:gd name="connsiteY409" fmla="*/ 362069 h 1081178"/>
                  <a:gd name="connsiteX410" fmla="*/ 121671 w 1400638"/>
                  <a:gd name="connsiteY410" fmla="*/ 359240 h 1081178"/>
                  <a:gd name="connsiteX411" fmla="*/ 123086 w 1400638"/>
                  <a:gd name="connsiteY411" fmla="*/ 357826 h 1081178"/>
                  <a:gd name="connsiteX412" fmla="*/ 132990 w 1400638"/>
                  <a:gd name="connsiteY412" fmla="*/ 352168 h 1081178"/>
                  <a:gd name="connsiteX413" fmla="*/ 140064 w 1400638"/>
                  <a:gd name="connsiteY413" fmla="*/ 346511 h 1081178"/>
                  <a:gd name="connsiteX414" fmla="*/ 141478 w 1400638"/>
                  <a:gd name="connsiteY414" fmla="*/ 345097 h 1081178"/>
                  <a:gd name="connsiteX415" fmla="*/ 141478 w 1400638"/>
                  <a:gd name="connsiteY415" fmla="*/ 343682 h 1081178"/>
                  <a:gd name="connsiteX416" fmla="*/ 138649 w 1400638"/>
                  <a:gd name="connsiteY416" fmla="*/ 336611 h 1081178"/>
                  <a:gd name="connsiteX417" fmla="*/ 138649 w 1400638"/>
                  <a:gd name="connsiteY417" fmla="*/ 335196 h 1081178"/>
                  <a:gd name="connsiteX418" fmla="*/ 137234 w 1400638"/>
                  <a:gd name="connsiteY418" fmla="*/ 335196 h 1081178"/>
                  <a:gd name="connsiteX419" fmla="*/ 135819 w 1400638"/>
                  <a:gd name="connsiteY419" fmla="*/ 333782 h 1081178"/>
                  <a:gd name="connsiteX420" fmla="*/ 135819 w 1400638"/>
                  <a:gd name="connsiteY420" fmla="*/ 330953 h 1081178"/>
                  <a:gd name="connsiteX421" fmla="*/ 138649 w 1400638"/>
                  <a:gd name="connsiteY421" fmla="*/ 321053 h 1081178"/>
                  <a:gd name="connsiteX422" fmla="*/ 140064 w 1400638"/>
                  <a:gd name="connsiteY422" fmla="*/ 319639 h 1081178"/>
                  <a:gd name="connsiteX423" fmla="*/ 137234 w 1400638"/>
                  <a:gd name="connsiteY423" fmla="*/ 315396 h 1081178"/>
                  <a:gd name="connsiteX424" fmla="*/ 140064 w 1400638"/>
                  <a:gd name="connsiteY424" fmla="*/ 315396 h 1081178"/>
                  <a:gd name="connsiteX425" fmla="*/ 141478 w 1400638"/>
                  <a:gd name="connsiteY425" fmla="*/ 315396 h 1081178"/>
                  <a:gd name="connsiteX426" fmla="*/ 141478 w 1400638"/>
                  <a:gd name="connsiteY426" fmla="*/ 312567 h 1081178"/>
                  <a:gd name="connsiteX427" fmla="*/ 137234 w 1400638"/>
                  <a:gd name="connsiteY427" fmla="*/ 298424 h 1081178"/>
                  <a:gd name="connsiteX428" fmla="*/ 125916 w 1400638"/>
                  <a:gd name="connsiteY428" fmla="*/ 285695 h 1081178"/>
                  <a:gd name="connsiteX429" fmla="*/ 121671 w 1400638"/>
                  <a:gd name="connsiteY429" fmla="*/ 263065 h 1081178"/>
                  <a:gd name="connsiteX430" fmla="*/ 121671 w 1400638"/>
                  <a:gd name="connsiteY430" fmla="*/ 260237 h 1081178"/>
                  <a:gd name="connsiteX431" fmla="*/ 118842 w 1400638"/>
                  <a:gd name="connsiteY431" fmla="*/ 260237 h 1081178"/>
                  <a:gd name="connsiteX432" fmla="*/ 107523 w 1400638"/>
                  <a:gd name="connsiteY432" fmla="*/ 257408 h 1081178"/>
                  <a:gd name="connsiteX433" fmla="*/ 125916 w 1400638"/>
                  <a:gd name="connsiteY433" fmla="*/ 253165 h 1081178"/>
                  <a:gd name="connsiteX434" fmla="*/ 142893 w 1400638"/>
                  <a:gd name="connsiteY434" fmla="*/ 248922 h 1081178"/>
                  <a:gd name="connsiteX435" fmla="*/ 155626 w 1400638"/>
                  <a:gd name="connsiteY435" fmla="*/ 254579 h 1081178"/>
                  <a:gd name="connsiteX436" fmla="*/ 166944 w 1400638"/>
                  <a:gd name="connsiteY436" fmla="*/ 246093 h 1081178"/>
                  <a:gd name="connsiteX437" fmla="*/ 166944 w 1400638"/>
                  <a:gd name="connsiteY437" fmla="*/ 243265 h 1081178"/>
                  <a:gd name="connsiteX438" fmla="*/ 158456 w 1400638"/>
                  <a:gd name="connsiteY438" fmla="*/ 236193 h 1081178"/>
                  <a:gd name="connsiteX439" fmla="*/ 157041 w 1400638"/>
                  <a:gd name="connsiteY439" fmla="*/ 189520 h 1081178"/>
                  <a:gd name="connsiteX440" fmla="*/ 176848 w 1400638"/>
                  <a:gd name="connsiteY440" fmla="*/ 195178 h 1081178"/>
                  <a:gd name="connsiteX441" fmla="*/ 199485 w 1400638"/>
                  <a:gd name="connsiteY441" fmla="*/ 199421 h 1081178"/>
                  <a:gd name="connsiteX442" fmla="*/ 205144 w 1400638"/>
                  <a:gd name="connsiteY442" fmla="*/ 200835 h 1081178"/>
                  <a:gd name="connsiteX443" fmla="*/ 216462 w 1400638"/>
                  <a:gd name="connsiteY443" fmla="*/ 192349 h 1081178"/>
                  <a:gd name="connsiteX444" fmla="*/ 222121 w 1400638"/>
                  <a:gd name="connsiteY444" fmla="*/ 188106 h 1081178"/>
                  <a:gd name="connsiteX445" fmla="*/ 213632 w 1400638"/>
                  <a:gd name="connsiteY445" fmla="*/ 175377 h 1081178"/>
                  <a:gd name="connsiteX446" fmla="*/ 206558 w 1400638"/>
                  <a:gd name="connsiteY446" fmla="*/ 159819 h 1081178"/>
                  <a:gd name="connsiteX447" fmla="*/ 206558 w 1400638"/>
                  <a:gd name="connsiteY447" fmla="*/ 158405 h 1081178"/>
                  <a:gd name="connsiteX448" fmla="*/ 209388 w 1400638"/>
                  <a:gd name="connsiteY448" fmla="*/ 151333 h 1081178"/>
                  <a:gd name="connsiteX449" fmla="*/ 217877 w 1400638"/>
                  <a:gd name="connsiteY449" fmla="*/ 152748 h 1081178"/>
                  <a:gd name="connsiteX450" fmla="*/ 219292 w 1400638"/>
                  <a:gd name="connsiteY450" fmla="*/ 152748 h 1081178"/>
                  <a:gd name="connsiteX451" fmla="*/ 226365 w 1400638"/>
                  <a:gd name="connsiteY451" fmla="*/ 149919 h 1081178"/>
                  <a:gd name="connsiteX452" fmla="*/ 227780 w 1400638"/>
                  <a:gd name="connsiteY452" fmla="*/ 144262 h 1081178"/>
                  <a:gd name="connsiteX453" fmla="*/ 226365 w 1400638"/>
                  <a:gd name="connsiteY453" fmla="*/ 137190 h 1081178"/>
                  <a:gd name="connsiteX454" fmla="*/ 226365 w 1400638"/>
                  <a:gd name="connsiteY454" fmla="*/ 132947 h 1081178"/>
                  <a:gd name="connsiteX455" fmla="*/ 227780 w 1400638"/>
                  <a:gd name="connsiteY455" fmla="*/ 132947 h 1081178"/>
                  <a:gd name="connsiteX456" fmla="*/ 227780 w 1400638"/>
                  <a:gd name="connsiteY456" fmla="*/ 134361 h 1081178"/>
                  <a:gd name="connsiteX457" fmla="*/ 243343 w 1400638"/>
                  <a:gd name="connsiteY457" fmla="*/ 135776 h 1081178"/>
                  <a:gd name="connsiteX458" fmla="*/ 244758 w 1400638"/>
                  <a:gd name="connsiteY458" fmla="*/ 134361 h 1081178"/>
                  <a:gd name="connsiteX459" fmla="*/ 244758 w 1400638"/>
                  <a:gd name="connsiteY459" fmla="*/ 138604 h 1081178"/>
                  <a:gd name="connsiteX460" fmla="*/ 244758 w 1400638"/>
                  <a:gd name="connsiteY460" fmla="*/ 140019 h 1081178"/>
                  <a:gd name="connsiteX461" fmla="*/ 256076 w 1400638"/>
                  <a:gd name="connsiteY461" fmla="*/ 147090 h 1081178"/>
                  <a:gd name="connsiteX462" fmla="*/ 267394 w 1400638"/>
                  <a:gd name="connsiteY462" fmla="*/ 155576 h 1081178"/>
                  <a:gd name="connsiteX463" fmla="*/ 280127 w 1400638"/>
                  <a:gd name="connsiteY463" fmla="*/ 164062 h 1081178"/>
                  <a:gd name="connsiteX464" fmla="*/ 298520 w 1400638"/>
                  <a:gd name="connsiteY464" fmla="*/ 166891 h 1081178"/>
                  <a:gd name="connsiteX465" fmla="*/ 304179 w 1400638"/>
                  <a:gd name="connsiteY465" fmla="*/ 171134 h 1081178"/>
                  <a:gd name="connsiteX466" fmla="*/ 305594 w 1400638"/>
                  <a:gd name="connsiteY466" fmla="*/ 172548 h 1081178"/>
                  <a:gd name="connsiteX467" fmla="*/ 322571 w 1400638"/>
                  <a:gd name="connsiteY467" fmla="*/ 178206 h 1081178"/>
                  <a:gd name="connsiteX468" fmla="*/ 340963 w 1400638"/>
                  <a:gd name="connsiteY468" fmla="*/ 195178 h 1081178"/>
                  <a:gd name="connsiteX469" fmla="*/ 348037 w 1400638"/>
                  <a:gd name="connsiteY469" fmla="*/ 200835 h 1081178"/>
                  <a:gd name="connsiteX470" fmla="*/ 350867 w 1400638"/>
                  <a:gd name="connsiteY470" fmla="*/ 207907 h 1081178"/>
                  <a:gd name="connsiteX471" fmla="*/ 356526 w 1400638"/>
                  <a:gd name="connsiteY471" fmla="*/ 224878 h 1081178"/>
                  <a:gd name="connsiteX472" fmla="*/ 355111 w 1400638"/>
                  <a:gd name="connsiteY472" fmla="*/ 231950 h 1081178"/>
                  <a:gd name="connsiteX473" fmla="*/ 357941 w 1400638"/>
                  <a:gd name="connsiteY473" fmla="*/ 241850 h 1081178"/>
                  <a:gd name="connsiteX474" fmla="*/ 386236 w 1400638"/>
                  <a:gd name="connsiteY474" fmla="*/ 254579 h 1081178"/>
                  <a:gd name="connsiteX475" fmla="*/ 425850 w 1400638"/>
                  <a:gd name="connsiteY475" fmla="*/ 261651 h 1081178"/>
                  <a:gd name="connsiteX476" fmla="*/ 428680 w 1400638"/>
                  <a:gd name="connsiteY476" fmla="*/ 261651 h 1081178"/>
                  <a:gd name="connsiteX477" fmla="*/ 454146 w 1400638"/>
                  <a:gd name="connsiteY477" fmla="*/ 267308 h 1081178"/>
                  <a:gd name="connsiteX478" fmla="*/ 471123 w 1400638"/>
                  <a:gd name="connsiteY478" fmla="*/ 277209 h 1081178"/>
                  <a:gd name="connsiteX479" fmla="*/ 479612 w 1400638"/>
                  <a:gd name="connsiteY479" fmla="*/ 280037 h 1081178"/>
                  <a:gd name="connsiteX480" fmla="*/ 486686 w 1400638"/>
                  <a:gd name="connsiteY480" fmla="*/ 280037 h 1081178"/>
                  <a:gd name="connsiteX481" fmla="*/ 489516 w 1400638"/>
                  <a:gd name="connsiteY481" fmla="*/ 285695 h 1081178"/>
                  <a:gd name="connsiteX482" fmla="*/ 489516 w 1400638"/>
                  <a:gd name="connsiteY482" fmla="*/ 287109 h 1081178"/>
                  <a:gd name="connsiteX483" fmla="*/ 490930 w 1400638"/>
                  <a:gd name="connsiteY483" fmla="*/ 288523 h 1081178"/>
                  <a:gd name="connsiteX484" fmla="*/ 495175 w 1400638"/>
                  <a:gd name="connsiteY484" fmla="*/ 289938 h 1081178"/>
                  <a:gd name="connsiteX485" fmla="*/ 503664 w 1400638"/>
                  <a:gd name="connsiteY485" fmla="*/ 301252 h 1081178"/>
                  <a:gd name="connsiteX486" fmla="*/ 526300 w 1400638"/>
                  <a:gd name="connsiteY486" fmla="*/ 321053 h 1081178"/>
                  <a:gd name="connsiteX487" fmla="*/ 558840 w 1400638"/>
                  <a:gd name="connsiteY487" fmla="*/ 326710 h 1081178"/>
                  <a:gd name="connsiteX488" fmla="*/ 597039 w 1400638"/>
                  <a:gd name="connsiteY488" fmla="*/ 329539 h 1081178"/>
                  <a:gd name="connsiteX489" fmla="*/ 612602 w 1400638"/>
                  <a:gd name="connsiteY489" fmla="*/ 330953 h 1081178"/>
                  <a:gd name="connsiteX490" fmla="*/ 622506 w 1400638"/>
                  <a:gd name="connsiteY490" fmla="*/ 330953 h 1081178"/>
                  <a:gd name="connsiteX491" fmla="*/ 635239 w 1400638"/>
                  <a:gd name="connsiteY491" fmla="*/ 329539 h 1081178"/>
                  <a:gd name="connsiteX492" fmla="*/ 646557 w 1400638"/>
                  <a:gd name="connsiteY492" fmla="*/ 330953 h 1081178"/>
                  <a:gd name="connsiteX493" fmla="*/ 653631 w 1400638"/>
                  <a:gd name="connsiteY493" fmla="*/ 332368 h 1081178"/>
                  <a:gd name="connsiteX494" fmla="*/ 666364 w 1400638"/>
                  <a:gd name="connsiteY494" fmla="*/ 330953 h 1081178"/>
                  <a:gd name="connsiteX495" fmla="*/ 670608 w 1400638"/>
                  <a:gd name="connsiteY495" fmla="*/ 333782 h 1081178"/>
                  <a:gd name="connsiteX496" fmla="*/ 696074 w 1400638"/>
                  <a:gd name="connsiteY496" fmla="*/ 347925 h 1081178"/>
                  <a:gd name="connsiteX497" fmla="*/ 731444 w 1400638"/>
                  <a:gd name="connsiteY497" fmla="*/ 354997 h 1081178"/>
                  <a:gd name="connsiteX498" fmla="*/ 732859 w 1400638"/>
                  <a:gd name="connsiteY498" fmla="*/ 354997 h 1081178"/>
                  <a:gd name="connsiteX499" fmla="*/ 742762 w 1400638"/>
                  <a:gd name="connsiteY499" fmla="*/ 352168 h 1081178"/>
                  <a:gd name="connsiteX500" fmla="*/ 744177 w 1400638"/>
                  <a:gd name="connsiteY500" fmla="*/ 353583 h 1081178"/>
                  <a:gd name="connsiteX501" fmla="*/ 759740 w 1400638"/>
                  <a:gd name="connsiteY501" fmla="*/ 363483 h 1081178"/>
                  <a:gd name="connsiteX502" fmla="*/ 762569 w 1400638"/>
                  <a:gd name="connsiteY502" fmla="*/ 362069 h 1081178"/>
                  <a:gd name="connsiteX503" fmla="*/ 773888 w 1400638"/>
                  <a:gd name="connsiteY503" fmla="*/ 356411 h 1081178"/>
                  <a:gd name="connsiteX504" fmla="*/ 786621 w 1400638"/>
                  <a:gd name="connsiteY504" fmla="*/ 347925 h 1081178"/>
                  <a:gd name="connsiteX505" fmla="*/ 820576 w 1400638"/>
                  <a:gd name="connsiteY505" fmla="*/ 336611 h 1081178"/>
                  <a:gd name="connsiteX506" fmla="*/ 858775 w 1400638"/>
                  <a:gd name="connsiteY506" fmla="*/ 335196 h 1081178"/>
                  <a:gd name="connsiteX507" fmla="*/ 868678 w 1400638"/>
                  <a:gd name="connsiteY507" fmla="*/ 328125 h 1081178"/>
                  <a:gd name="connsiteX508" fmla="*/ 882826 w 1400638"/>
                  <a:gd name="connsiteY508" fmla="*/ 322467 h 1081178"/>
                  <a:gd name="connsiteX509" fmla="*/ 891315 w 1400638"/>
                  <a:gd name="connsiteY509" fmla="*/ 306910 h 1081178"/>
                  <a:gd name="connsiteX510" fmla="*/ 909707 w 1400638"/>
                  <a:gd name="connsiteY510" fmla="*/ 291352 h 1081178"/>
                  <a:gd name="connsiteX511" fmla="*/ 882826 w 1400638"/>
                  <a:gd name="connsiteY511" fmla="*/ 271551 h 1081178"/>
                  <a:gd name="connsiteX512" fmla="*/ 882826 w 1400638"/>
                  <a:gd name="connsiteY512" fmla="*/ 261651 h 1081178"/>
                  <a:gd name="connsiteX513" fmla="*/ 884241 w 1400638"/>
                  <a:gd name="connsiteY513" fmla="*/ 255994 h 1081178"/>
                  <a:gd name="connsiteX514" fmla="*/ 891315 w 1400638"/>
                  <a:gd name="connsiteY514" fmla="*/ 254579 h 1081178"/>
                  <a:gd name="connsiteX515" fmla="*/ 902633 w 1400638"/>
                  <a:gd name="connsiteY515" fmla="*/ 258822 h 1081178"/>
                  <a:gd name="connsiteX516" fmla="*/ 926685 w 1400638"/>
                  <a:gd name="connsiteY516" fmla="*/ 265894 h 1081178"/>
                  <a:gd name="connsiteX517" fmla="*/ 933758 w 1400638"/>
                  <a:gd name="connsiteY517" fmla="*/ 263065 h 1081178"/>
                  <a:gd name="connsiteX518" fmla="*/ 945077 w 1400638"/>
                  <a:gd name="connsiteY518" fmla="*/ 248922 h 1081178"/>
                  <a:gd name="connsiteX519" fmla="*/ 949321 w 1400638"/>
                  <a:gd name="connsiteY519" fmla="*/ 248922 h 1081178"/>
                  <a:gd name="connsiteX520" fmla="*/ 962054 w 1400638"/>
                  <a:gd name="connsiteY520" fmla="*/ 246093 h 1081178"/>
                  <a:gd name="connsiteX521" fmla="*/ 979032 w 1400638"/>
                  <a:gd name="connsiteY521" fmla="*/ 234779 h 1081178"/>
                  <a:gd name="connsiteX522" fmla="*/ 980446 w 1400638"/>
                  <a:gd name="connsiteY522" fmla="*/ 233364 h 1081178"/>
                  <a:gd name="connsiteX523" fmla="*/ 980446 w 1400638"/>
                  <a:gd name="connsiteY523" fmla="*/ 231950 h 1081178"/>
                  <a:gd name="connsiteX524" fmla="*/ 979032 w 1400638"/>
                  <a:gd name="connsiteY524" fmla="*/ 220636 h 1081178"/>
                  <a:gd name="connsiteX525" fmla="*/ 979032 w 1400638"/>
                  <a:gd name="connsiteY525" fmla="*/ 217807 h 1081178"/>
                  <a:gd name="connsiteX526" fmla="*/ 986106 w 1400638"/>
                  <a:gd name="connsiteY526" fmla="*/ 216393 h 1081178"/>
                  <a:gd name="connsiteX527" fmla="*/ 994594 w 1400638"/>
                  <a:gd name="connsiteY527" fmla="*/ 214978 h 1081178"/>
                  <a:gd name="connsiteX528" fmla="*/ 996009 w 1400638"/>
                  <a:gd name="connsiteY528" fmla="*/ 214978 h 1081178"/>
                  <a:gd name="connsiteX529" fmla="*/ 998839 w 1400638"/>
                  <a:gd name="connsiteY529" fmla="*/ 209321 h 1081178"/>
                  <a:gd name="connsiteX530" fmla="*/ 1003083 w 1400638"/>
                  <a:gd name="connsiteY530" fmla="*/ 209321 h 1081178"/>
                  <a:gd name="connsiteX531" fmla="*/ 1007327 w 1400638"/>
                  <a:gd name="connsiteY531" fmla="*/ 209321 h 1081178"/>
                  <a:gd name="connsiteX532" fmla="*/ 1022890 w 1400638"/>
                  <a:gd name="connsiteY532" fmla="*/ 203664 h 1081178"/>
                  <a:gd name="connsiteX533" fmla="*/ 1037038 w 1400638"/>
                  <a:gd name="connsiteY533" fmla="*/ 207907 h 1081178"/>
                  <a:gd name="connsiteX534" fmla="*/ 1041283 w 1400638"/>
                  <a:gd name="connsiteY534" fmla="*/ 207907 h 1081178"/>
                  <a:gd name="connsiteX535" fmla="*/ 1052601 w 1400638"/>
                  <a:gd name="connsiteY535" fmla="*/ 205078 h 1081178"/>
                  <a:gd name="connsiteX536" fmla="*/ 1054016 w 1400638"/>
                  <a:gd name="connsiteY536" fmla="*/ 200835 h 1081178"/>
                  <a:gd name="connsiteX537" fmla="*/ 1054016 w 1400638"/>
                  <a:gd name="connsiteY537" fmla="*/ 199421 h 1081178"/>
                  <a:gd name="connsiteX538" fmla="*/ 1038453 w 1400638"/>
                  <a:gd name="connsiteY538" fmla="*/ 183863 h 1081178"/>
                  <a:gd name="connsiteX539" fmla="*/ 1010157 w 1400638"/>
                  <a:gd name="connsiteY539" fmla="*/ 168305 h 1081178"/>
                  <a:gd name="connsiteX540" fmla="*/ 993179 w 1400638"/>
                  <a:gd name="connsiteY540" fmla="*/ 158405 h 1081178"/>
                  <a:gd name="connsiteX541" fmla="*/ 987520 w 1400638"/>
                  <a:gd name="connsiteY541" fmla="*/ 159819 h 1081178"/>
                  <a:gd name="connsiteX542" fmla="*/ 973372 w 1400638"/>
                  <a:gd name="connsiteY542" fmla="*/ 169720 h 1081178"/>
                  <a:gd name="connsiteX543" fmla="*/ 957810 w 1400638"/>
                  <a:gd name="connsiteY543" fmla="*/ 164062 h 1081178"/>
                  <a:gd name="connsiteX544" fmla="*/ 956395 w 1400638"/>
                  <a:gd name="connsiteY544" fmla="*/ 164062 h 1081178"/>
                  <a:gd name="connsiteX545" fmla="*/ 939418 w 1400638"/>
                  <a:gd name="connsiteY545" fmla="*/ 169720 h 1081178"/>
                  <a:gd name="connsiteX546" fmla="*/ 926685 w 1400638"/>
                  <a:gd name="connsiteY546" fmla="*/ 159819 h 1081178"/>
                  <a:gd name="connsiteX547" fmla="*/ 929514 w 1400638"/>
                  <a:gd name="connsiteY547" fmla="*/ 154162 h 1081178"/>
                  <a:gd name="connsiteX548" fmla="*/ 929514 w 1400638"/>
                  <a:gd name="connsiteY548" fmla="*/ 152748 h 1081178"/>
                  <a:gd name="connsiteX549" fmla="*/ 925270 w 1400638"/>
                  <a:gd name="connsiteY549" fmla="*/ 145676 h 1081178"/>
                  <a:gd name="connsiteX550" fmla="*/ 926685 w 1400638"/>
                  <a:gd name="connsiteY550" fmla="*/ 111732 h 1081178"/>
                  <a:gd name="connsiteX551" fmla="*/ 933758 w 1400638"/>
                  <a:gd name="connsiteY551" fmla="*/ 114561 h 1081178"/>
                  <a:gd name="connsiteX552" fmla="*/ 947906 w 1400638"/>
                  <a:gd name="connsiteY552" fmla="*/ 118804 h 1081178"/>
                  <a:gd name="connsiteX553" fmla="*/ 956395 w 1400638"/>
                  <a:gd name="connsiteY553" fmla="*/ 121632 h 1081178"/>
                  <a:gd name="connsiteX554" fmla="*/ 959225 w 1400638"/>
                  <a:gd name="connsiteY554" fmla="*/ 123047 h 1081178"/>
                  <a:gd name="connsiteX555" fmla="*/ 966299 w 1400638"/>
                  <a:gd name="connsiteY555" fmla="*/ 108903 h 1081178"/>
                  <a:gd name="connsiteX556" fmla="*/ 981861 w 1400638"/>
                  <a:gd name="connsiteY556" fmla="*/ 103246 h 1081178"/>
                  <a:gd name="connsiteX557" fmla="*/ 981861 w 1400638"/>
                  <a:gd name="connsiteY557" fmla="*/ 101832 h 1081178"/>
                  <a:gd name="connsiteX558" fmla="*/ 976202 w 1400638"/>
                  <a:gd name="connsiteY558" fmla="*/ 91931 h 1081178"/>
                  <a:gd name="connsiteX559" fmla="*/ 973372 w 1400638"/>
                  <a:gd name="connsiteY559" fmla="*/ 89103 h 1081178"/>
                  <a:gd name="connsiteX560" fmla="*/ 971958 w 1400638"/>
                  <a:gd name="connsiteY560" fmla="*/ 87688 h 1081178"/>
                  <a:gd name="connsiteX561" fmla="*/ 974787 w 1400638"/>
                  <a:gd name="connsiteY561" fmla="*/ 73545 h 1081178"/>
                  <a:gd name="connsiteX562" fmla="*/ 973372 w 1400638"/>
                  <a:gd name="connsiteY562" fmla="*/ 65059 h 1081178"/>
                  <a:gd name="connsiteX563" fmla="*/ 973372 w 1400638"/>
                  <a:gd name="connsiteY563" fmla="*/ 63645 h 1081178"/>
                  <a:gd name="connsiteX564" fmla="*/ 971958 w 1400638"/>
                  <a:gd name="connsiteY564" fmla="*/ 57987 h 1081178"/>
                  <a:gd name="connsiteX565" fmla="*/ 971958 w 1400638"/>
                  <a:gd name="connsiteY565" fmla="*/ 56573 h 1081178"/>
                  <a:gd name="connsiteX566" fmla="*/ 981861 w 1400638"/>
                  <a:gd name="connsiteY566" fmla="*/ 46673 h 1081178"/>
                  <a:gd name="connsiteX567" fmla="*/ 979032 w 1400638"/>
                  <a:gd name="connsiteY567" fmla="*/ 42430 h 1081178"/>
                  <a:gd name="connsiteX568" fmla="*/ 971958 w 1400638"/>
                  <a:gd name="connsiteY568" fmla="*/ 31115 h 1081178"/>
                  <a:gd name="connsiteX569" fmla="*/ 963469 w 1400638"/>
                  <a:gd name="connsiteY569" fmla="*/ 25458 h 1081178"/>
                  <a:gd name="connsiteX570" fmla="*/ 963469 w 1400638"/>
                  <a:gd name="connsiteY570" fmla="*/ 24044 h 1081178"/>
                  <a:gd name="connsiteX571" fmla="*/ 952151 w 1400638"/>
                  <a:gd name="connsiteY571" fmla="*/ 21215 h 1081178"/>
                  <a:gd name="connsiteX572" fmla="*/ 957810 w 1400638"/>
                  <a:gd name="connsiteY572" fmla="*/ 9900 h 1081178"/>
                  <a:gd name="connsiteX573" fmla="*/ 986106 w 1400638"/>
                  <a:gd name="connsiteY573" fmla="*/ 1414 h 1081178"/>
                  <a:gd name="connsiteX574" fmla="*/ 1011572 w 1400638"/>
                  <a:gd name="connsiteY574" fmla="*/ 0 h 10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400638" h="1081178">
                    <a:moveTo>
                      <a:pt x="1080837" y="1025615"/>
                    </a:moveTo>
                    <a:cubicBezTo>
                      <a:pt x="1082239" y="1024214"/>
                      <a:pt x="1094861" y="1027017"/>
                      <a:pt x="1094861" y="1027017"/>
                    </a:cubicBezTo>
                    <a:lnTo>
                      <a:pt x="1101873" y="1032622"/>
                    </a:lnTo>
                    <a:lnTo>
                      <a:pt x="1100471" y="1043831"/>
                    </a:lnTo>
                    <a:lnTo>
                      <a:pt x="1097666" y="1043831"/>
                    </a:lnTo>
                    <a:lnTo>
                      <a:pt x="1092056" y="1052239"/>
                    </a:lnTo>
                    <a:lnTo>
                      <a:pt x="1092056" y="1062048"/>
                    </a:lnTo>
                    <a:lnTo>
                      <a:pt x="1090654" y="1071856"/>
                    </a:lnTo>
                    <a:lnTo>
                      <a:pt x="1086447" y="1074659"/>
                    </a:lnTo>
                    <a:lnTo>
                      <a:pt x="1079434" y="1080264"/>
                    </a:lnTo>
                    <a:cubicBezTo>
                      <a:pt x="1079434" y="1080264"/>
                      <a:pt x="1066813" y="1083066"/>
                      <a:pt x="1058398" y="1078862"/>
                    </a:cubicBezTo>
                    <a:cubicBezTo>
                      <a:pt x="1049984" y="1076060"/>
                      <a:pt x="1051386" y="1080264"/>
                      <a:pt x="1042971" y="1064850"/>
                    </a:cubicBezTo>
                    <a:cubicBezTo>
                      <a:pt x="1035959" y="1048035"/>
                      <a:pt x="1044374" y="1049436"/>
                      <a:pt x="1049984" y="1043831"/>
                    </a:cubicBezTo>
                    <a:cubicBezTo>
                      <a:pt x="1054191" y="1038227"/>
                      <a:pt x="1052788" y="1041029"/>
                      <a:pt x="1054191" y="1032622"/>
                    </a:cubicBezTo>
                    <a:cubicBezTo>
                      <a:pt x="1055593" y="1025615"/>
                      <a:pt x="1058398" y="1035424"/>
                      <a:pt x="1059800" y="1031220"/>
                    </a:cubicBezTo>
                    <a:cubicBezTo>
                      <a:pt x="1062605" y="1025615"/>
                      <a:pt x="1068215" y="1029819"/>
                      <a:pt x="1072422" y="1031220"/>
                    </a:cubicBezTo>
                    <a:cubicBezTo>
                      <a:pt x="1075227" y="1032622"/>
                      <a:pt x="1079434" y="1028418"/>
                      <a:pt x="1080837" y="1025615"/>
                    </a:cubicBezTo>
                    <a:close/>
                    <a:moveTo>
                      <a:pt x="1011572" y="0"/>
                    </a:moveTo>
                    <a:cubicBezTo>
                      <a:pt x="1015816" y="0"/>
                      <a:pt x="1018646" y="0"/>
                      <a:pt x="1021475" y="1414"/>
                    </a:cubicBezTo>
                    <a:cubicBezTo>
                      <a:pt x="1028549" y="7072"/>
                      <a:pt x="1048357" y="12729"/>
                      <a:pt x="1048357" y="14143"/>
                    </a:cubicBezTo>
                    <a:lnTo>
                      <a:pt x="1058260" y="8486"/>
                    </a:lnTo>
                    <a:cubicBezTo>
                      <a:pt x="1061090" y="9900"/>
                      <a:pt x="1066749" y="12729"/>
                      <a:pt x="1075237" y="21215"/>
                    </a:cubicBezTo>
                    <a:cubicBezTo>
                      <a:pt x="1089385" y="32529"/>
                      <a:pt x="1095044" y="31115"/>
                      <a:pt x="1102118" y="41015"/>
                    </a:cubicBezTo>
                    <a:cubicBezTo>
                      <a:pt x="1106363" y="46673"/>
                      <a:pt x="1112022" y="46673"/>
                      <a:pt x="1114851" y="48087"/>
                    </a:cubicBezTo>
                    <a:cubicBezTo>
                      <a:pt x="1117681" y="49501"/>
                      <a:pt x="1121925" y="50916"/>
                      <a:pt x="1127585" y="60816"/>
                    </a:cubicBezTo>
                    <a:cubicBezTo>
                      <a:pt x="1141732" y="80617"/>
                      <a:pt x="1153051" y="83445"/>
                      <a:pt x="1158710" y="90517"/>
                    </a:cubicBezTo>
                    <a:cubicBezTo>
                      <a:pt x="1165784" y="97589"/>
                      <a:pt x="1171443" y="99003"/>
                      <a:pt x="1172858" y="100417"/>
                    </a:cubicBezTo>
                    <a:cubicBezTo>
                      <a:pt x="1174272" y="100417"/>
                      <a:pt x="1175687" y="103246"/>
                      <a:pt x="1177102" y="104660"/>
                    </a:cubicBezTo>
                    <a:cubicBezTo>
                      <a:pt x="1179932" y="107489"/>
                      <a:pt x="1182761" y="111732"/>
                      <a:pt x="1182761" y="111732"/>
                    </a:cubicBezTo>
                    <a:cubicBezTo>
                      <a:pt x="1184176" y="114561"/>
                      <a:pt x="1184176" y="113146"/>
                      <a:pt x="1185591" y="114561"/>
                    </a:cubicBezTo>
                    <a:cubicBezTo>
                      <a:pt x="1192665" y="117389"/>
                      <a:pt x="1216716" y="123047"/>
                      <a:pt x="1216716" y="123047"/>
                    </a:cubicBezTo>
                    <a:lnTo>
                      <a:pt x="1233693" y="121632"/>
                    </a:lnTo>
                    <a:lnTo>
                      <a:pt x="1259160" y="137190"/>
                    </a:lnTo>
                    <a:lnTo>
                      <a:pt x="1273307" y="138604"/>
                    </a:lnTo>
                    <a:lnTo>
                      <a:pt x="1276137" y="147090"/>
                    </a:lnTo>
                    <a:lnTo>
                      <a:pt x="1276137" y="148505"/>
                    </a:lnTo>
                    <a:lnTo>
                      <a:pt x="1284626" y="156991"/>
                    </a:lnTo>
                    <a:lnTo>
                      <a:pt x="1300188" y="181034"/>
                    </a:lnTo>
                    <a:lnTo>
                      <a:pt x="1341217" y="173963"/>
                    </a:lnTo>
                    <a:lnTo>
                      <a:pt x="1358195" y="164062"/>
                    </a:lnTo>
                    <a:lnTo>
                      <a:pt x="1369513" y="155576"/>
                    </a:lnTo>
                    <a:lnTo>
                      <a:pt x="1383661" y="152748"/>
                    </a:lnTo>
                    <a:cubicBezTo>
                      <a:pt x="1382246" y="155576"/>
                      <a:pt x="1382246" y="158405"/>
                      <a:pt x="1382246" y="161234"/>
                    </a:cubicBezTo>
                    <a:cubicBezTo>
                      <a:pt x="1382246" y="161234"/>
                      <a:pt x="1382246" y="162648"/>
                      <a:pt x="1382246" y="164062"/>
                    </a:cubicBezTo>
                    <a:cubicBezTo>
                      <a:pt x="1385076" y="166891"/>
                      <a:pt x="1389320" y="169720"/>
                      <a:pt x="1393564" y="172548"/>
                    </a:cubicBezTo>
                    <a:lnTo>
                      <a:pt x="1386490" y="183863"/>
                    </a:lnTo>
                    <a:lnTo>
                      <a:pt x="1386490" y="185277"/>
                    </a:lnTo>
                    <a:cubicBezTo>
                      <a:pt x="1386490" y="185277"/>
                      <a:pt x="1389320" y="200835"/>
                      <a:pt x="1397809" y="213564"/>
                    </a:cubicBezTo>
                    <a:cubicBezTo>
                      <a:pt x="1399223" y="217807"/>
                      <a:pt x="1400638" y="220636"/>
                      <a:pt x="1400638" y="223464"/>
                    </a:cubicBezTo>
                    <a:cubicBezTo>
                      <a:pt x="1400638" y="229121"/>
                      <a:pt x="1397809" y="231950"/>
                      <a:pt x="1397809" y="231950"/>
                    </a:cubicBezTo>
                    <a:lnTo>
                      <a:pt x="1396394" y="233364"/>
                    </a:lnTo>
                    <a:lnTo>
                      <a:pt x="1399223" y="248922"/>
                    </a:lnTo>
                    <a:lnTo>
                      <a:pt x="1366683" y="244679"/>
                    </a:lnTo>
                    <a:lnTo>
                      <a:pt x="1351121" y="255994"/>
                    </a:lnTo>
                    <a:lnTo>
                      <a:pt x="1352535" y="258822"/>
                    </a:lnTo>
                    <a:cubicBezTo>
                      <a:pt x="1352535" y="258822"/>
                      <a:pt x="1370928" y="280037"/>
                      <a:pt x="1372342" y="282866"/>
                    </a:cubicBezTo>
                    <a:cubicBezTo>
                      <a:pt x="1375172" y="287109"/>
                      <a:pt x="1383661" y="302667"/>
                      <a:pt x="1385076" y="305495"/>
                    </a:cubicBezTo>
                    <a:lnTo>
                      <a:pt x="1386490" y="318224"/>
                    </a:lnTo>
                    <a:lnTo>
                      <a:pt x="1378002" y="321053"/>
                    </a:lnTo>
                    <a:lnTo>
                      <a:pt x="1363854" y="311153"/>
                    </a:lnTo>
                    <a:lnTo>
                      <a:pt x="1362439" y="313981"/>
                    </a:lnTo>
                    <a:cubicBezTo>
                      <a:pt x="1362439" y="313981"/>
                      <a:pt x="1359609" y="319639"/>
                      <a:pt x="1358195" y="323882"/>
                    </a:cubicBezTo>
                    <a:cubicBezTo>
                      <a:pt x="1358195" y="323882"/>
                      <a:pt x="1359609" y="325296"/>
                      <a:pt x="1359609" y="326710"/>
                    </a:cubicBezTo>
                    <a:cubicBezTo>
                      <a:pt x="1359609" y="326710"/>
                      <a:pt x="1359609" y="326710"/>
                      <a:pt x="1359609" y="328125"/>
                    </a:cubicBezTo>
                    <a:cubicBezTo>
                      <a:pt x="1359609" y="329539"/>
                      <a:pt x="1359609" y="330953"/>
                      <a:pt x="1359609" y="332368"/>
                    </a:cubicBezTo>
                    <a:lnTo>
                      <a:pt x="1352535" y="335196"/>
                    </a:lnTo>
                    <a:lnTo>
                      <a:pt x="1351121" y="336611"/>
                    </a:lnTo>
                    <a:lnTo>
                      <a:pt x="1352535" y="338025"/>
                    </a:lnTo>
                    <a:cubicBezTo>
                      <a:pt x="1352535" y="338025"/>
                      <a:pt x="1352535" y="339439"/>
                      <a:pt x="1352535" y="340854"/>
                    </a:cubicBezTo>
                    <a:cubicBezTo>
                      <a:pt x="1352535" y="340854"/>
                      <a:pt x="1352535" y="342268"/>
                      <a:pt x="1352535" y="342268"/>
                    </a:cubicBezTo>
                    <a:cubicBezTo>
                      <a:pt x="1348291" y="342268"/>
                      <a:pt x="1334143" y="345097"/>
                      <a:pt x="1334143" y="345097"/>
                    </a:cubicBezTo>
                    <a:lnTo>
                      <a:pt x="1329899" y="346511"/>
                    </a:lnTo>
                    <a:lnTo>
                      <a:pt x="1336973" y="357826"/>
                    </a:lnTo>
                    <a:cubicBezTo>
                      <a:pt x="1328484" y="354997"/>
                      <a:pt x="1312921" y="349340"/>
                      <a:pt x="1307262" y="349340"/>
                    </a:cubicBezTo>
                    <a:cubicBezTo>
                      <a:pt x="1307262" y="349340"/>
                      <a:pt x="1305848" y="349340"/>
                      <a:pt x="1305848" y="349340"/>
                    </a:cubicBezTo>
                    <a:cubicBezTo>
                      <a:pt x="1301603" y="352168"/>
                      <a:pt x="1301603" y="357826"/>
                      <a:pt x="1295944" y="367726"/>
                    </a:cubicBezTo>
                    <a:cubicBezTo>
                      <a:pt x="1294529" y="373383"/>
                      <a:pt x="1291700" y="379041"/>
                      <a:pt x="1288870" y="383284"/>
                    </a:cubicBezTo>
                    <a:cubicBezTo>
                      <a:pt x="1287455" y="384698"/>
                      <a:pt x="1287455" y="386112"/>
                      <a:pt x="1286041" y="387527"/>
                    </a:cubicBezTo>
                    <a:cubicBezTo>
                      <a:pt x="1284626" y="388941"/>
                      <a:pt x="1284626" y="388941"/>
                      <a:pt x="1284626" y="388941"/>
                    </a:cubicBezTo>
                    <a:cubicBezTo>
                      <a:pt x="1278967" y="390355"/>
                      <a:pt x="1267648" y="398841"/>
                      <a:pt x="1267648" y="398841"/>
                    </a:cubicBezTo>
                    <a:lnTo>
                      <a:pt x="1266234" y="400256"/>
                    </a:lnTo>
                    <a:lnTo>
                      <a:pt x="1266234" y="414399"/>
                    </a:lnTo>
                    <a:cubicBezTo>
                      <a:pt x="1263404" y="414399"/>
                      <a:pt x="1259160" y="414399"/>
                      <a:pt x="1256330" y="414399"/>
                    </a:cubicBezTo>
                    <a:cubicBezTo>
                      <a:pt x="1250671" y="414399"/>
                      <a:pt x="1245012" y="421471"/>
                      <a:pt x="1235108" y="425713"/>
                    </a:cubicBezTo>
                    <a:cubicBezTo>
                      <a:pt x="1226620" y="428542"/>
                      <a:pt x="1225205" y="432785"/>
                      <a:pt x="1225205" y="435614"/>
                    </a:cubicBezTo>
                    <a:cubicBezTo>
                      <a:pt x="1225205" y="438442"/>
                      <a:pt x="1219546" y="444100"/>
                      <a:pt x="1213886" y="446928"/>
                    </a:cubicBezTo>
                    <a:cubicBezTo>
                      <a:pt x="1208227" y="449757"/>
                      <a:pt x="1203983" y="448343"/>
                      <a:pt x="1205398" y="446928"/>
                    </a:cubicBezTo>
                    <a:cubicBezTo>
                      <a:pt x="1205398" y="445514"/>
                      <a:pt x="1202568" y="441271"/>
                      <a:pt x="1209642" y="435614"/>
                    </a:cubicBezTo>
                    <a:cubicBezTo>
                      <a:pt x="1218131" y="429956"/>
                      <a:pt x="1209642" y="429956"/>
                      <a:pt x="1206813" y="425713"/>
                    </a:cubicBezTo>
                    <a:cubicBezTo>
                      <a:pt x="1202568" y="421471"/>
                      <a:pt x="1199739" y="420056"/>
                      <a:pt x="1199739" y="414399"/>
                    </a:cubicBezTo>
                    <a:cubicBezTo>
                      <a:pt x="1199739" y="408742"/>
                      <a:pt x="1209642" y="400256"/>
                      <a:pt x="1209642" y="394598"/>
                    </a:cubicBezTo>
                    <a:cubicBezTo>
                      <a:pt x="1211057" y="390355"/>
                      <a:pt x="1205398" y="388941"/>
                      <a:pt x="1196909" y="381869"/>
                    </a:cubicBezTo>
                    <a:cubicBezTo>
                      <a:pt x="1188420" y="376212"/>
                      <a:pt x="1189835" y="381869"/>
                      <a:pt x="1189835" y="381869"/>
                    </a:cubicBezTo>
                    <a:cubicBezTo>
                      <a:pt x="1189835" y="381869"/>
                      <a:pt x="1187006" y="380455"/>
                      <a:pt x="1182761" y="380455"/>
                    </a:cubicBezTo>
                    <a:cubicBezTo>
                      <a:pt x="1177102" y="379041"/>
                      <a:pt x="1175687" y="387527"/>
                      <a:pt x="1175687" y="387527"/>
                    </a:cubicBezTo>
                    <a:cubicBezTo>
                      <a:pt x="1175687" y="387527"/>
                      <a:pt x="1168613" y="397427"/>
                      <a:pt x="1167199" y="404499"/>
                    </a:cubicBezTo>
                    <a:cubicBezTo>
                      <a:pt x="1165784" y="411570"/>
                      <a:pt x="1164369" y="407327"/>
                      <a:pt x="1155880" y="411570"/>
                    </a:cubicBezTo>
                    <a:cubicBezTo>
                      <a:pt x="1147392" y="415813"/>
                      <a:pt x="1150221" y="415813"/>
                      <a:pt x="1150221" y="420056"/>
                    </a:cubicBezTo>
                    <a:cubicBezTo>
                      <a:pt x="1148806" y="422885"/>
                      <a:pt x="1150221" y="427128"/>
                      <a:pt x="1148806" y="432785"/>
                    </a:cubicBezTo>
                    <a:cubicBezTo>
                      <a:pt x="1145977" y="438442"/>
                      <a:pt x="1141732" y="435614"/>
                      <a:pt x="1136073" y="435614"/>
                    </a:cubicBezTo>
                    <a:cubicBezTo>
                      <a:pt x="1130414" y="435614"/>
                      <a:pt x="1133244" y="439857"/>
                      <a:pt x="1127585" y="439857"/>
                    </a:cubicBezTo>
                    <a:cubicBezTo>
                      <a:pt x="1121925" y="439857"/>
                      <a:pt x="1121925" y="434199"/>
                      <a:pt x="1119096" y="432785"/>
                    </a:cubicBezTo>
                    <a:cubicBezTo>
                      <a:pt x="1116266" y="431371"/>
                      <a:pt x="1117681" y="442685"/>
                      <a:pt x="1117681" y="448343"/>
                    </a:cubicBezTo>
                    <a:cubicBezTo>
                      <a:pt x="1117681" y="455414"/>
                      <a:pt x="1130414" y="461072"/>
                      <a:pt x="1130414" y="461072"/>
                    </a:cubicBezTo>
                    <a:cubicBezTo>
                      <a:pt x="1130414" y="461072"/>
                      <a:pt x="1137488" y="463900"/>
                      <a:pt x="1145977" y="465315"/>
                    </a:cubicBezTo>
                    <a:cubicBezTo>
                      <a:pt x="1155880" y="466729"/>
                      <a:pt x="1150221" y="465315"/>
                      <a:pt x="1154465" y="463900"/>
                    </a:cubicBezTo>
                    <a:cubicBezTo>
                      <a:pt x="1160125" y="462486"/>
                      <a:pt x="1161539" y="468143"/>
                      <a:pt x="1164369" y="472386"/>
                    </a:cubicBezTo>
                    <a:cubicBezTo>
                      <a:pt x="1167199" y="476629"/>
                      <a:pt x="1167199" y="476629"/>
                      <a:pt x="1168613" y="485115"/>
                    </a:cubicBezTo>
                    <a:cubicBezTo>
                      <a:pt x="1168613" y="493601"/>
                      <a:pt x="1174272" y="490773"/>
                      <a:pt x="1181346" y="493601"/>
                    </a:cubicBezTo>
                    <a:cubicBezTo>
                      <a:pt x="1187006" y="497844"/>
                      <a:pt x="1188420" y="495016"/>
                      <a:pt x="1192665" y="495016"/>
                    </a:cubicBezTo>
                    <a:cubicBezTo>
                      <a:pt x="1195494" y="495016"/>
                      <a:pt x="1195494" y="486530"/>
                      <a:pt x="1195494" y="482287"/>
                    </a:cubicBezTo>
                    <a:cubicBezTo>
                      <a:pt x="1195494" y="479458"/>
                      <a:pt x="1202568" y="478044"/>
                      <a:pt x="1205398" y="473801"/>
                    </a:cubicBezTo>
                    <a:cubicBezTo>
                      <a:pt x="1208227" y="469558"/>
                      <a:pt x="1219546" y="476629"/>
                      <a:pt x="1219546" y="476629"/>
                    </a:cubicBezTo>
                    <a:cubicBezTo>
                      <a:pt x="1219546" y="476629"/>
                      <a:pt x="1230864" y="483701"/>
                      <a:pt x="1233693" y="483701"/>
                    </a:cubicBezTo>
                    <a:cubicBezTo>
                      <a:pt x="1236523" y="485115"/>
                      <a:pt x="1249256" y="485115"/>
                      <a:pt x="1253500" y="485115"/>
                    </a:cubicBezTo>
                    <a:cubicBezTo>
                      <a:pt x="1257745" y="485115"/>
                      <a:pt x="1264819" y="492187"/>
                      <a:pt x="1264819" y="492187"/>
                    </a:cubicBezTo>
                    <a:cubicBezTo>
                      <a:pt x="1264819" y="492187"/>
                      <a:pt x="1264819" y="504916"/>
                      <a:pt x="1263404" y="506330"/>
                    </a:cubicBezTo>
                    <a:cubicBezTo>
                      <a:pt x="1261989" y="509159"/>
                      <a:pt x="1257745" y="506330"/>
                      <a:pt x="1253500" y="502087"/>
                    </a:cubicBezTo>
                    <a:cubicBezTo>
                      <a:pt x="1249256" y="499259"/>
                      <a:pt x="1246427" y="506330"/>
                      <a:pt x="1240767" y="509159"/>
                    </a:cubicBezTo>
                    <a:cubicBezTo>
                      <a:pt x="1233693" y="511988"/>
                      <a:pt x="1232279" y="510573"/>
                      <a:pt x="1232279" y="510573"/>
                    </a:cubicBezTo>
                    <a:cubicBezTo>
                      <a:pt x="1232279" y="510573"/>
                      <a:pt x="1229449" y="519059"/>
                      <a:pt x="1229449" y="524717"/>
                    </a:cubicBezTo>
                    <a:cubicBezTo>
                      <a:pt x="1228034" y="528960"/>
                      <a:pt x="1223790" y="533203"/>
                      <a:pt x="1219546" y="534617"/>
                    </a:cubicBezTo>
                    <a:cubicBezTo>
                      <a:pt x="1213886" y="537446"/>
                      <a:pt x="1213886" y="544517"/>
                      <a:pt x="1213886" y="544517"/>
                    </a:cubicBezTo>
                    <a:cubicBezTo>
                      <a:pt x="1213886" y="544517"/>
                      <a:pt x="1208227" y="555832"/>
                      <a:pt x="1208227" y="564318"/>
                    </a:cubicBezTo>
                    <a:cubicBezTo>
                      <a:pt x="1208227" y="572804"/>
                      <a:pt x="1211057" y="568561"/>
                      <a:pt x="1216716" y="572804"/>
                    </a:cubicBezTo>
                    <a:cubicBezTo>
                      <a:pt x="1220960" y="578461"/>
                      <a:pt x="1230864" y="581290"/>
                      <a:pt x="1237938" y="581290"/>
                    </a:cubicBezTo>
                    <a:cubicBezTo>
                      <a:pt x="1243597" y="582704"/>
                      <a:pt x="1243597" y="586947"/>
                      <a:pt x="1246427" y="592605"/>
                    </a:cubicBezTo>
                    <a:cubicBezTo>
                      <a:pt x="1250671" y="599676"/>
                      <a:pt x="1254915" y="610991"/>
                      <a:pt x="1266234" y="619477"/>
                    </a:cubicBezTo>
                    <a:cubicBezTo>
                      <a:pt x="1276137" y="629377"/>
                      <a:pt x="1271893" y="627963"/>
                      <a:pt x="1271893" y="627963"/>
                    </a:cubicBezTo>
                    <a:cubicBezTo>
                      <a:pt x="1271893" y="627963"/>
                      <a:pt x="1273307" y="635034"/>
                      <a:pt x="1274722" y="636449"/>
                    </a:cubicBezTo>
                    <a:cubicBezTo>
                      <a:pt x="1277552" y="637863"/>
                      <a:pt x="1286041" y="639277"/>
                      <a:pt x="1288870" y="640692"/>
                    </a:cubicBezTo>
                    <a:cubicBezTo>
                      <a:pt x="1291700" y="642106"/>
                      <a:pt x="1293114" y="646349"/>
                      <a:pt x="1298774" y="652006"/>
                    </a:cubicBezTo>
                    <a:cubicBezTo>
                      <a:pt x="1305848" y="656249"/>
                      <a:pt x="1308677" y="657664"/>
                      <a:pt x="1308677" y="657664"/>
                    </a:cubicBezTo>
                    <a:lnTo>
                      <a:pt x="1308677" y="664735"/>
                    </a:lnTo>
                    <a:lnTo>
                      <a:pt x="1310092" y="676050"/>
                    </a:lnTo>
                    <a:lnTo>
                      <a:pt x="1315751" y="688779"/>
                    </a:lnTo>
                    <a:cubicBezTo>
                      <a:pt x="1315751" y="688779"/>
                      <a:pt x="1310092" y="693022"/>
                      <a:pt x="1307262" y="693022"/>
                    </a:cubicBezTo>
                    <a:cubicBezTo>
                      <a:pt x="1304433" y="694436"/>
                      <a:pt x="1298774" y="697265"/>
                      <a:pt x="1297359" y="701508"/>
                    </a:cubicBezTo>
                    <a:cubicBezTo>
                      <a:pt x="1295944" y="707165"/>
                      <a:pt x="1284626" y="708580"/>
                      <a:pt x="1284626" y="708580"/>
                    </a:cubicBezTo>
                    <a:cubicBezTo>
                      <a:pt x="1284626" y="708580"/>
                      <a:pt x="1290285" y="708580"/>
                      <a:pt x="1294529" y="711408"/>
                    </a:cubicBezTo>
                    <a:cubicBezTo>
                      <a:pt x="1298774" y="715651"/>
                      <a:pt x="1300188" y="708580"/>
                      <a:pt x="1310092" y="709994"/>
                    </a:cubicBezTo>
                    <a:cubicBezTo>
                      <a:pt x="1321410" y="709994"/>
                      <a:pt x="1319995" y="712823"/>
                      <a:pt x="1319995" y="712823"/>
                    </a:cubicBezTo>
                    <a:lnTo>
                      <a:pt x="1321410" y="729795"/>
                    </a:lnTo>
                    <a:lnTo>
                      <a:pt x="1327069" y="722723"/>
                    </a:lnTo>
                    <a:lnTo>
                      <a:pt x="1327069" y="707165"/>
                    </a:lnTo>
                    <a:lnTo>
                      <a:pt x="1331314" y="702922"/>
                    </a:lnTo>
                    <a:lnTo>
                      <a:pt x="1339802" y="722723"/>
                    </a:lnTo>
                    <a:lnTo>
                      <a:pt x="1334143" y="728380"/>
                    </a:lnTo>
                    <a:lnTo>
                      <a:pt x="1336973" y="736866"/>
                    </a:lnTo>
                    <a:lnTo>
                      <a:pt x="1328484" y="743938"/>
                    </a:lnTo>
                    <a:lnTo>
                      <a:pt x="1331314" y="749595"/>
                    </a:lnTo>
                    <a:lnTo>
                      <a:pt x="1331314" y="770810"/>
                    </a:lnTo>
                    <a:lnTo>
                      <a:pt x="1321410" y="777882"/>
                    </a:lnTo>
                    <a:lnTo>
                      <a:pt x="1312921" y="787782"/>
                    </a:lnTo>
                    <a:cubicBezTo>
                      <a:pt x="1312921" y="787782"/>
                      <a:pt x="1315751" y="800511"/>
                      <a:pt x="1315751" y="801926"/>
                    </a:cubicBezTo>
                    <a:cubicBezTo>
                      <a:pt x="1315751" y="803340"/>
                      <a:pt x="1307262" y="811826"/>
                      <a:pt x="1305848" y="811826"/>
                    </a:cubicBezTo>
                    <a:cubicBezTo>
                      <a:pt x="1303018" y="813240"/>
                      <a:pt x="1310092" y="821726"/>
                      <a:pt x="1310092" y="821726"/>
                    </a:cubicBezTo>
                    <a:lnTo>
                      <a:pt x="1303018" y="827383"/>
                    </a:lnTo>
                    <a:lnTo>
                      <a:pt x="1298774" y="834455"/>
                    </a:lnTo>
                    <a:lnTo>
                      <a:pt x="1295944" y="841527"/>
                    </a:lnTo>
                    <a:lnTo>
                      <a:pt x="1298774" y="852841"/>
                    </a:lnTo>
                    <a:lnTo>
                      <a:pt x="1307262" y="851427"/>
                    </a:lnTo>
                    <a:lnTo>
                      <a:pt x="1304433" y="859913"/>
                    </a:lnTo>
                    <a:lnTo>
                      <a:pt x="1294529" y="862742"/>
                    </a:lnTo>
                    <a:lnTo>
                      <a:pt x="1288870" y="875471"/>
                    </a:lnTo>
                    <a:lnTo>
                      <a:pt x="1287455" y="883957"/>
                    </a:lnTo>
                    <a:lnTo>
                      <a:pt x="1277552" y="893857"/>
                    </a:lnTo>
                    <a:cubicBezTo>
                      <a:pt x="1277552" y="893857"/>
                      <a:pt x="1274722" y="892443"/>
                      <a:pt x="1271893" y="888200"/>
                    </a:cubicBezTo>
                    <a:cubicBezTo>
                      <a:pt x="1269063" y="885371"/>
                      <a:pt x="1261989" y="906586"/>
                      <a:pt x="1261989" y="906586"/>
                    </a:cubicBezTo>
                    <a:cubicBezTo>
                      <a:pt x="1261989" y="906586"/>
                      <a:pt x="1259160" y="915072"/>
                      <a:pt x="1257745" y="917901"/>
                    </a:cubicBezTo>
                    <a:cubicBezTo>
                      <a:pt x="1257745" y="920729"/>
                      <a:pt x="1245012" y="915072"/>
                      <a:pt x="1245012" y="915072"/>
                    </a:cubicBezTo>
                    <a:lnTo>
                      <a:pt x="1237938" y="919315"/>
                    </a:lnTo>
                    <a:lnTo>
                      <a:pt x="1237938" y="932044"/>
                    </a:lnTo>
                    <a:lnTo>
                      <a:pt x="1225205" y="940530"/>
                    </a:lnTo>
                    <a:lnTo>
                      <a:pt x="1212472" y="940530"/>
                    </a:lnTo>
                    <a:lnTo>
                      <a:pt x="1205398" y="944773"/>
                    </a:lnTo>
                    <a:lnTo>
                      <a:pt x="1196909" y="943359"/>
                    </a:lnTo>
                    <a:lnTo>
                      <a:pt x="1187006" y="950430"/>
                    </a:lnTo>
                    <a:lnTo>
                      <a:pt x="1184176" y="961745"/>
                    </a:lnTo>
                    <a:lnTo>
                      <a:pt x="1177102" y="961745"/>
                    </a:lnTo>
                    <a:lnTo>
                      <a:pt x="1164369" y="958916"/>
                    </a:lnTo>
                    <a:lnTo>
                      <a:pt x="1155880" y="957502"/>
                    </a:lnTo>
                    <a:lnTo>
                      <a:pt x="1153051" y="958916"/>
                    </a:lnTo>
                    <a:lnTo>
                      <a:pt x="1143147" y="968817"/>
                    </a:lnTo>
                    <a:lnTo>
                      <a:pt x="1134658" y="971645"/>
                    </a:lnTo>
                    <a:lnTo>
                      <a:pt x="1130414" y="975888"/>
                    </a:lnTo>
                    <a:lnTo>
                      <a:pt x="1120511" y="973060"/>
                    </a:lnTo>
                    <a:lnTo>
                      <a:pt x="1109192" y="978717"/>
                    </a:lnTo>
                    <a:cubicBezTo>
                      <a:pt x="1109192" y="978717"/>
                      <a:pt x="1103533" y="980131"/>
                      <a:pt x="1100704" y="981546"/>
                    </a:cubicBezTo>
                    <a:cubicBezTo>
                      <a:pt x="1097874" y="982960"/>
                      <a:pt x="1095044" y="984374"/>
                      <a:pt x="1087971" y="985789"/>
                    </a:cubicBezTo>
                    <a:cubicBezTo>
                      <a:pt x="1082311" y="985789"/>
                      <a:pt x="1083726" y="987203"/>
                      <a:pt x="1082311" y="990032"/>
                    </a:cubicBezTo>
                    <a:cubicBezTo>
                      <a:pt x="1082311" y="991446"/>
                      <a:pt x="1082311" y="1001346"/>
                      <a:pt x="1082311" y="1004175"/>
                    </a:cubicBezTo>
                    <a:cubicBezTo>
                      <a:pt x="1082311" y="1007004"/>
                      <a:pt x="1085141" y="1016904"/>
                      <a:pt x="1085141" y="1016904"/>
                    </a:cubicBezTo>
                    <a:lnTo>
                      <a:pt x="1069578" y="1015490"/>
                    </a:lnTo>
                    <a:cubicBezTo>
                      <a:pt x="1069578" y="1015490"/>
                      <a:pt x="1062504" y="999932"/>
                      <a:pt x="1062504" y="997103"/>
                    </a:cubicBezTo>
                    <a:cubicBezTo>
                      <a:pt x="1061090" y="994275"/>
                      <a:pt x="1063919" y="984374"/>
                      <a:pt x="1065334" y="982960"/>
                    </a:cubicBezTo>
                    <a:cubicBezTo>
                      <a:pt x="1065334" y="980131"/>
                      <a:pt x="1059675" y="978717"/>
                      <a:pt x="1059675" y="978717"/>
                    </a:cubicBezTo>
                    <a:lnTo>
                      <a:pt x="1052601" y="982960"/>
                    </a:lnTo>
                    <a:lnTo>
                      <a:pt x="1044112" y="981546"/>
                    </a:lnTo>
                    <a:lnTo>
                      <a:pt x="1035623" y="977303"/>
                    </a:lnTo>
                    <a:lnTo>
                      <a:pt x="1028549" y="968817"/>
                    </a:lnTo>
                    <a:lnTo>
                      <a:pt x="1021475" y="980131"/>
                    </a:lnTo>
                    <a:lnTo>
                      <a:pt x="1018646" y="982960"/>
                    </a:lnTo>
                    <a:cubicBezTo>
                      <a:pt x="1018646" y="982960"/>
                      <a:pt x="1017231" y="984374"/>
                      <a:pt x="1015816" y="984374"/>
                    </a:cubicBezTo>
                    <a:lnTo>
                      <a:pt x="1007327" y="974474"/>
                    </a:lnTo>
                    <a:cubicBezTo>
                      <a:pt x="1007327" y="974474"/>
                      <a:pt x="998839" y="973060"/>
                      <a:pt x="993179" y="968817"/>
                    </a:cubicBezTo>
                    <a:cubicBezTo>
                      <a:pt x="988935" y="965988"/>
                      <a:pt x="979032" y="961745"/>
                      <a:pt x="976202" y="960331"/>
                    </a:cubicBezTo>
                    <a:lnTo>
                      <a:pt x="971958" y="947602"/>
                    </a:lnTo>
                    <a:lnTo>
                      <a:pt x="977617" y="933458"/>
                    </a:lnTo>
                    <a:lnTo>
                      <a:pt x="954980" y="933458"/>
                    </a:lnTo>
                    <a:lnTo>
                      <a:pt x="945077" y="929215"/>
                    </a:lnTo>
                    <a:lnTo>
                      <a:pt x="933758" y="920729"/>
                    </a:lnTo>
                    <a:lnTo>
                      <a:pt x="916781" y="929215"/>
                    </a:lnTo>
                    <a:lnTo>
                      <a:pt x="919611" y="939116"/>
                    </a:lnTo>
                    <a:lnTo>
                      <a:pt x="912537" y="944773"/>
                    </a:lnTo>
                    <a:lnTo>
                      <a:pt x="908292" y="939116"/>
                    </a:lnTo>
                    <a:lnTo>
                      <a:pt x="905463" y="934873"/>
                    </a:lnTo>
                    <a:lnTo>
                      <a:pt x="899804" y="944773"/>
                    </a:lnTo>
                    <a:lnTo>
                      <a:pt x="888485" y="937701"/>
                    </a:lnTo>
                    <a:lnTo>
                      <a:pt x="887071" y="941944"/>
                    </a:lnTo>
                    <a:lnTo>
                      <a:pt x="885656" y="939116"/>
                    </a:lnTo>
                    <a:lnTo>
                      <a:pt x="882826" y="936287"/>
                    </a:lnTo>
                    <a:lnTo>
                      <a:pt x="875752" y="949016"/>
                    </a:lnTo>
                    <a:lnTo>
                      <a:pt x="858775" y="937701"/>
                    </a:lnTo>
                    <a:lnTo>
                      <a:pt x="853116" y="949016"/>
                    </a:lnTo>
                    <a:lnTo>
                      <a:pt x="834723" y="946187"/>
                    </a:lnTo>
                    <a:lnTo>
                      <a:pt x="834723" y="960331"/>
                    </a:lnTo>
                    <a:lnTo>
                      <a:pt x="844627" y="977303"/>
                    </a:lnTo>
                    <a:lnTo>
                      <a:pt x="843212" y="987203"/>
                    </a:lnTo>
                    <a:lnTo>
                      <a:pt x="834723" y="987203"/>
                    </a:lnTo>
                    <a:lnTo>
                      <a:pt x="834723" y="984374"/>
                    </a:lnTo>
                    <a:lnTo>
                      <a:pt x="836138" y="982960"/>
                    </a:lnTo>
                    <a:lnTo>
                      <a:pt x="823405" y="964574"/>
                    </a:lnTo>
                    <a:lnTo>
                      <a:pt x="816331" y="975888"/>
                    </a:lnTo>
                    <a:lnTo>
                      <a:pt x="807843" y="977303"/>
                    </a:lnTo>
                    <a:lnTo>
                      <a:pt x="799354" y="964574"/>
                    </a:lnTo>
                    <a:lnTo>
                      <a:pt x="797939" y="964574"/>
                    </a:lnTo>
                    <a:cubicBezTo>
                      <a:pt x="797939" y="964574"/>
                      <a:pt x="793695" y="964574"/>
                      <a:pt x="788036" y="963159"/>
                    </a:cubicBezTo>
                    <a:cubicBezTo>
                      <a:pt x="782376" y="961745"/>
                      <a:pt x="776717" y="960331"/>
                      <a:pt x="776717" y="960331"/>
                    </a:cubicBezTo>
                    <a:cubicBezTo>
                      <a:pt x="776717" y="960331"/>
                      <a:pt x="776717" y="958916"/>
                      <a:pt x="776717" y="958916"/>
                    </a:cubicBezTo>
                    <a:cubicBezTo>
                      <a:pt x="776717" y="954673"/>
                      <a:pt x="778132" y="950430"/>
                      <a:pt x="778132" y="946187"/>
                    </a:cubicBezTo>
                    <a:cubicBezTo>
                      <a:pt x="778132" y="944773"/>
                      <a:pt x="778132" y="944773"/>
                      <a:pt x="776717" y="943359"/>
                    </a:cubicBezTo>
                    <a:cubicBezTo>
                      <a:pt x="776717" y="941944"/>
                      <a:pt x="783791" y="936287"/>
                      <a:pt x="783791" y="936287"/>
                    </a:cubicBezTo>
                    <a:lnTo>
                      <a:pt x="786621" y="933458"/>
                    </a:lnTo>
                    <a:lnTo>
                      <a:pt x="765399" y="924972"/>
                    </a:lnTo>
                    <a:cubicBezTo>
                      <a:pt x="763984" y="923558"/>
                      <a:pt x="762569" y="920729"/>
                      <a:pt x="761155" y="917901"/>
                    </a:cubicBezTo>
                    <a:cubicBezTo>
                      <a:pt x="759740" y="916486"/>
                      <a:pt x="759740" y="915072"/>
                      <a:pt x="758325" y="913658"/>
                    </a:cubicBezTo>
                    <a:cubicBezTo>
                      <a:pt x="758325" y="912243"/>
                      <a:pt x="758325" y="912243"/>
                      <a:pt x="758325" y="912243"/>
                    </a:cubicBezTo>
                    <a:cubicBezTo>
                      <a:pt x="758325" y="910829"/>
                      <a:pt x="756910" y="910829"/>
                      <a:pt x="756910" y="910829"/>
                    </a:cubicBezTo>
                    <a:cubicBezTo>
                      <a:pt x="756910" y="909415"/>
                      <a:pt x="758325" y="900929"/>
                      <a:pt x="759740" y="899514"/>
                    </a:cubicBezTo>
                    <a:lnTo>
                      <a:pt x="759740" y="898100"/>
                    </a:lnTo>
                    <a:cubicBezTo>
                      <a:pt x="758325" y="895271"/>
                      <a:pt x="756910" y="895271"/>
                      <a:pt x="755495" y="895271"/>
                    </a:cubicBezTo>
                    <a:cubicBezTo>
                      <a:pt x="751251" y="895271"/>
                      <a:pt x="739933" y="899514"/>
                      <a:pt x="739933" y="899514"/>
                    </a:cubicBezTo>
                    <a:lnTo>
                      <a:pt x="728614" y="902343"/>
                    </a:lnTo>
                    <a:lnTo>
                      <a:pt x="728614" y="898100"/>
                    </a:lnTo>
                    <a:cubicBezTo>
                      <a:pt x="728614" y="898100"/>
                      <a:pt x="722955" y="885371"/>
                      <a:pt x="722955" y="881128"/>
                    </a:cubicBezTo>
                    <a:cubicBezTo>
                      <a:pt x="722955" y="881128"/>
                      <a:pt x="722955" y="881128"/>
                      <a:pt x="722955" y="879714"/>
                    </a:cubicBezTo>
                    <a:cubicBezTo>
                      <a:pt x="724370" y="875471"/>
                      <a:pt x="728614" y="865570"/>
                      <a:pt x="728614" y="865570"/>
                    </a:cubicBezTo>
                    <a:lnTo>
                      <a:pt x="732859" y="857084"/>
                    </a:lnTo>
                    <a:lnTo>
                      <a:pt x="742762" y="848598"/>
                    </a:lnTo>
                    <a:lnTo>
                      <a:pt x="742762" y="847184"/>
                    </a:lnTo>
                    <a:cubicBezTo>
                      <a:pt x="742762" y="847184"/>
                      <a:pt x="744177" y="838698"/>
                      <a:pt x="744177" y="830212"/>
                    </a:cubicBezTo>
                    <a:cubicBezTo>
                      <a:pt x="744177" y="825969"/>
                      <a:pt x="744177" y="820312"/>
                      <a:pt x="742762" y="816069"/>
                    </a:cubicBezTo>
                    <a:cubicBezTo>
                      <a:pt x="739933" y="804754"/>
                      <a:pt x="735688" y="792025"/>
                      <a:pt x="735688" y="792025"/>
                    </a:cubicBezTo>
                    <a:lnTo>
                      <a:pt x="734274" y="789197"/>
                    </a:lnTo>
                    <a:lnTo>
                      <a:pt x="728614" y="790611"/>
                    </a:lnTo>
                    <a:lnTo>
                      <a:pt x="717296" y="773639"/>
                    </a:lnTo>
                    <a:lnTo>
                      <a:pt x="708807" y="766567"/>
                    </a:lnTo>
                    <a:lnTo>
                      <a:pt x="696074" y="758081"/>
                    </a:lnTo>
                    <a:lnTo>
                      <a:pt x="691830" y="769396"/>
                    </a:lnTo>
                    <a:lnTo>
                      <a:pt x="691830" y="767982"/>
                    </a:lnTo>
                    <a:lnTo>
                      <a:pt x="690415" y="766567"/>
                    </a:lnTo>
                    <a:lnTo>
                      <a:pt x="689000" y="766567"/>
                    </a:lnTo>
                    <a:cubicBezTo>
                      <a:pt x="689000" y="766567"/>
                      <a:pt x="687586" y="766567"/>
                      <a:pt x="686171" y="766567"/>
                    </a:cubicBezTo>
                    <a:cubicBezTo>
                      <a:pt x="683341" y="766567"/>
                      <a:pt x="680512" y="766567"/>
                      <a:pt x="679097" y="765153"/>
                    </a:cubicBezTo>
                    <a:cubicBezTo>
                      <a:pt x="676267" y="763739"/>
                      <a:pt x="674853" y="763739"/>
                      <a:pt x="673438" y="763739"/>
                    </a:cubicBezTo>
                    <a:cubicBezTo>
                      <a:pt x="672023" y="763739"/>
                      <a:pt x="672023" y="763739"/>
                      <a:pt x="672023" y="763739"/>
                    </a:cubicBezTo>
                    <a:lnTo>
                      <a:pt x="673438" y="755253"/>
                    </a:lnTo>
                    <a:lnTo>
                      <a:pt x="667779" y="743938"/>
                    </a:lnTo>
                    <a:lnTo>
                      <a:pt x="664949" y="745352"/>
                    </a:lnTo>
                    <a:cubicBezTo>
                      <a:pt x="664949" y="745352"/>
                      <a:pt x="662120" y="745352"/>
                      <a:pt x="660705" y="745352"/>
                    </a:cubicBezTo>
                    <a:cubicBezTo>
                      <a:pt x="662120" y="743938"/>
                      <a:pt x="662120" y="741109"/>
                      <a:pt x="662120" y="741109"/>
                    </a:cubicBezTo>
                    <a:lnTo>
                      <a:pt x="663534" y="739695"/>
                    </a:lnTo>
                    <a:lnTo>
                      <a:pt x="662120" y="738281"/>
                    </a:lnTo>
                    <a:cubicBezTo>
                      <a:pt x="662120" y="738281"/>
                      <a:pt x="655046" y="732623"/>
                      <a:pt x="649386" y="732623"/>
                    </a:cubicBezTo>
                    <a:cubicBezTo>
                      <a:pt x="647972" y="732623"/>
                      <a:pt x="645142" y="732623"/>
                      <a:pt x="643727" y="735452"/>
                    </a:cubicBezTo>
                    <a:cubicBezTo>
                      <a:pt x="640898" y="738281"/>
                      <a:pt x="636653" y="739695"/>
                      <a:pt x="635239" y="741109"/>
                    </a:cubicBezTo>
                    <a:cubicBezTo>
                      <a:pt x="632409" y="741109"/>
                      <a:pt x="626750" y="739695"/>
                      <a:pt x="622506" y="738281"/>
                    </a:cubicBezTo>
                    <a:cubicBezTo>
                      <a:pt x="619676" y="738281"/>
                      <a:pt x="616846" y="738281"/>
                      <a:pt x="615432" y="738281"/>
                    </a:cubicBezTo>
                    <a:cubicBezTo>
                      <a:pt x="612602" y="738281"/>
                      <a:pt x="611187" y="738281"/>
                      <a:pt x="611187" y="738281"/>
                    </a:cubicBezTo>
                    <a:lnTo>
                      <a:pt x="609772" y="738281"/>
                    </a:lnTo>
                    <a:cubicBezTo>
                      <a:pt x="609772" y="738281"/>
                      <a:pt x="601284" y="745352"/>
                      <a:pt x="595625" y="751010"/>
                    </a:cubicBezTo>
                    <a:cubicBezTo>
                      <a:pt x="591380" y="756667"/>
                      <a:pt x="581477" y="756667"/>
                      <a:pt x="581477" y="756667"/>
                    </a:cubicBezTo>
                    <a:lnTo>
                      <a:pt x="580062" y="756667"/>
                    </a:lnTo>
                    <a:lnTo>
                      <a:pt x="568744" y="772225"/>
                    </a:lnTo>
                    <a:lnTo>
                      <a:pt x="568744" y="780711"/>
                    </a:lnTo>
                    <a:lnTo>
                      <a:pt x="556011" y="783539"/>
                    </a:lnTo>
                    <a:lnTo>
                      <a:pt x="547522" y="783539"/>
                    </a:lnTo>
                    <a:lnTo>
                      <a:pt x="544692" y="776468"/>
                    </a:lnTo>
                    <a:lnTo>
                      <a:pt x="543278" y="775053"/>
                    </a:lnTo>
                    <a:lnTo>
                      <a:pt x="529130" y="776468"/>
                    </a:lnTo>
                    <a:lnTo>
                      <a:pt x="522056" y="775053"/>
                    </a:lnTo>
                    <a:lnTo>
                      <a:pt x="514982" y="775053"/>
                    </a:lnTo>
                    <a:lnTo>
                      <a:pt x="510737" y="767982"/>
                    </a:lnTo>
                    <a:lnTo>
                      <a:pt x="509323" y="766567"/>
                    </a:lnTo>
                    <a:lnTo>
                      <a:pt x="490930" y="770810"/>
                    </a:lnTo>
                    <a:cubicBezTo>
                      <a:pt x="490930" y="770810"/>
                      <a:pt x="479612" y="786368"/>
                      <a:pt x="478197" y="789197"/>
                    </a:cubicBezTo>
                    <a:cubicBezTo>
                      <a:pt x="476783" y="790611"/>
                      <a:pt x="475368" y="792025"/>
                      <a:pt x="472538" y="794854"/>
                    </a:cubicBezTo>
                    <a:cubicBezTo>
                      <a:pt x="472538" y="792025"/>
                      <a:pt x="472538" y="787782"/>
                      <a:pt x="472538" y="784954"/>
                    </a:cubicBezTo>
                    <a:cubicBezTo>
                      <a:pt x="472538" y="780711"/>
                      <a:pt x="472538" y="777882"/>
                      <a:pt x="471123" y="775053"/>
                    </a:cubicBezTo>
                    <a:cubicBezTo>
                      <a:pt x="469709" y="772225"/>
                      <a:pt x="468294" y="772225"/>
                      <a:pt x="465464" y="772225"/>
                    </a:cubicBezTo>
                    <a:cubicBezTo>
                      <a:pt x="461220" y="772225"/>
                      <a:pt x="456976" y="775053"/>
                      <a:pt x="455561" y="776468"/>
                    </a:cubicBezTo>
                    <a:cubicBezTo>
                      <a:pt x="452731" y="776468"/>
                      <a:pt x="437169" y="780711"/>
                      <a:pt x="432924" y="782125"/>
                    </a:cubicBezTo>
                    <a:cubicBezTo>
                      <a:pt x="431509" y="783539"/>
                      <a:pt x="421606" y="776468"/>
                      <a:pt x="418776" y="775053"/>
                    </a:cubicBezTo>
                    <a:cubicBezTo>
                      <a:pt x="418776" y="775053"/>
                      <a:pt x="417362" y="773639"/>
                      <a:pt x="417362" y="773639"/>
                    </a:cubicBezTo>
                    <a:cubicBezTo>
                      <a:pt x="413117" y="775053"/>
                      <a:pt x="410288" y="776468"/>
                      <a:pt x="407458" y="777882"/>
                    </a:cubicBezTo>
                    <a:lnTo>
                      <a:pt x="393310" y="769396"/>
                    </a:lnTo>
                    <a:lnTo>
                      <a:pt x="393310" y="775053"/>
                    </a:lnTo>
                    <a:cubicBezTo>
                      <a:pt x="391895" y="772225"/>
                      <a:pt x="390481" y="770810"/>
                      <a:pt x="390481" y="769396"/>
                    </a:cubicBezTo>
                    <a:cubicBezTo>
                      <a:pt x="387651" y="766567"/>
                      <a:pt x="386236" y="767982"/>
                      <a:pt x="383407" y="766567"/>
                    </a:cubicBezTo>
                    <a:cubicBezTo>
                      <a:pt x="380577" y="766567"/>
                      <a:pt x="377748" y="766567"/>
                      <a:pt x="374918" y="766567"/>
                    </a:cubicBezTo>
                    <a:cubicBezTo>
                      <a:pt x="374918" y="766567"/>
                      <a:pt x="373503" y="766567"/>
                      <a:pt x="372088" y="766567"/>
                    </a:cubicBezTo>
                    <a:cubicBezTo>
                      <a:pt x="372088" y="766567"/>
                      <a:pt x="372088" y="765153"/>
                      <a:pt x="372088" y="765153"/>
                    </a:cubicBezTo>
                    <a:cubicBezTo>
                      <a:pt x="372088" y="765153"/>
                      <a:pt x="372088" y="763739"/>
                      <a:pt x="372088" y="763739"/>
                    </a:cubicBezTo>
                    <a:cubicBezTo>
                      <a:pt x="372088" y="756667"/>
                      <a:pt x="365015" y="756667"/>
                      <a:pt x="365015" y="756667"/>
                    </a:cubicBezTo>
                    <a:lnTo>
                      <a:pt x="359355" y="759496"/>
                    </a:lnTo>
                    <a:lnTo>
                      <a:pt x="345208" y="748181"/>
                    </a:lnTo>
                    <a:lnTo>
                      <a:pt x="335304" y="738281"/>
                    </a:lnTo>
                    <a:lnTo>
                      <a:pt x="323986" y="739695"/>
                    </a:lnTo>
                    <a:lnTo>
                      <a:pt x="315497" y="729795"/>
                    </a:lnTo>
                    <a:lnTo>
                      <a:pt x="298520" y="722723"/>
                    </a:lnTo>
                    <a:lnTo>
                      <a:pt x="287201" y="714237"/>
                    </a:lnTo>
                    <a:lnTo>
                      <a:pt x="277298" y="704337"/>
                    </a:lnTo>
                    <a:lnTo>
                      <a:pt x="257491" y="702922"/>
                    </a:lnTo>
                    <a:lnTo>
                      <a:pt x="257491" y="714237"/>
                    </a:lnTo>
                    <a:lnTo>
                      <a:pt x="249002" y="711408"/>
                    </a:lnTo>
                    <a:lnTo>
                      <a:pt x="236269" y="702922"/>
                    </a:lnTo>
                    <a:lnTo>
                      <a:pt x="227780" y="694436"/>
                    </a:lnTo>
                    <a:lnTo>
                      <a:pt x="217877" y="687365"/>
                    </a:lnTo>
                    <a:lnTo>
                      <a:pt x="207973" y="681707"/>
                    </a:lnTo>
                    <a:lnTo>
                      <a:pt x="198070" y="673221"/>
                    </a:lnTo>
                    <a:lnTo>
                      <a:pt x="186751" y="673221"/>
                    </a:lnTo>
                    <a:lnTo>
                      <a:pt x="186751" y="668978"/>
                    </a:lnTo>
                    <a:lnTo>
                      <a:pt x="179678" y="652006"/>
                    </a:lnTo>
                    <a:lnTo>
                      <a:pt x="174018" y="640692"/>
                    </a:lnTo>
                    <a:lnTo>
                      <a:pt x="175433" y="639277"/>
                    </a:lnTo>
                    <a:lnTo>
                      <a:pt x="176848" y="643520"/>
                    </a:lnTo>
                    <a:lnTo>
                      <a:pt x="176848" y="644935"/>
                    </a:lnTo>
                    <a:lnTo>
                      <a:pt x="183922" y="646349"/>
                    </a:lnTo>
                    <a:lnTo>
                      <a:pt x="185337" y="646349"/>
                    </a:lnTo>
                    <a:lnTo>
                      <a:pt x="192411" y="644935"/>
                    </a:lnTo>
                    <a:lnTo>
                      <a:pt x="200899" y="632206"/>
                    </a:lnTo>
                    <a:lnTo>
                      <a:pt x="190996" y="618062"/>
                    </a:lnTo>
                    <a:lnTo>
                      <a:pt x="185337" y="615234"/>
                    </a:lnTo>
                    <a:lnTo>
                      <a:pt x="175433" y="610991"/>
                    </a:lnTo>
                    <a:lnTo>
                      <a:pt x="175433" y="596848"/>
                    </a:lnTo>
                    <a:lnTo>
                      <a:pt x="182507" y="595433"/>
                    </a:lnTo>
                    <a:lnTo>
                      <a:pt x="192411" y="581290"/>
                    </a:lnTo>
                    <a:lnTo>
                      <a:pt x="196655" y="574218"/>
                    </a:lnTo>
                    <a:lnTo>
                      <a:pt x="198070" y="562904"/>
                    </a:lnTo>
                    <a:lnTo>
                      <a:pt x="200899" y="545932"/>
                    </a:lnTo>
                    <a:lnTo>
                      <a:pt x="198070" y="544517"/>
                    </a:lnTo>
                    <a:cubicBezTo>
                      <a:pt x="198070" y="544517"/>
                      <a:pt x="192411" y="543103"/>
                      <a:pt x="189581" y="541689"/>
                    </a:cubicBezTo>
                    <a:cubicBezTo>
                      <a:pt x="186751" y="540274"/>
                      <a:pt x="172604" y="531788"/>
                      <a:pt x="172604" y="531788"/>
                    </a:cubicBezTo>
                    <a:lnTo>
                      <a:pt x="159871" y="533203"/>
                    </a:lnTo>
                    <a:lnTo>
                      <a:pt x="144308" y="540274"/>
                    </a:lnTo>
                    <a:lnTo>
                      <a:pt x="135819" y="547346"/>
                    </a:lnTo>
                    <a:lnTo>
                      <a:pt x="125916" y="547346"/>
                    </a:lnTo>
                    <a:lnTo>
                      <a:pt x="113183" y="541689"/>
                    </a:lnTo>
                    <a:lnTo>
                      <a:pt x="101864" y="534617"/>
                    </a:lnTo>
                    <a:lnTo>
                      <a:pt x="96205" y="531788"/>
                    </a:lnTo>
                    <a:lnTo>
                      <a:pt x="89131" y="533203"/>
                    </a:lnTo>
                    <a:lnTo>
                      <a:pt x="83472" y="527545"/>
                    </a:lnTo>
                    <a:lnTo>
                      <a:pt x="82057" y="517645"/>
                    </a:lnTo>
                    <a:lnTo>
                      <a:pt x="82057" y="516231"/>
                    </a:lnTo>
                    <a:lnTo>
                      <a:pt x="70739" y="504916"/>
                    </a:lnTo>
                    <a:lnTo>
                      <a:pt x="63665" y="504916"/>
                    </a:lnTo>
                    <a:lnTo>
                      <a:pt x="55176" y="497844"/>
                    </a:lnTo>
                    <a:lnTo>
                      <a:pt x="38199" y="495016"/>
                    </a:lnTo>
                    <a:lnTo>
                      <a:pt x="38199" y="493601"/>
                    </a:lnTo>
                    <a:lnTo>
                      <a:pt x="50932" y="492187"/>
                    </a:lnTo>
                    <a:lnTo>
                      <a:pt x="55176" y="492187"/>
                    </a:lnTo>
                    <a:lnTo>
                      <a:pt x="42443" y="478044"/>
                    </a:lnTo>
                    <a:lnTo>
                      <a:pt x="33955" y="465315"/>
                    </a:lnTo>
                    <a:lnTo>
                      <a:pt x="35369" y="456829"/>
                    </a:lnTo>
                    <a:lnTo>
                      <a:pt x="35369" y="455414"/>
                    </a:lnTo>
                    <a:lnTo>
                      <a:pt x="14148" y="444100"/>
                    </a:lnTo>
                    <a:lnTo>
                      <a:pt x="8488" y="449757"/>
                    </a:lnTo>
                    <a:lnTo>
                      <a:pt x="4244" y="446928"/>
                    </a:lnTo>
                    <a:lnTo>
                      <a:pt x="4244" y="438442"/>
                    </a:lnTo>
                    <a:lnTo>
                      <a:pt x="4244" y="437028"/>
                    </a:lnTo>
                    <a:lnTo>
                      <a:pt x="0" y="429956"/>
                    </a:lnTo>
                    <a:lnTo>
                      <a:pt x="2829" y="427128"/>
                    </a:lnTo>
                    <a:lnTo>
                      <a:pt x="2829" y="425713"/>
                    </a:lnTo>
                    <a:cubicBezTo>
                      <a:pt x="2829" y="425713"/>
                      <a:pt x="2829" y="424299"/>
                      <a:pt x="2829" y="420056"/>
                    </a:cubicBezTo>
                    <a:cubicBezTo>
                      <a:pt x="2829" y="418642"/>
                      <a:pt x="2829" y="414399"/>
                      <a:pt x="4244" y="410156"/>
                    </a:cubicBezTo>
                    <a:cubicBezTo>
                      <a:pt x="4244" y="408742"/>
                      <a:pt x="8488" y="404499"/>
                      <a:pt x="11318" y="400256"/>
                    </a:cubicBezTo>
                    <a:cubicBezTo>
                      <a:pt x="15562" y="397427"/>
                      <a:pt x="18392" y="396013"/>
                      <a:pt x="19807" y="394598"/>
                    </a:cubicBezTo>
                    <a:lnTo>
                      <a:pt x="32540" y="394598"/>
                    </a:lnTo>
                    <a:cubicBezTo>
                      <a:pt x="33955" y="396013"/>
                      <a:pt x="36784" y="400256"/>
                      <a:pt x="36784" y="400256"/>
                    </a:cubicBezTo>
                    <a:cubicBezTo>
                      <a:pt x="36784" y="403084"/>
                      <a:pt x="39614" y="403084"/>
                      <a:pt x="39614" y="403084"/>
                    </a:cubicBezTo>
                    <a:cubicBezTo>
                      <a:pt x="43858" y="403084"/>
                      <a:pt x="46688" y="401670"/>
                      <a:pt x="48102" y="401670"/>
                    </a:cubicBezTo>
                    <a:cubicBezTo>
                      <a:pt x="52347" y="400256"/>
                      <a:pt x="59421" y="401670"/>
                      <a:pt x="63665" y="397427"/>
                    </a:cubicBezTo>
                    <a:cubicBezTo>
                      <a:pt x="65080" y="394598"/>
                      <a:pt x="66495" y="383284"/>
                      <a:pt x="69324" y="380455"/>
                    </a:cubicBezTo>
                    <a:cubicBezTo>
                      <a:pt x="69324" y="380455"/>
                      <a:pt x="76398" y="379041"/>
                      <a:pt x="80643" y="379041"/>
                    </a:cubicBezTo>
                    <a:cubicBezTo>
                      <a:pt x="83472" y="379041"/>
                      <a:pt x="83472" y="379041"/>
                      <a:pt x="83472" y="379041"/>
                    </a:cubicBezTo>
                    <a:lnTo>
                      <a:pt x="84887" y="379041"/>
                    </a:lnTo>
                    <a:lnTo>
                      <a:pt x="86302" y="379041"/>
                    </a:lnTo>
                    <a:cubicBezTo>
                      <a:pt x="86302" y="379041"/>
                      <a:pt x="101864" y="367726"/>
                      <a:pt x="106109" y="367726"/>
                    </a:cubicBezTo>
                    <a:cubicBezTo>
                      <a:pt x="110353" y="366312"/>
                      <a:pt x="113183" y="363483"/>
                      <a:pt x="117427" y="362069"/>
                    </a:cubicBezTo>
                    <a:cubicBezTo>
                      <a:pt x="118842" y="360654"/>
                      <a:pt x="120257" y="359240"/>
                      <a:pt x="121671" y="359240"/>
                    </a:cubicBezTo>
                    <a:cubicBezTo>
                      <a:pt x="123086" y="357826"/>
                      <a:pt x="123086" y="357826"/>
                      <a:pt x="123086" y="357826"/>
                    </a:cubicBezTo>
                    <a:cubicBezTo>
                      <a:pt x="127330" y="357826"/>
                      <a:pt x="128745" y="354997"/>
                      <a:pt x="132990" y="352168"/>
                    </a:cubicBezTo>
                    <a:cubicBezTo>
                      <a:pt x="137234" y="349340"/>
                      <a:pt x="140064" y="346511"/>
                      <a:pt x="140064" y="346511"/>
                    </a:cubicBezTo>
                    <a:lnTo>
                      <a:pt x="141478" y="345097"/>
                    </a:lnTo>
                    <a:lnTo>
                      <a:pt x="141478" y="343682"/>
                    </a:lnTo>
                    <a:cubicBezTo>
                      <a:pt x="141478" y="343682"/>
                      <a:pt x="140064" y="340854"/>
                      <a:pt x="138649" y="336611"/>
                    </a:cubicBezTo>
                    <a:lnTo>
                      <a:pt x="138649" y="335196"/>
                    </a:lnTo>
                    <a:lnTo>
                      <a:pt x="137234" y="335196"/>
                    </a:lnTo>
                    <a:lnTo>
                      <a:pt x="135819" y="333782"/>
                    </a:lnTo>
                    <a:cubicBezTo>
                      <a:pt x="135819" y="332368"/>
                      <a:pt x="135819" y="332368"/>
                      <a:pt x="135819" y="330953"/>
                    </a:cubicBezTo>
                    <a:cubicBezTo>
                      <a:pt x="135819" y="326710"/>
                      <a:pt x="138649" y="321053"/>
                      <a:pt x="138649" y="321053"/>
                    </a:cubicBezTo>
                    <a:lnTo>
                      <a:pt x="140064" y="319639"/>
                    </a:lnTo>
                    <a:lnTo>
                      <a:pt x="137234" y="315396"/>
                    </a:lnTo>
                    <a:lnTo>
                      <a:pt x="140064" y="315396"/>
                    </a:lnTo>
                    <a:lnTo>
                      <a:pt x="141478" y="315396"/>
                    </a:lnTo>
                    <a:lnTo>
                      <a:pt x="141478" y="312567"/>
                    </a:lnTo>
                    <a:cubicBezTo>
                      <a:pt x="141478" y="312567"/>
                      <a:pt x="141478" y="304081"/>
                      <a:pt x="137234" y="298424"/>
                    </a:cubicBezTo>
                    <a:cubicBezTo>
                      <a:pt x="134404" y="291352"/>
                      <a:pt x="131575" y="289938"/>
                      <a:pt x="125916" y="285695"/>
                    </a:cubicBezTo>
                    <a:cubicBezTo>
                      <a:pt x="121671" y="281452"/>
                      <a:pt x="121671" y="263065"/>
                      <a:pt x="121671" y="263065"/>
                    </a:cubicBezTo>
                    <a:lnTo>
                      <a:pt x="121671" y="260237"/>
                    </a:lnTo>
                    <a:lnTo>
                      <a:pt x="118842" y="260237"/>
                    </a:lnTo>
                    <a:cubicBezTo>
                      <a:pt x="118842" y="260237"/>
                      <a:pt x="113183" y="260237"/>
                      <a:pt x="107523" y="257408"/>
                    </a:cubicBezTo>
                    <a:cubicBezTo>
                      <a:pt x="111768" y="255994"/>
                      <a:pt x="118842" y="254579"/>
                      <a:pt x="125916" y="253165"/>
                    </a:cubicBezTo>
                    <a:cubicBezTo>
                      <a:pt x="132990" y="250336"/>
                      <a:pt x="140064" y="248922"/>
                      <a:pt x="142893" y="248922"/>
                    </a:cubicBezTo>
                    <a:cubicBezTo>
                      <a:pt x="144308" y="250336"/>
                      <a:pt x="149967" y="254579"/>
                      <a:pt x="155626" y="254579"/>
                    </a:cubicBezTo>
                    <a:cubicBezTo>
                      <a:pt x="159871" y="254579"/>
                      <a:pt x="165530" y="253165"/>
                      <a:pt x="166944" y="246093"/>
                    </a:cubicBezTo>
                    <a:cubicBezTo>
                      <a:pt x="166944" y="244679"/>
                      <a:pt x="166944" y="244679"/>
                      <a:pt x="166944" y="243265"/>
                    </a:cubicBezTo>
                    <a:cubicBezTo>
                      <a:pt x="166944" y="237607"/>
                      <a:pt x="161285" y="236193"/>
                      <a:pt x="158456" y="236193"/>
                    </a:cubicBezTo>
                    <a:lnTo>
                      <a:pt x="157041" y="189520"/>
                    </a:lnTo>
                    <a:cubicBezTo>
                      <a:pt x="161285" y="190935"/>
                      <a:pt x="168359" y="195178"/>
                      <a:pt x="176848" y="195178"/>
                    </a:cubicBezTo>
                    <a:cubicBezTo>
                      <a:pt x="189581" y="195178"/>
                      <a:pt x="190996" y="193763"/>
                      <a:pt x="199485" y="199421"/>
                    </a:cubicBezTo>
                    <a:cubicBezTo>
                      <a:pt x="200899" y="200835"/>
                      <a:pt x="202314" y="200835"/>
                      <a:pt x="205144" y="200835"/>
                    </a:cubicBezTo>
                    <a:cubicBezTo>
                      <a:pt x="212218" y="199421"/>
                      <a:pt x="209388" y="193763"/>
                      <a:pt x="216462" y="192349"/>
                    </a:cubicBezTo>
                    <a:cubicBezTo>
                      <a:pt x="219292" y="192349"/>
                      <a:pt x="222121" y="190935"/>
                      <a:pt x="222121" y="188106"/>
                    </a:cubicBezTo>
                    <a:cubicBezTo>
                      <a:pt x="222121" y="181034"/>
                      <a:pt x="215047" y="179620"/>
                      <a:pt x="213632" y="175377"/>
                    </a:cubicBezTo>
                    <a:cubicBezTo>
                      <a:pt x="209388" y="169720"/>
                      <a:pt x="206558" y="168305"/>
                      <a:pt x="206558" y="159819"/>
                    </a:cubicBezTo>
                    <a:cubicBezTo>
                      <a:pt x="206558" y="159819"/>
                      <a:pt x="206558" y="158405"/>
                      <a:pt x="206558" y="158405"/>
                    </a:cubicBezTo>
                    <a:cubicBezTo>
                      <a:pt x="207973" y="149919"/>
                      <a:pt x="207973" y="151333"/>
                      <a:pt x="209388" y="151333"/>
                    </a:cubicBezTo>
                    <a:cubicBezTo>
                      <a:pt x="210803" y="151333"/>
                      <a:pt x="213632" y="151333"/>
                      <a:pt x="217877" y="152748"/>
                    </a:cubicBezTo>
                    <a:cubicBezTo>
                      <a:pt x="217877" y="152748"/>
                      <a:pt x="219292" y="152748"/>
                      <a:pt x="219292" y="152748"/>
                    </a:cubicBezTo>
                    <a:cubicBezTo>
                      <a:pt x="222121" y="152748"/>
                      <a:pt x="224951" y="151333"/>
                      <a:pt x="226365" y="149919"/>
                    </a:cubicBezTo>
                    <a:cubicBezTo>
                      <a:pt x="226365" y="148505"/>
                      <a:pt x="227780" y="147090"/>
                      <a:pt x="227780" y="144262"/>
                    </a:cubicBezTo>
                    <a:cubicBezTo>
                      <a:pt x="227780" y="141433"/>
                      <a:pt x="226365" y="138604"/>
                      <a:pt x="226365" y="137190"/>
                    </a:cubicBezTo>
                    <a:lnTo>
                      <a:pt x="226365" y="132947"/>
                    </a:lnTo>
                    <a:cubicBezTo>
                      <a:pt x="226365" y="132947"/>
                      <a:pt x="227780" y="132947"/>
                      <a:pt x="227780" y="132947"/>
                    </a:cubicBezTo>
                    <a:lnTo>
                      <a:pt x="227780" y="134361"/>
                    </a:lnTo>
                    <a:lnTo>
                      <a:pt x="243343" y="135776"/>
                    </a:lnTo>
                    <a:lnTo>
                      <a:pt x="244758" y="134361"/>
                    </a:lnTo>
                    <a:lnTo>
                      <a:pt x="244758" y="138604"/>
                    </a:lnTo>
                    <a:lnTo>
                      <a:pt x="244758" y="140019"/>
                    </a:lnTo>
                    <a:lnTo>
                      <a:pt x="256076" y="147090"/>
                    </a:lnTo>
                    <a:cubicBezTo>
                      <a:pt x="260320" y="151333"/>
                      <a:pt x="267394" y="154162"/>
                      <a:pt x="267394" y="155576"/>
                    </a:cubicBezTo>
                    <a:lnTo>
                      <a:pt x="280127" y="164062"/>
                    </a:lnTo>
                    <a:lnTo>
                      <a:pt x="298520" y="166891"/>
                    </a:lnTo>
                    <a:lnTo>
                      <a:pt x="304179" y="171134"/>
                    </a:lnTo>
                    <a:lnTo>
                      <a:pt x="305594" y="172548"/>
                    </a:lnTo>
                    <a:cubicBezTo>
                      <a:pt x="305594" y="172548"/>
                      <a:pt x="319741" y="173963"/>
                      <a:pt x="322571" y="178206"/>
                    </a:cubicBezTo>
                    <a:cubicBezTo>
                      <a:pt x="328230" y="182449"/>
                      <a:pt x="335304" y="186692"/>
                      <a:pt x="340963" y="195178"/>
                    </a:cubicBezTo>
                    <a:cubicBezTo>
                      <a:pt x="343793" y="199421"/>
                      <a:pt x="346622" y="200835"/>
                      <a:pt x="348037" y="200835"/>
                    </a:cubicBezTo>
                    <a:cubicBezTo>
                      <a:pt x="349452" y="200835"/>
                      <a:pt x="349452" y="202249"/>
                      <a:pt x="350867" y="207907"/>
                    </a:cubicBezTo>
                    <a:cubicBezTo>
                      <a:pt x="352281" y="216393"/>
                      <a:pt x="355111" y="222050"/>
                      <a:pt x="356526" y="224878"/>
                    </a:cubicBezTo>
                    <a:cubicBezTo>
                      <a:pt x="356526" y="226293"/>
                      <a:pt x="355111" y="229121"/>
                      <a:pt x="355111" y="231950"/>
                    </a:cubicBezTo>
                    <a:cubicBezTo>
                      <a:pt x="355111" y="234779"/>
                      <a:pt x="355111" y="237607"/>
                      <a:pt x="357941" y="241850"/>
                    </a:cubicBezTo>
                    <a:cubicBezTo>
                      <a:pt x="365015" y="250336"/>
                      <a:pt x="370674" y="254579"/>
                      <a:pt x="386236" y="254579"/>
                    </a:cubicBezTo>
                    <a:cubicBezTo>
                      <a:pt x="400384" y="254579"/>
                      <a:pt x="415947" y="261651"/>
                      <a:pt x="425850" y="261651"/>
                    </a:cubicBezTo>
                    <a:cubicBezTo>
                      <a:pt x="427265" y="261651"/>
                      <a:pt x="428680" y="261651"/>
                      <a:pt x="428680" y="261651"/>
                    </a:cubicBezTo>
                    <a:cubicBezTo>
                      <a:pt x="437169" y="261651"/>
                      <a:pt x="449902" y="264480"/>
                      <a:pt x="454146" y="267308"/>
                    </a:cubicBezTo>
                    <a:cubicBezTo>
                      <a:pt x="459805" y="271551"/>
                      <a:pt x="465464" y="272966"/>
                      <a:pt x="471123" y="277209"/>
                    </a:cubicBezTo>
                    <a:cubicBezTo>
                      <a:pt x="473953" y="280037"/>
                      <a:pt x="476783" y="280037"/>
                      <a:pt x="479612" y="280037"/>
                    </a:cubicBezTo>
                    <a:cubicBezTo>
                      <a:pt x="482442" y="280037"/>
                      <a:pt x="485271" y="280037"/>
                      <a:pt x="486686" y="280037"/>
                    </a:cubicBezTo>
                    <a:lnTo>
                      <a:pt x="489516" y="285695"/>
                    </a:lnTo>
                    <a:lnTo>
                      <a:pt x="489516" y="287109"/>
                    </a:lnTo>
                    <a:lnTo>
                      <a:pt x="490930" y="288523"/>
                    </a:lnTo>
                    <a:cubicBezTo>
                      <a:pt x="490930" y="288523"/>
                      <a:pt x="492345" y="288523"/>
                      <a:pt x="495175" y="289938"/>
                    </a:cubicBezTo>
                    <a:cubicBezTo>
                      <a:pt x="498004" y="292766"/>
                      <a:pt x="500834" y="295595"/>
                      <a:pt x="503664" y="301252"/>
                    </a:cubicBezTo>
                    <a:cubicBezTo>
                      <a:pt x="510737" y="312567"/>
                      <a:pt x="516397" y="313981"/>
                      <a:pt x="526300" y="321053"/>
                    </a:cubicBezTo>
                    <a:cubicBezTo>
                      <a:pt x="537618" y="328125"/>
                      <a:pt x="548937" y="325296"/>
                      <a:pt x="558840" y="326710"/>
                    </a:cubicBezTo>
                    <a:cubicBezTo>
                      <a:pt x="568744" y="328125"/>
                      <a:pt x="585721" y="328125"/>
                      <a:pt x="597039" y="329539"/>
                    </a:cubicBezTo>
                    <a:cubicBezTo>
                      <a:pt x="602699" y="330953"/>
                      <a:pt x="606943" y="330953"/>
                      <a:pt x="612602" y="330953"/>
                    </a:cubicBezTo>
                    <a:cubicBezTo>
                      <a:pt x="618261" y="330953"/>
                      <a:pt x="622506" y="330953"/>
                      <a:pt x="622506" y="330953"/>
                    </a:cubicBezTo>
                    <a:cubicBezTo>
                      <a:pt x="622506" y="330953"/>
                      <a:pt x="628165" y="329539"/>
                      <a:pt x="635239" y="329539"/>
                    </a:cubicBezTo>
                    <a:cubicBezTo>
                      <a:pt x="639483" y="329539"/>
                      <a:pt x="643727" y="329539"/>
                      <a:pt x="646557" y="330953"/>
                    </a:cubicBezTo>
                    <a:cubicBezTo>
                      <a:pt x="649386" y="332368"/>
                      <a:pt x="650801" y="332368"/>
                      <a:pt x="653631" y="332368"/>
                    </a:cubicBezTo>
                    <a:cubicBezTo>
                      <a:pt x="657875" y="332368"/>
                      <a:pt x="663534" y="330953"/>
                      <a:pt x="666364" y="330953"/>
                    </a:cubicBezTo>
                    <a:cubicBezTo>
                      <a:pt x="667779" y="330953"/>
                      <a:pt x="669193" y="330953"/>
                      <a:pt x="670608" y="333782"/>
                    </a:cubicBezTo>
                    <a:cubicBezTo>
                      <a:pt x="674853" y="342268"/>
                      <a:pt x="683341" y="347925"/>
                      <a:pt x="696074" y="347925"/>
                    </a:cubicBezTo>
                    <a:cubicBezTo>
                      <a:pt x="710222" y="349340"/>
                      <a:pt x="725785" y="354997"/>
                      <a:pt x="731444" y="354997"/>
                    </a:cubicBezTo>
                    <a:cubicBezTo>
                      <a:pt x="732859" y="354997"/>
                      <a:pt x="732859" y="354997"/>
                      <a:pt x="732859" y="354997"/>
                    </a:cubicBezTo>
                    <a:cubicBezTo>
                      <a:pt x="737103" y="354997"/>
                      <a:pt x="741348" y="352168"/>
                      <a:pt x="742762" y="352168"/>
                    </a:cubicBezTo>
                    <a:cubicBezTo>
                      <a:pt x="744177" y="353583"/>
                      <a:pt x="742762" y="352168"/>
                      <a:pt x="744177" y="353583"/>
                    </a:cubicBezTo>
                    <a:cubicBezTo>
                      <a:pt x="747007" y="357826"/>
                      <a:pt x="754081" y="363483"/>
                      <a:pt x="759740" y="363483"/>
                    </a:cubicBezTo>
                    <a:cubicBezTo>
                      <a:pt x="761155" y="363483"/>
                      <a:pt x="762569" y="363483"/>
                      <a:pt x="762569" y="362069"/>
                    </a:cubicBezTo>
                    <a:cubicBezTo>
                      <a:pt x="763984" y="360654"/>
                      <a:pt x="769643" y="357826"/>
                      <a:pt x="773888" y="356411"/>
                    </a:cubicBezTo>
                    <a:cubicBezTo>
                      <a:pt x="779547" y="353583"/>
                      <a:pt x="785206" y="350754"/>
                      <a:pt x="786621" y="347925"/>
                    </a:cubicBezTo>
                    <a:cubicBezTo>
                      <a:pt x="788036" y="345097"/>
                      <a:pt x="812087" y="335196"/>
                      <a:pt x="820576" y="336611"/>
                    </a:cubicBezTo>
                    <a:cubicBezTo>
                      <a:pt x="830479" y="336611"/>
                      <a:pt x="850286" y="335196"/>
                      <a:pt x="858775" y="335196"/>
                    </a:cubicBezTo>
                    <a:lnTo>
                      <a:pt x="868678" y="328125"/>
                    </a:lnTo>
                    <a:lnTo>
                      <a:pt x="882826" y="322467"/>
                    </a:lnTo>
                    <a:lnTo>
                      <a:pt x="891315" y="306910"/>
                    </a:lnTo>
                    <a:lnTo>
                      <a:pt x="909707" y="291352"/>
                    </a:lnTo>
                    <a:lnTo>
                      <a:pt x="882826" y="271551"/>
                    </a:lnTo>
                    <a:cubicBezTo>
                      <a:pt x="882826" y="270137"/>
                      <a:pt x="882826" y="265894"/>
                      <a:pt x="882826" y="261651"/>
                    </a:cubicBezTo>
                    <a:cubicBezTo>
                      <a:pt x="882826" y="257408"/>
                      <a:pt x="882826" y="255994"/>
                      <a:pt x="884241" y="255994"/>
                    </a:cubicBezTo>
                    <a:cubicBezTo>
                      <a:pt x="887071" y="254579"/>
                      <a:pt x="888485" y="254579"/>
                      <a:pt x="891315" y="254579"/>
                    </a:cubicBezTo>
                    <a:cubicBezTo>
                      <a:pt x="894144" y="254579"/>
                      <a:pt x="898389" y="255994"/>
                      <a:pt x="902633" y="258822"/>
                    </a:cubicBezTo>
                    <a:cubicBezTo>
                      <a:pt x="909707" y="261651"/>
                      <a:pt x="919611" y="265894"/>
                      <a:pt x="926685" y="265894"/>
                    </a:cubicBezTo>
                    <a:cubicBezTo>
                      <a:pt x="929514" y="265894"/>
                      <a:pt x="930929" y="265894"/>
                      <a:pt x="933758" y="263065"/>
                    </a:cubicBezTo>
                    <a:cubicBezTo>
                      <a:pt x="936588" y="260237"/>
                      <a:pt x="943662" y="251751"/>
                      <a:pt x="945077" y="248922"/>
                    </a:cubicBezTo>
                    <a:cubicBezTo>
                      <a:pt x="946492" y="248922"/>
                      <a:pt x="947906" y="248922"/>
                      <a:pt x="949321" y="248922"/>
                    </a:cubicBezTo>
                    <a:cubicBezTo>
                      <a:pt x="952151" y="248922"/>
                      <a:pt x="956395" y="248922"/>
                      <a:pt x="962054" y="246093"/>
                    </a:cubicBezTo>
                    <a:cubicBezTo>
                      <a:pt x="970543" y="243265"/>
                      <a:pt x="979032" y="234779"/>
                      <a:pt x="979032" y="234779"/>
                    </a:cubicBezTo>
                    <a:lnTo>
                      <a:pt x="980446" y="233364"/>
                    </a:lnTo>
                    <a:lnTo>
                      <a:pt x="980446" y="231950"/>
                    </a:lnTo>
                    <a:cubicBezTo>
                      <a:pt x="980446" y="231950"/>
                      <a:pt x="979032" y="224878"/>
                      <a:pt x="979032" y="220636"/>
                    </a:cubicBezTo>
                    <a:cubicBezTo>
                      <a:pt x="979032" y="219221"/>
                      <a:pt x="979032" y="219221"/>
                      <a:pt x="979032" y="217807"/>
                    </a:cubicBezTo>
                    <a:cubicBezTo>
                      <a:pt x="980446" y="217807"/>
                      <a:pt x="983276" y="216393"/>
                      <a:pt x="986106" y="216393"/>
                    </a:cubicBezTo>
                    <a:cubicBezTo>
                      <a:pt x="990350" y="214978"/>
                      <a:pt x="994594" y="214978"/>
                      <a:pt x="994594" y="214978"/>
                    </a:cubicBezTo>
                    <a:lnTo>
                      <a:pt x="996009" y="214978"/>
                    </a:lnTo>
                    <a:lnTo>
                      <a:pt x="998839" y="209321"/>
                    </a:lnTo>
                    <a:cubicBezTo>
                      <a:pt x="1000253" y="209321"/>
                      <a:pt x="1001668" y="209321"/>
                      <a:pt x="1003083" y="209321"/>
                    </a:cubicBezTo>
                    <a:cubicBezTo>
                      <a:pt x="1004498" y="209321"/>
                      <a:pt x="1005913" y="209321"/>
                      <a:pt x="1007327" y="209321"/>
                    </a:cubicBezTo>
                    <a:cubicBezTo>
                      <a:pt x="1011572" y="206492"/>
                      <a:pt x="1020060" y="205078"/>
                      <a:pt x="1022890" y="203664"/>
                    </a:cubicBezTo>
                    <a:cubicBezTo>
                      <a:pt x="1024305" y="205078"/>
                      <a:pt x="1028549" y="207907"/>
                      <a:pt x="1037038" y="207907"/>
                    </a:cubicBezTo>
                    <a:cubicBezTo>
                      <a:pt x="1038453" y="207907"/>
                      <a:pt x="1039868" y="207907"/>
                      <a:pt x="1041283" y="207907"/>
                    </a:cubicBezTo>
                    <a:cubicBezTo>
                      <a:pt x="1046942" y="207907"/>
                      <a:pt x="1049771" y="207907"/>
                      <a:pt x="1052601" y="205078"/>
                    </a:cubicBezTo>
                    <a:cubicBezTo>
                      <a:pt x="1054016" y="203664"/>
                      <a:pt x="1054016" y="200835"/>
                      <a:pt x="1054016" y="200835"/>
                    </a:cubicBezTo>
                    <a:lnTo>
                      <a:pt x="1054016" y="199421"/>
                    </a:lnTo>
                    <a:cubicBezTo>
                      <a:pt x="1054016" y="199421"/>
                      <a:pt x="1041283" y="188106"/>
                      <a:pt x="1038453" y="183863"/>
                    </a:cubicBezTo>
                    <a:cubicBezTo>
                      <a:pt x="1034208" y="179620"/>
                      <a:pt x="1015816" y="171134"/>
                      <a:pt x="1010157" y="168305"/>
                    </a:cubicBezTo>
                    <a:cubicBezTo>
                      <a:pt x="1007327" y="166891"/>
                      <a:pt x="1003083" y="158405"/>
                      <a:pt x="993179" y="158405"/>
                    </a:cubicBezTo>
                    <a:cubicBezTo>
                      <a:pt x="991765" y="158405"/>
                      <a:pt x="990350" y="159819"/>
                      <a:pt x="987520" y="159819"/>
                    </a:cubicBezTo>
                    <a:cubicBezTo>
                      <a:pt x="980446" y="162648"/>
                      <a:pt x="974787" y="166891"/>
                      <a:pt x="973372" y="169720"/>
                    </a:cubicBezTo>
                    <a:cubicBezTo>
                      <a:pt x="970543" y="168305"/>
                      <a:pt x="963469" y="164062"/>
                      <a:pt x="957810" y="164062"/>
                    </a:cubicBezTo>
                    <a:cubicBezTo>
                      <a:pt x="957810" y="164062"/>
                      <a:pt x="956395" y="164062"/>
                      <a:pt x="956395" y="164062"/>
                    </a:cubicBezTo>
                    <a:cubicBezTo>
                      <a:pt x="952151" y="165477"/>
                      <a:pt x="942247" y="168305"/>
                      <a:pt x="939418" y="169720"/>
                    </a:cubicBezTo>
                    <a:lnTo>
                      <a:pt x="926685" y="159819"/>
                    </a:lnTo>
                    <a:lnTo>
                      <a:pt x="929514" y="154162"/>
                    </a:lnTo>
                    <a:lnTo>
                      <a:pt x="929514" y="152748"/>
                    </a:lnTo>
                    <a:lnTo>
                      <a:pt x="925270" y="145676"/>
                    </a:lnTo>
                    <a:lnTo>
                      <a:pt x="926685" y="111732"/>
                    </a:lnTo>
                    <a:lnTo>
                      <a:pt x="933758" y="114561"/>
                    </a:lnTo>
                    <a:lnTo>
                      <a:pt x="947906" y="118804"/>
                    </a:lnTo>
                    <a:lnTo>
                      <a:pt x="956395" y="121632"/>
                    </a:lnTo>
                    <a:lnTo>
                      <a:pt x="959225" y="123047"/>
                    </a:lnTo>
                    <a:lnTo>
                      <a:pt x="966299" y="108903"/>
                    </a:lnTo>
                    <a:cubicBezTo>
                      <a:pt x="969128" y="108903"/>
                      <a:pt x="977617" y="106075"/>
                      <a:pt x="981861" y="103246"/>
                    </a:cubicBezTo>
                    <a:cubicBezTo>
                      <a:pt x="981861" y="103246"/>
                      <a:pt x="981861" y="101832"/>
                      <a:pt x="981861" y="101832"/>
                    </a:cubicBezTo>
                    <a:cubicBezTo>
                      <a:pt x="981861" y="97589"/>
                      <a:pt x="979032" y="96174"/>
                      <a:pt x="976202" y="91931"/>
                    </a:cubicBezTo>
                    <a:cubicBezTo>
                      <a:pt x="974787" y="90517"/>
                      <a:pt x="973372" y="89103"/>
                      <a:pt x="973372" y="89103"/>
                    </a:cubicBezTo>
                    <a:cubicBezTo>
                      <a:pt x="973372" y="87688"/>
                      <a:pt x="971958" y="87688"/>
                      <a:pt x="971958" y="87688"/>
                    </a:cubicBezTo>
                    <a:cubicBezTo>
                      <a:pt x="973372" y="83445"/>
                      <a:pt x="974787" y="73545"/>
                      <a:pt x="974787" y="73545"/>
                    </a:cubicBezTo>
                    <a:lnTo>
                      <a:pt x="973372" y="65059"/>
                    </a:lnTo>
                    <a:lnTo>
                      <a:pt x="973372" y="63645"/>
                    </a:lnTo>
                    <a:cubicBezTo>
                      <a:pt x="973372" y="63645"/>
                      <a:pt x="971958" y="60816"/>
                      <a:pt x="971958" y="57987"/>
                    </a:cubicBezTo>
                    <a:cubicBezTo>
                      <a:pt x="971958" y="56573"/>
                      <a:pt x="971958" y="56573"/>
                      <a:pt x="971958" y="56573"/>
                    </a:cubicBezTo>
                    <a:cubicBezTo>
                      <a:pt x="971958" y="55159"/>
                      <a:pt x="980446" y="55159"/>
                      <a:pt x="981861" y="46673"/>
                    </a:cubicBezTo>
                    <a:cubicBezTo>
                      <a:pt x="981861" y="45258"/>
                      <a:pt x="980446" y="43844"/>
                      <a:pt x="979032" y="42430"/>
                    </a:cubicBezTo>
                    <a:cubicBezTo>
                      <a:pt x="973372" y="35358"/>
                      <a:pt x="971958" y="31115"/>
                      <a:pt x="971958" y="31115"/>
                    </a:cubicBezTo>
                    <a:lnTo>
                      <a:pt x="963469" y="25458"/>
                    </a:lnTo>
                    <a:lnTo>
                      <a:pt x="963469" y="24044"/>
                    </a:lnTo>
                    <a:lnTo>
                      <a:pt x="952151" y="21215"/>
                    </a:lnTo>
                    <a:lnTo>
                      <a:pt x="957810" y="9900"/>
                    </a:lnTo>
                    <a:cubicBezTo>
                      <a:pt x="960639" y="8486"/>
                      <a:pt x="971958" y="1414"/>
                      <a:pt x="986106" y="1414"/>
                    </a:cubicBezTo>
                    <a:cubicBezTo>
                      <a:pt x="996009" y="1414"/>
                      <a:pt x="1004498" y="0"/>
                      <a:pt x="10115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1" name="Cambodia" hidden="1"/>
              <p:cNvSpPr>
                <a:spLocks/>
              </p:cNvSpPr>
              <p:nvPr/>
            </p:nvSpPr>
            <p:spPr bwMode="auto">
              <a:xfrm>
                <a:off x="7793350" y="3516285"/>
                <a:ext cx="138890" cy="141243"/>
              </a:xfrm>
              <a:custGeom>
                <a:avLst/>
                <a:gdLst>
                  <a:gd name="T0" fmla="*/ 97 w 98"/>
                  <a:gd name="T1" fmla="*/ 23 h 99"/>
                  <a:gd name="T2" fmla="*/ 97 w 98"/>
                  <a:gd name="T3" fmla="*/ 23 h 99"/>
                  <a:gd name="T4" fmla="*/ 90 w 98"/>
                  <a:gd name="T5" fmla="*/ 10 h 99"/>
                  <a:gd name="T6" fmla="*/ 89 w 98"/>
                  <a:gd name="T7" fmla="*/ 6 h 99"/>
                  <a:gd name="T8" fmla="*/ 89 w 98"/>
                  <a:gd name="T9" fmla="*/ 4 h 99"/>
                  <a:gd name="T10" fmla="*/ 83 w 98"/>
                  <a:gd name="T11" fmla="*/ 7 h 99"/>
                  <a:gd name="T12" fmla="*/ 83 w 98"/>
                  <a:gd name="T13" fmla="*/ 7 h 99"/>
                  <a:gd name="T14" fmla="*/ 77 w 98"/>
                  <a:gd name="T15" fmla="*/ 3 h 99"/>
                  <a:gd name="T16" fmla="*/ 75 w 98"/>
                  <a:gd name="T17" fmla="*/ 0 h 99"/>
                  <a:gd name="T18" fmla="*/ 70 w 98"/>
                  <a:gd name="T19" fmla="*/ 3 h 99"/>
                  <a:gd name="T20" fmla="*/ 76 w 98"/>
                  <a:gd name="T21" fmla="*/ 9 h 99"/>
                  <a:gd name="T22" fmla="*/ 74 w 98"/>
                  <a:gd name="T23" fmla="*/ 11 h 99"/>
                  <a:gd name="T24" fmla="*/ 70 w 98"/>
                  <a:gd name="T25" fmla="*/ 15 h 99"/>
                  <a:gd name="T26" fmla="*/ 60 w 98"/>
                  <a:gd name="T27" fmla="*/ 11 h 99"/>
                  <a:gd name="T28" fmla="*/ 58 w 98"/>
                  <a:gd name="T29" fmla="*/ 12 h 99"/>
                  <a:gd name="T30" fmla="*/ 49 w 98"/>
                  <a:gd name="T31" fmla="*/ 8 h 99"/>
                  <a:gd name="T32" fmla="*/ 39 w 98"/>
                  <a:gd name="T33" fmla="*/ 2 h 99"/>
                  <a:gd name="T34" fmla="*/ 34 w 98"/>
                  <a:gd name="T35" fmla="*/ 5 h 99"/>
                  <a:gd name="T36" fmla="*/ 33 w 98"/>
                  <a:gd name="T37" fmla="*/ 5 h 99"/>
                  <a:gd name="T38" fmla="*/ 21 w 98"/>
                  <a:gd name="T39" fmla="*/ 3 h 99"/>
                  <a:gd name="T40" fmla="*/ 9 w 98"/>
                  <a:gd name="T41" fmla="*/ 9 h 99"/>
                  <a:gd name="T42" fmla="*/ 0 w 98"/>
                  <a:gd name="T43" fmla="*/ 21 h 99"/>
                  <a:gd name="T44" fmla="*/ 1 w 98"/>
                  <a:gd name="T45" fmla="*/ 29 h 99"/>
                  <a:gd name="T46" fmla="*/ 9 w 98"/>
                  <a:gd name="T47" fmla="*/ 42 h 99"/>
                  <a:gd name="T48" fmla="*/ 11 w 98"/>
                  <a:gd name="T49" fmla="*/ 52 h 99"/>
                  <a:gd name="T50" fmla="*/ 15 w 98"/>
                  <a:gd name="T51" fmla="*/ 62 h 99"/>
                  <a:gd name="T52" fmla="*/ 11 w 98"/>
                  <a:gd name="T53" fmla="*/ 69 h 99"/>
                  <a:gd name="T54" fmla="*/ 18 w 98"/>
                  <a:gd name="T55" fmla="*/ 81 h 99"/>
                  <a:gd name="T56" fmla="*/ 20 w 98"/>
                  <a:gd name="T57" fmla="*/ 84 h 99"/>
                  <a:gd name="T58" fmla="*/ 26 w 98"/>
                  <a:gd name="T59" fmla="*/ 78 h 99"/>
                  <a:gd name="T60" fmla="*/ 27 w 98"/>
                  <a:gd name="T61" fmla="*/ 81 h 99"/>
                  <a:gd name="T62" fmla="*/ 25 w 98"/>
                  <a:gd name="T63" fmla="*/ 85 h 99"/>
                  <a:gd name="T64" fmla="*/ 33 w 98"/>
                  <a:gd name="T65" fmla="*/ 87 h 99"/>
                  <a:gd name="T66" fmla="*/ 34 w 98"/>
                  <a:gd name="T67" fmla="*/ 91 h 99"/>
                  <a:gd name="T68" fmla="*/ 35 w 98"/>
                  <a:gd name="T69" fmla="*/ 99 h 99"/>
                  <a:gd name="T70" fmla="*/ 41 w 98"/>
                  <a:gd name="T71" fmla="*/ 95 h 99"/>
                  <a:gd name="T72" fmla="*/ 42 w 98"/>
                  <a:gd name="T73" fmla="*/ 88 h 99"/>
                  <a:gd name="T74" fmla="*/ 42 w 98"/>
                  <a:gd name="T75" fmla="*/ 87 h 99"/>
                  <a:gd name="T76" fmla="*/ 51 w 98"/>
                  <a:gd name="T77" fmla="*/ 84 h 99"/>
                  <a:gd name="T78" fmla="*/ 54 w 98"/>
                  <a:gd name="T79" fmla="*/ 77 h 99"/>
                  <a:gd name="T80" fmla="*/ 66 w 98"/>
                  <a:gd name="T81" fmla="*/ 75 h 99"/>
                  <a:gd name="T82" fmla="*/ 67 w 98"/>
                  <a:gd name="T83" fmla="*/ 75 h 99"/>
                  <a:gd name="T84" fmla="*/ 75 w 98"/>
                  <a:gd name="T85" fmla="*/ 80 h 99"/>
                  <a:gd name="T86" fmla="*/ 75 w 98"/>
                  <a:gd name="T87" fmla="*/ 79 h 99"/>
                  <a:gd name="T88" fmla="*/ 76 w 98"/>
                  <a:gd name="T89" fmla="*/ 78 h 99"/>
                  <a:gd name="T90" fmla="*/ 70 w 98"/>
                  <a:gd name="T91" fmla="*/ 73 h 99"/>
                  <a:gd name="T92" fmla="*/ 66 w 98"/>
                  <a:gd name="T93" fmla="*/ 64 h 99"/>
                  <a:gd name="T94" fmla="*/ 67 w 98"/>
                  <a:gd name="T95" fmla="*/ 61 h 99"/>
                  <a:gd name="T96" fmla="*/ 70 w 98"/>
                  <a:gd name="T97" fmla="*/ 59 h 99"/>
                  <a:gd name="T98" fmla="*/ 77 w 98"/>
                  <a:gd name="T99" fmla="*/ 62 h 99"/>
                  <a:gd name="T100" fmla="*/ 77 w 98"/>
                  <a:gd name="T101" fmla="*/ 54 h 99"/>
                  <a:gd name="T102" fmla="*/ 79 w 98"/>
                  <a:gd name="T103" fmla="*/ 54 h 99"/>
                  <a:gd name="T104" fmla="*/ 90 w 98"/>
                  <a:gd name="T105" fmla="*/ 50 h 99"/>
                  <a:gd name="T106" fmla="*/ 95 w 98"/>
                  <a:gd name="T107" fmla="*/ 46 h 99"/>
                  <a:gd name="T108" fmla="*/ 98 w 98"/>
                  <a:gd name="T109" fmla="*/ 47 h 99"/>
                  <a:gd name="T110" fmla="*/ 98 w 98"/>
                  <a:gd name="T111" fmla="*/ 46 h 99"/>
                  <a:gd name="T112" fmla="*/ 98 w 98"/>
                  <a:gd name="T113" fmla="*/ 44 h 99"/>
                  <a:gd name="T114" fmla="*/ 97 w 98"/>
                  <a:gd name="T115" fmla="*/ 33 h 99"/>
                  <a:gd name="T116" fmla="*/ 96 w 98"/>
                  <a:gd name="T117" fmla="*/ 29 h 99"/>
                  <a:gd name="T118" fmla="*/ 98 w 98"/>
                  <a:gd name="T119" fmla="*/ 24 h 99"/>
                  <a:gd name="T120" fmla="*/ 97 w 98"/>
                  <a:gd name="T121"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99">
                    <a:moveTo>
                      <a:pt x="97" y="23"/>
                    </a:moveTo>
                    <a:lnTo>
                      <a:pt x="97" y="23"/>
                    </a:lnTo>
                    <a:cubicBezTo>
                      <a:pt x="95" y="19"/>
                      <a:pt x="92" y="16"/>
                      <a:pt x="90" y="10"/>
                    </a:cubicBezTo>
                    <a:cubicBezTo>
                      <a:pt x="89" y="9"/>
                      <a:pt x="89" y="7"/>
                      <a:pt x="89" y="6"/>
                    </a:cubicBezTo>
                    <a:cubicBezTo>
                      <a:pt x="89" y="5"/>
                      <a:pt x="89" y="5"/>
                      <a:pt x="89" y="4"/>
                    </a:cubicBezTo>
                    <a:cubicBezTo>
                      <a:pt x="87" y="6"/>
                      <a:pt x="85" y="7"/>
                      <a:pt x="83" y="7"/>
                    </a:cubicBezTo>
                    <a:cubicBezTo>
                      <a:pt x="83" y="7"/>
                      <a:pt x="83" y="7"/>
                      <a:pt x="83" y="7"/>
                    </a:cubicBezTo>
                    <a:cubicBezTo>
                      <a:pt x="80" y="7"/>
                      <a:pt x="79" y="5"/>
                      <a:pt x="77" y="3"/>
                    </a:cubicBezTo>
                    <a:cubicBezTo>
                      <a:pt x="76" y="2"/>
                      <a:pt x="76" y="1"/>
                      <a:pt x="75" y="0"/>
                    </a:cubicBezTo>
                    <a:lnTo>
                      <a:pt x="70" y="3"/>
                    </a:lnTo>
                    <a:lnTo>
                      <a:pt x="76" y="9"/>
                    </a:lnTo>
                    <a:lnTo>
                      <a:pt x="74" y="11"/>
                    </a:lnTo>
                    <a:lnTo>
                      <a:pt x="70" y="15"/>
                    </a:lnTo>
                    <a:lnTo>
                      <a:pt x="60" y="11"/>
                    </a:lnTo>
                    <a:lnTo>
                      <a:pt x="58" y="12"/>
                    </a:lnTo>
                    <a:lnTo>
                      <a:pt x="49" y="8"/>
                    </a:lnTo>
                    <a:lnTo>
                      <a:pt x="39" y="2"/>
                    </a:lnTo>
                    <a:lnTo>
                      <a:pt x="34" y="5"/>
                    </a:lnTo>
                    <a:lnTo>
                      <a:pt x="33" y="5"/>
                    </a:lnTo>
                    <a:cubicBezTo>
                      <a:pt x="33" y="5"/>
                      <a:pt x="24" y="4"/>
                      <a:pt x="21" y="3"/>
                    </a:cubicBezTo>
                    <a:cubicBezTo>
                      <a:pt x="20" y="3"/>
                      <a:pt x="13" y="7"/>
                      <a:pt x="9" y="9"/>
                    </a:cubicBezTo>
                    <a:cubicBezTo>
                      <a:pt x="6" y="12"/>
                      <a:pt x="1" y="19"/>
                      <a:pt x="0" y="21"/>
                    </a:cubicBezTo>
                    <a:lnTo>
                      <a:pt x="1" y="29"/>
                    </a:lnTo>
                    <a:lnTo>
                      <a:pt x="9" y="42"/>
                    </a:lnTo>
                    <a:lnTo>
                      <a:pt x="11" y="52"/>
                    </a:lnTo>
                    <a:lnTo>
                      <a:pt x="15" y="62"/>
                    </a:lnTo>
                    <a:lnTo>
                      <a:pt x="11" y="69"/>
                    </a:lnTo>
                    <a:cubicBezTo>
                      <a:pt x="14" y="72"/>
                      <a:pt x="18" y="81"/>
                      <a:pt x="18" y="81"/>
                    </a:cubicBezTo>
                    <a:lnTo>
                      <a:pt x="20" y="84"/>
                    </a:lnTo>
                    <a:lnTo>
                      <a:pt x="26" y="78"/>
                    </a:lnTo>
                    <a:lnTo>
                      <a:pt x="27" y="81"/>
                    </a:lnTo>
                    <a:cubicBezTo>
                      <a:pt x="27" y="81"/>
                      <a:pt x="22" y="83"/>
                      <a:pt x="25" y="85"/>
                    </a:cubicBezTo>
                    <a:cubicBezTo>
                      <a:pt x="27" y="88"/>
                      <a:pt x="33" y="87"/>
                      <a:pt x="33" y="87"/>
                    </a:cubicBezTo>
                    <a:lnTo>
                      <a:pt x="34" y="91"/>
                    </a:lnTo>
                    <a:cubicBezTo>
                      <a:pt x="34" y="91"/>
                      <a:pt x="33" y="98"/>
                      <a:pt x="35" y="99"/>
                    </a:cubicBezTo>
                    <a:cubicBezTo>
                      <a:pt x="37" y="99"/>
                      <a:pt x="40" y="96"/>
                      <a:pt x="41" y="95"/>
                    </a:cubicBezTo>
                    <a:cubicBezTo>
                      <a:pt x="42" y="91"/>
                      <a:pt x="42" y="88"/>
                      <a:pt x="42" y="88"/>
                    </a:cubicBezTo>
                    <a:lnTo>
                      <a:pt x="42" y="87"/>
                    </a:lnTo>
                    <a:lnTo>
                      <a:pt x="51" y="84"/>
                    </a:lnTo>
                    <a:lnTo>
                      <a:pt x="54" y="77"/>
                    </a:lnTo>
                    <a:lnTo>
                      <a:pt x="66" y="75"/>
                    </a:lnTo>
                    <a:lnTo>
                      <a:pt x="67" y="75"/>
                    </a:lnTo>
                    <a:cubicBezTo>
                      <a:pt x="67" y="75"/>
                      <a:pt x="73" y="79"/>
                      <a:pt x="75" y="80"/>
                    </a:cubicBezTo>
                    <a:cubicBezTo>
                      <a:pt x="75" y="80"/>
                      <a:pt x="75" y="79"/>
                      <a:pt x="75" y="79"/>
                    </a:cubicBezTo>
                    <a:cubicBezTo>
                      <a:pt x="75" y="79"/>
                      <a:pt x="75" y="78"/>
                      <a:pt x="76" y="78"/>
                    </a:cubicBezTo>
                    <a:cubicBezTo>
                      <a:pt x="74" y="77"/>
                      <a:pt x="71" y="75"/>
                      <a:pt x="70" y="73"/>
                    </a:cubicBezTo>
                    <a:cubicBezTo>
                      <a:pt x="69" y="71"/>
                      <a:pt x="66" y="68"/>
                      <a:pt x="66" y="64"/>
                    </a:cubicBezTo>
                    <a:cubicBezTo>
                      <a:pt x="66" y="63"/>
                      <a:pt x="66" y="62"/>
                      <a:pt x="67" y="61"/>
                    </a:cubicBezTo>
                    <a:cubicBezTo>
                      <a:pt x="68" y="60"/>
                      <a:pt x="69" y="59"/>
                      <a:pt x="70" y="59"/>
                    </a:cubicBezTo>
                    <a:cubicBezTo>
                      <a:pt x="72" y="59"/>
                      <a:pt x="75" y="61"/>
                      <a:pt x="77" y="62"/>
                    </a:cubicBezTo>
                    <a:lnTo>
                      <a:pt x="77" y="54"/>
                    </a:lnTo>
                    <a:lnTo>
                      <a:pt x="79" y="54"/>
                    </a:lnTo>
                    <a:cubicBezTo>
                      <a:pt x="79" y="54"/>
                      <a:pt x="88" y="54"/>
                      <a:pt x="90" y="50"/>
                    </a:cubicBezTo>
                    <a:cubicBezTo>
                      <a:pt x="92" y="47"/>
                      <a:pt x="94" y="46"/>
                      <a:pt x="95" y="46"/>
                    </a:cubicBezTo>
                    <a:cubicBezTo>
                      <a:pt x="97" y="46"/>
                      <a:pt x="98" y="47"/>
                      <a:pt x="98" y="47"/>
                    </a:cubicBezTo>
                    <a:cubicBezTo>
                      <a:pt x="98" y="47"/>
                      <a:pt x="98" y="47"/>
                      <a:pt x="98" y="46"/>
                    </a:cubicBezTo>
                    <a:cubicBezTo>
                      <a:pt x="98" y="46"/>
                      <a:pt x="98" y="45"/>
                      <a:pt x="98" y="44"/>
                    </a:cubicBezTo>
                    <a:cubicBezTo>
                      <a:pt x="98" y="42"/>
                      <a:pt x="98" y="37"/>
                      <a:pt x="97" y="33"/>
                    </a:cubicBezTo>
                    <a:cubicBezTo>
                      <a:pt x="96" y="32"/>
                      <a:pt x="96" y="30"/>
                      <a:pt x="96" y="29"/>
                    </a:cubicBezTo>
                    <a:cubicBezTo>
                      <a:pt x="96" y="26"/>
                      <a:pt x="98" y="24"/>
                      <a:pt x="98" y="24"/>
                    </a:cubicBezTo>
                    <a:cubicBezTo>
                      <a:pt x="98" y="24"/>
                      <a:pt x="98" y="23"/>
                      <a:pt x="97" y="2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2" name="Burma (Myanmar)" hidden="1"/>
              <p:cNvSpPr>
                <a:spLocks/>
              </p:cNvSpPr>
              <p:nvPr/>
            </p:nvSpPr>
            <p:spPr bwMode="auto">
              <a:xfrm>
                <a:off x="7496001" y="3083177"/>
                <a:ext cx="232869" cy="566882"/>
              </a:xfrm>
              <a:custGeom>
                <a:avLst/>
                <a:gdLst>
                  <a:gd name="T0" fmla="*/ 4 w 164"/>
                  <a:gd name="T1" fmla="*/ 178 h 401"/>
                  <a:gd name="T2" fmla="*/ 14 w 164"/>
                  <a:gd name="T3" fmla="*/ 188 h 401"/>
                  <a:gd name="T4" fmla="*/ 27 w 164"/>
                  <a:gd name="T5" fmla="*/ 192 h 401"/>
                  <a:gd name="T6" fmla="*/ 26 w 164"/>
                  <a:gd name="T7" fmla="*/ 201 h 401"/>
                  <a:gd name="T8" fmla="*/ 47 w 164"/>
                  <a:gd name="T9" fmla="*/ 227 h 401"/>
                  <a:gd name="T10" fmla="*/ 56 w 164"/>
                  <a:gd name="T11" fmla="*/ 264 h 401"/>
                  <a:gd name="T12" fmla="*/ 63 w 164"/>
                  <a:gd name="T13" fmla="*/ 279 h 401"/>
                  <a:gd name="T14" fmla="*/ 74 w 164"/>
                  <a:gd name="T15" fmla="*/ 277 h 401"/>
                  <a:gd name="T16" fmla="*/ 95 w 164"/>
                  <a:gd name="T17" fmla="*/ 250 h 401"/>
                  <a:gd name="T18" fmla="*/ 107 w 164"/>
                  <a:gd name="T19" fmla="*/ 259 h 401"/>
                  <a:gd name="T20" fmla="*/ 114 w 164"/>
                  <a:gd name="T21" fmla="*/ 268 h 401"/>
                  <a:gd name="T22" fmla="*/ 124 w 164"/>
                  <a:gd name="T23" fmla="*/ 308 h 401"/>
                  <a:gd name="T24" fmla="*/ 135 w 164"/>
                  <a:gd name="T25" fmla="*/ 333 h 401"/>
                  <a:gd name="T26" fmla="*/ 142 w 164"/>
                  <a:gd name="T27" fmla="*/ 366 h 401"/>
                  <a:gd name="T28" fmla="*/ 141 w 164"/>
                  <a:gd name="T29" fmla="*/ 401 h 401"/>
                  <a:gd name="T30" fmla="*/ 152 w 164"/>
                  <a:gd name="T31" fmla="*/ 376 h 401"/>
                  <a:gd name="T32" fmla="*/ 156 w 164"/>
                  <a:gd name="T33" fmla="*/ 357 h 401"/>
                  <a:gd name="T34" fmla="*/ 146 w 164"/>
                  <a:gd name="T35" fmla="*/ 331 h 401"/>
                  <a:gd name="T36" fmla="*/ 131 w 164"/>
                  <a:gd name="T37" fmla="*/ 306 h 401"/>
                  <a:gd name="T38" fmla="*/ 129 w 164"/>
                  <a:gd name="T39" fmla="*/ 284 h 401"/>
                  <a:gd name="T40" fmla="*/ 134 w 164"/>
                  <a:gd name="T41" fmla="*/ 268 h 401"/>
                  <a:gd name="T42" fmla="*/ 127 w 164"/>
                  <a:gd name="T43" fmla="*/ 264 h 401"/>
                  <a:gd name="T44" fmla="*/ 109 w 164"/>
                  <a:gd name="T45" fmla="*/ 236 h 401"/>
                  <a:gd name="T46" fmla="*/ 106 w 164"/>
                  <a:gd name="T47" fmla="*/ 215 h 401"/>
                  <a:gd name="T48" fmla="*/ 106 w 164"/>
                  <a:gd name="T49" fmla="*/ 195 h 401"/>
                  <a:gd name="T50" fmla="*/ 110 w 164"/>
                  <a:gd name="T51" fmla="*/ 189 h 401"/>
                  <a:gd name="T52" fmla="*/ 129 w 164"/>
                  <a:gd name="T53" fmla="*/ 182 h 401"/>
                  <a:gd name="T54" fmla="*/ 147 w 164"/>
                  <a:gd name="T55" fmla="*/ 177 h 401"/>
                  <a:gd name="T56" fmla="*/ 154 w 164"/>
                  <a:gd name="T57" fmla="*/ 167 h 401"/>
                  <a:gd name="T58" fmla="*/ 160 w 164"/>
                  <a:gd name="T59" fmla="*/ 148 h 401"/>
                  <a:gd name="T60" fmla="*/ 140 w 164"/>
                  <a:gd name="T61" fmla="*/ 144 h 401"/>
                  <a:gd name="T62" fmla="*/ 124 w 164"/>
                  <a:gd name="T63" fmla="*/ 128 h 401"/>
                  <a:gd name="T64" fmla="*/ 127 w 164"/>
                  <a:gd name="T65" fmla="*/ 119 h 401"/>
                  <a:gd name="T66" fmla="*/ 109 w 164"/>
                  <a:gd name="T67" fmla="*/ 103 h 401"/>
                  <a:gd name="T68" fmla="*/ 89 w 164"/>
                  <a:gd name="T69" fmla="*/ 101 h 401"/>
                  <a:gd name="T70" fmla="*/ 85 w 164"/>
                  <a:gd name="T71" fmla="*/ 81 h 401"/>
                  <a:gd name="T72" fmla="*/ 93 w 164"/>
                  <a:gd name="T73" fmla="*/ 63 h 401"/>
                  <a:gd name="T74" fmla="*/ 99 w 164"/>
                  <a:gd name="T75" fmla="*/ 37 h 401"/>
                  <a:gd name="T76" fmla="*/ 82 w 164"/>
                  <a:gd name="T77" fmla="*/ 8 h 401"/>
                  <a:gd name="T78" fmla="*/ 70 w 164"/>
                  <a:gd name="T79" fmla="*/ 6 h 401"/>
                  <a:gd name="T80" fmla="*/ 68 w 164"/>
                  <a:gd name="T81" fmla="*/ 25 h 401"/>
                  <a:gd name="T82" fmla="*/ 51 w 164"/>
                  <a:gd name="T83" fmla="*/ 29 h 401"/>
                  <a:gd name="T84" fmla="*/ 35 w 164"/>
                  <a:gd name="T85" fmla="*/ 41 h 401"/>
                  <a:gd name="T86" fmla="*/ 38 w 164"/>
                  <a:gd name="T87" fmla="*/ 53 h 401"/>
                  <a:gd name="T88" fmla="*/ 30 w 164"/>
                  <a:gd name="T89" fmla="*/ 71 h 401"/>
                  <a:gd name="T90" fmla="*/ 28 w 164"/>
                  <a:gd name="T91" fmla="*/ 92 h 401"/>
                  <a:gd name="T92" fmla="*/ 11 w 164"/>
                  <a:gd name="T93" fmla="*/ 100 h 401"/>
                  <a:gd name="T94" fmla="*/ 11 w 164"/>
                  <a:gd name="T95" fmla="*/ 122 h 401"/>
                  <a:gd name="T96" fmla="*/ 12 w 164"/>
                  <a:gd name="T97" fmla="*/ 140 h 401"/>
                  <a:gd name="T98" fmla="*/ 0 w 164"/>
                  <a:gd name="T99"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401">
                    <a:moveTo>
                      <a:pt x="0" y="171"/>
                    </a:moveTo>
                    <a:lnTo>
                      <a:pt x="0" y="171"/>
                    </a:lnTo>
                    <a:cubicBezTo>
                      <a:pt x="2" y="175"/>
                      <a:pt x="2" y="175"/>
                      <a:pt x="4" y="178"/>
                    </a:cubicBezTo>
                    <a:cubicBezTo>
                      <a:pt x="8" y="184"/>
                      <a:pt x="9" y="176"/>
                      <a:pt x="9" y="176"/>
                    </a:cubicBezTo>
                    <a:lnTo>
                      <a:pt x="8" y="184"/>
                    </a:lnTo>
                    <a:cubicBezTo>
                      <a:pt x="8" y="184"/>
                      <a:pt x="13" y="189"/>
                      <a:pt x="14" y="188"/>
                    </a:cubicBezTo>
                    <a:cubicBezTo>
                      <a:pt x="15" y="186"/>
                      <a:pt x="19" y="181"/>
                      <a:pt x="20" y="184"/>
                    </a:cubicBezTo>
                    <a:cubicBezTo>
                      <a:pt x="21" y="186"/>
                      <a:pt x="22" y="190"/>
                      <a:pt x="22" y="190"/>
                    </a:cubicBezTo>
                    <a:lnTo>
                      <a:pt x="27" y="192"/>
                    </a:lnTo>
                    <a:lnTo>
                      <a:pt x="33" y="199"/>
                    </a:lnTo>
                    <a:lnTo>
                      <a:pt x="29" y="199"/>
                    </a:lnTo>
                    <a:lnTo>
                      <a:pt x="26" y="201"/>
                    </a:lnTo>
                    <a:lnTo>
                      <a:pt x="30" y="210"/>
                    </a:lnTo>
                    <a:cubicBezTo>
                      <a:pt x="30" y="210"/>
                      <a:pt x="38" y="208"/>
                      <a:pt x="38" y="210"/>
                    </a:cubicBezTo>
                    <a:cubicBezTo>
                      <a:pt x="38" y="211"/>
                      <a:pt x="45" y="220"/>
                      <a:pt x="47" y="227"/>
                    </a:cubicBezTo>
                    <a:cubicBezTo>
                      <a:pt x="48" y="233"/>
                      <a:pt x="53" y="247"/>
                      <a:pt x="48" y="260"/>
                    </a:cubicBezTo>
                    <a:cubicBezTo>
                      <a:pt x="43" y="274"/>
                      <a:pt x="49" y="273"/>
                      <a:pt x="49" y="273"/>
                    </a:cubicBezTo>
                    <a:lnTo>
                      <a:pt x="56" y="264"/>
                    </a:lnTo>
                    <a:cubicBezTo>
                      <a:pt x="56" y="264"/>
                      <a:pt x="54" y="271"/>
                      <a:pt x="54" y="273"/>
                    </a:cubicBezTo>
                    <a:cubicBezTo>
                      <a:pt x="55" y="276"/>
                      <a:pt x="60" y="275"/>
                      <a:pt x="60" y="275"/>
                    </a:cubicBezTo>
                    <a:lnTo>
                      <a:pt x="63" y="279"/>
                    </a:lnTo>
                    <a:lnTo>
                      <a:pt x="67" y="275"/>
                    </a:lnTo>
                    <a:lnTo>
                      <a:pt x="68" y="279"/>
                    </a:lnTo>
                    <a:cubicBezTo>
                      <a:pt x="68" y="279"/>
                      <a:pt x="73" y="279"/>
                      <a:pt x="74" y="277"/>
                    </a:cubicBezTo>
                    <a:cubicBezTo>
                      <a:pt x="74" y="275"/>
                      <a:pt x="71" y="271"/>
                      <a:pt x="81" y="268"/>
                    </a:cubicBezTo>
                    <a:cubicBezTo>
                      <a:pt x="91" y="266"/>
                      <a:pt x="93" y="262"/>
                      <a:pt x="93" y="260"/>
                    </a:cubicBezTo>
                    <a:cubicBezTo>
                      <a:pt x="94" y="258"/>
                      <a:pt x="95" y="250"/>
                      <a:pt x="95" y="250"/>
                    </a:cubicBezTo>
                    <a:lnTo>
                      <a:pt x="95" y="238"/>
                    </a:lnTo>
                    <a:cubicBezTo>
                      <a:pt x="95" y="238"/>
                      <a:pt x="98" y="238"/>
                      <a:pt x="99" y="245"/>
                    </a:cubicBezTo>
                    <a:cubicBezTo>
                      <a:pt x="100" y="253"/>
                      <a:pt x="107" y="254"/>
                      <a:pt x="107" y="259"/>
                    </a:cubicBezTo>
                    <a:cubicBezTo>
                      <a:pt x="108" y="264"/>
                      <a:pt x="111" y="266"/>
                      <a:pt x="111" y="266"/>
                    </a:cubicBezTo>
                    <a:lnTo>
                      <a:pt x="113" y="259"/>
                    </a:lnTo>
                    <a:cubicBezTo>
                      <a:pt x="113" y="259"/>
                      <a:pt x="115" y="262"/>
                      <a:pt x="114" y="268"/>
                    </a:cubicBezTo>
                    <a:cubicBezTo>
                      <a:pt x="112" y="275"/>
                      <a:pt x="115" y="274"/>
                      <a:pt x="116" y="279"/>
                    </a:cubicBezTo>
                    <a:cubicBezTo>
                      <a:pt x="116" y="284"/>
                      <a:pt x="113" y="284"/>
                      <a:pt x="116" y="292"/>
                    </a:cubicBezTo>
                    <a:cubicBezTo>
                      <a:pt x="119" y="301"/>
                      <a:pt x="122" y="303"/>
                      <a:pt x="124" y="308"/>
                    </a:cubicBezTo>
                    <a:cubicBezTo>
                      <a:pt x="126" y="314"/>
                      <a:pt x="127" y="323"/>
                      <a:pt x="127" y="323"/>
                    </a:cubicBezTo>
                    <a:lnTo>
                      <a:pt x="133" y="323"/>
                    </a:lnTo>
                    <a:lnTo>
                      <a:pt x="135" y="333"/>
                    </a:lnTo>
                    <a:cubicBezTo>
                      <a:pt x="135" y="333"/>
                      <a:pt x="135" y="338"/>
                      <a:pt x="137" y="342"/>
                    </a:cubicBezTo>
                    <a:cubicBezTo>
                      <a:pt x="139" y="345"/>
                      <a:pt x="140" y="350"/>
                      <a:pt x="140" y="355"/>
                    </a:cubicBezTo>
                    <a:cubicBezTo>
                      <a:pt x="140" y="359"/>
                      <a:pt x="141" y="364"/>
                      <a:pt x="142" y="366"/>
                    </a:cubicBezTo>
                    <a:cubicBezTo>
                      <a:pt x="143" y="369"/>
                      <a:pt x="143" y="377"/>
                      <a:pt x="143" y="380"/>
                    </a:cubicBezTo>
                    <a:cubicBezTo>
                      <a:pt x="143" y="382"/>
                      <a:pt x="137" y="385"/>
                      <a:pt x="138" y="391"/>
                    </a:cubicBezTo>
                    <a:cubicBezTo>
                      <a:pt x="139" y="395"/>
                      <a:pt x="140" y="398"/>
                      <a:pt x="141" y="401"/>
                    </a:cubicBezTo>
                    <a:cubicBezTo>
                      <a:pt x="142" y="400"/>
                      <a:pt x="142" y="399"/>
                      <a:pt x="142" y="398"/>
                    </a:cubicBezTo>
                    <a:cubicBezTo>
                      <a:pt x="142" y="397"/>
                      <a:pt x="143" y="390"/>
                      <a:pt x="144" y="387"/>
                    </a:cubicBezTo>
                    <a:cubicBezTo>
                      <a:pt x="145" y="383"/>
                      <a:pt x="148" y="382"/>
                      <a:pt x="152" y="376"/>
                    </a:cubicBezTo>
                    <a:cubicBezTo>
                      <a:pt x="156" y="371"/>
                      <a:pt x="155" y="370"/>
                      <a:pt x="158" y="362"/>
                    </a:cubicBezTo>
                    <a:cubicBezTo>
                      <a:pt x="158" y="362"/>
                      <a:pt x="158" y="361"/>
                      <a:pt x="158" y="361"/>
                    </a:cubicBezTo>
                    <a:cubicBezTo>
                      <a:pt x="157" y="360"/>
                      <a:pt x="156" y="359"/>
                      <a:pt x="156" y="357"/>
                    </a:cubicBezTo>
                    <a:cubicBezTo>
                      <a:pt x="154" y="351"/>
                      <a:pt x="150" y="349"/>
                      <a:pt x="148" y="345"/>
                    </a:cubicBezTo>
                    <a:cubicBezTo>
                      <a:pt x="147" y="341"/>
                      <a:pt x="145" y="338"/>
                      <a:pt x="145" y="333"/>
                    </a:cubicBezTo>
                    <a:cubicBezTo>
                      <a:pt x="145" y="333"/>
                      <a:pt x="145" y="332"/>
                      <a:pt x="146" y="331"/>
                    </a:cubicBezTo>
                    <a:cubicBezTo>
                      <a:pt x="146" y="329"/>
                      <a:pt x="146" y="327"/>
                      <a:pt x="146" y="326"/>
                    </a:cubicBezTo>
                    <a:cubicBezTo>
                      <a:pt x="146" y="323"/>
                      <a:pt x="145" y="321"/>
                      <a:pt x="143" y="319"/>
                    </a:cubicBezTo>
                    <a:cubicBezTo>
                      <a:pt x="140" y="316"/>
                      <a:pt x="135" y="313"/>
                      <a:pt x="131" y="306"/>
                    </a:cubicBezTo>
                    <a:cubicBezTo>
                      <a:pt x="127" y="299"/>
                      <a:pt x="125" y="291"/>
                      <a:pt x="124" y="291"/>
                    </a:cubicBezTo>
                    <a:lnTo>
                      <a:pt x="124" y="290"/>
                    </a:lnTo>
                    <a:lnTo>
                      <a:pt x="129" y="284"/>
                    </a:lnTo>
                    <a:lnTo>
                      <a:pt x="128" y="268"/>
                    </a:lnTo>
                    <a:lnTo>
                      <a:pt x="130" y="268"/>
                    </a:lnTo>
                    <a:lnTo>
                      <a:pt x="134" y="268"/>
                    </a:lnTo>
                    <a:lnTo>
                      <a:pt x="134" y="264"/>
                    </a:lnTo>
                    <a:lnTo>
                      <a:pt x="127" y="266"/>
                    </a:lnTo>
                    <a:lnTo>
                      <a:pt x="127" y="264"/>
                    </a:lnTo>
                    <a:lnTo>
                      <a:pt x="127" y="257"/>
                    </a:lnTo>
                    <a:cubicBezTo>
                      <a:pt x="126" y="256"/>
                      <a:pt x="123" y="250"/>
                      <a:pt x="121" y="247"/>
                    </a:cubicBezTo>
                    <a:cubicBezTo>
                      <a:pt x="118" y="244"/>
                      <a:pt x="111" y="240"/>
                      <a:pt x="109" y="236"/>
                    </a:cubicBezTo>
                    <a:cubicBezTo>
                      <a:pt x="107" y="233"/>
                      <a:pt x="106" y="228"/>
                      <a:pt x="105" y="227"/>
                    </a:cubicBezTo>
                    <a:lnTo>
                      <a:pt x="96" y="215"/>
                    </a:lnTo>
                    <a:lnTo>
                      <a:pt x="106" y="215"/>
                    </a:lnTo>
                    <a:lnTo>
                      <a:pt x="105" y="209"/>
                    </a:lnTo>
                    <a:cubicBezTo>
                      <a:pt x="105" y="209"/>
                      <a:pt x="105" y="208"/>
                      <a:pt x="105" y="206"/>
                    </a:cubicBezTo>
                    <a:cubicBezTo>
                      <a:pt x="105" y="203"/>
                      <a:pt x="105" y="199"/>
                      <a:pt x="106" y="195"/>
                    </a:cubicBezTo>
                    <a:cubicBezTo>
                      <a:pt x="107" y="193"/>
                      <a:pt x="107" y="192"/>
                      <a:pt x="107" y="191"/>
                    </a:cubicBezTo>
                    <a:cubicBezTo>
                      <a:pt x="108" y="190"/>
                      <a:pt x="108" y="189"/>
                      <a:pt x="110" y="189"/>
                    </a:cubicBezTo>
                    <a:cubicBezTo>
                      <a:pt x="110" y="189"/>
                      <a:pt x="110" y="189"/>
                      <a:pt x="110" y="189"/>
                    </a:cubicBezTo>
                    <a:lnTo>
                      <a:pt x="127" y="190"/>
                    </a:lnTo>
                    <a:lnTo>
                      <a:pt x="127" y="182"/>
                    </a:lnTo>
                    <a:lnTo>
                      <a:pt x="129" y="182"/>
                    </a:lnTo>
                    <a:lnTo>
                      <a:pt x="133" y="183"/>
                    </a:lnTo>
                    <a:lnTo>
                      <a:pt x="137" y="178"/>
                    </a:lnTo>
                    <a:lnTo>
                      <a:pt x="147" y="177"/>
                    </a:lnTo>
                    <a:lnTo>
                      <a:pt x="147" y="172"/>
                    </a:lnTo>
                    <a:lnTo>
                      <a:pt x="148" y="171"/>
                    </a:lnTo>
                    <a:lnTo>
                      <a:pt x="154" y="167"/>
                    </a:lnTo>
                    <a:lnTo>
                      <a:pt x="155" y="159"/>
                    </a:lnTo>
                    <a:lnTo>
                      <a:pt x="164" y="153"/>
                    </a:lnTo>
                    <a:lnTo>
                      <a:pt x="160" y="148"/>
                    </a:lnTo>
                    <a:lnTo>
                      <a:pt x="157" y="152"/>
                    </a:lnTo>
                    <a:lnTo>
                      <a:pt x="147" y="154"/>
                    </a:lnTo>
                    <a:lnTo>
                      <a:pt x="140" y="144"/>
                    </a:lnTo>
                    <a:cubicBezTo>
                      <a:pt x="137" y="144"/>
                      <a:pt x="127" y="142"/>
                      <a:pt x="125" y="141"/>
                    </a:cubicBezTo>
                    <a:cubicBezTo>
                      <a:pt x="123" y="139"/>
                      <a:pt x="123" y="138"/>
                      <a:pt x="123" y="136"/>
                    </a:cubicBezTo>
                    <a:cubicBezTo>
                      <a:pt x="123" y="133"/>
                      <a:pt x="124" y="130"/>
                      <a:pt x="124" y="128"/>
                    </a:cubicBezTo>
                    <a:cubicBezTo>
                      <a:pt x="124" y="127"/>
                      <a:pt x="124" y="127"/>
                      <a:pt x="124" y="127"/>
                    </a:cubicBezTo>
                    <a:cubicBezTo>
                      <a:pt x="123" y="126"/>
                      <a:pt x="123" y="126"/>
                      <a:pt x="123" y="125"/>
                    </a:cubicBezTo>
                    <a:cubicBezTo>
                      <a:pt x="124" y="123"/>
                      <a:pt x="125" y="121"/>
                      <a:pt x="127" y="119"/>
                    </a:cubicBezTo>
                    <a:lnTo>
                      <a:pt x="116" y="115"/>
                    </a:lnTo>
                    <a:lnTo>
                      <a:pt x="116" y="115"/>
                    </a:lnTo>
                    <a:cubicBezTo>
                      <a:pt x="116" y="114"/>
                      <a:pt x="110" y="106"/>
                      <a:pt x="109" y="103"/>
                    </a:cubicBezTo>
                    <a:cubicBezTo>
                      <a:pt x="109" y="102"/>
                      <a:pt x="110" y="98"/>
                      <a:pt x="110" y="95"/>
                    </a:cubicBezTo>
                    <a:cubicBezTo>
                      <a:pt x="107" y="96"/>
                      <a:pt x="101" y="98"/>
                      <a:pt x="101" y="98"/>
                    </a:cubicBezTo>
                    <a:lnTo>
                      <a:pt x="89" y="101"/>
                    </a:lnTo>
                    <a:lnTo>
                      <a:pt x="89" y="99"/>
                    </a:lnTo>
                    <a:lnTo>
                      <a:pt x="89" y="94"/>
                    </a:lnTo>
                    <a:cubicBezTo>
                      <a:pt x="88" y="93"/>
                      <a:pt x="85" y="86"/>
                      <a:pt x="85" y="81"/>
                    </a:cubicBezTo>
                    <a:cubicBezTo>
                      <a:pt x="85" y="81"/>
                      <a:pt x="85" y="80"/>
                      <a:pt x="85" y="80"/>
                    </a:cubicBezTo>
                    <a:cubicBezTo>
                      <a:pt x="86" y="76"/>
                      <a:pt x="89" y="69"/>
                      <a:pt x="89" y="69"/>
                    </a:cubicBezTo>
                    <a:lnTo>
                      <a:pt x="93" y="63"/>
                    </a:lnTo>
                    <a:lnTo>
                      <a:pt x="99" y="56"/>
                    </a:lnTo>
                    <a:cubicBezTo>
                      <a:pt x="99" y="55"/>
                      <a:pt x="100" y="50"/>
                      <a:pt x="100" y="45"/>
                    </a:cubicBezTo>
                    <a:cubicBezTo>
                      <a:pt x="100" y="42"/>
                      <a:pt x="100" y="39"/>
                      <a:pt x="99" y="37"/>
                    </a:cubicBezTo>
                    <a:cubicBezTo>
                      <a:pt x="98" y="31"/>
                      <a:pt x="96" y="24"/>
                      <a:pt x="95" y="21"/>
                    </a:cubicBezTo>
                    <a:lnTo>
                      <a:pt x="91" y="22"/>
                    </a:lnTo>
                    <a:lnTo>
                      <a:pt x="82" y="8"/>
                    </a:lnTo>
                    <a:lnTo>
                      <a:pt x="76" y="3"/>
                    </a:lnTo>
                    <a:lnTo>
                      <a:pt x="71" y="0"/>
                    </a:lnTo>
                    <a:lnTo>
                      <a:pt x="70" y="6"/>
                    </a:lnTo>
                    <a:lnTo>
                      <a:pt x="70" y="6"/>
                    </a:lnTo>
                    <a:lnTo>
                      <a:pt x="64" y="19"/>
                    </a:lnTo>
                    <a:lnTo>
                      <a:pt x="68" y="25"/>
                    </a:lnTo>
                    <a:lnTo>
                      <a:pt x="70" y="36"/>
                    </a:lnTo>
                    <a:lnTo>
                      <a:pt x="57" y="28"/>
                    </a:lnTo>
                    <a:cubicBezTo>
                      <a:pt x="55" y="28"/>
                      <a:pt x="51" y="29"/>
                      <a:pt x="51" y="29"/>
                    </a:cubicBezTo>
                    <a:cubicBezTo>
                      <a:pt x="49" y="30"/>
                      <a:pt x="49" y="29"/>
                      <a:pt x="44" y="34"/>
                    </a:cubicBezTo>
                    <a:cubicBezTo>
                      <a:pt x="42" y="37"/>
                      <a:pt x="39" y="37"/>
                      <a:pt x="37" y="37"/>
                    </a:cubicBezTo>
                    <a:cubicBezTo>
                      <a:pt x="36" y="38"/>
                      <a:pt x="35" y="37"/>
                      <a:pt x="35" y="41"/>
                    </a:cubicBezTo>
                    <a:cubicBezTo>
                      <a:pt x="35" y="42"/>
                      <a:pt x="34" y="42"/>
                      <a:pt x="34" y="43"/>
                    </a:cubicBezTo>
                    <a:cubicBezTo>
                      <a:pt x="34" y="49"/>
                      <a:pt x="37" y="52"/>
                      <a:pt x="37" y="52"/>
                    </a:cubicBezTo>
                    <a:lnTo>
                      <a:pt x="38" y="53"/>
                    </a:lnTo>
                    <a:lnTo>
                      <a:pt x="38" y="54"/>
                    </a:lnTo>
                    <a:cubicBezTo>
                      <a:pt x="38" y="54"/>
                      <a:pt x="36" y="61"/>
                      <a:pt x="34" y="63"/>
                    </a:cubicBezTo>
                    <a:cubicBezTo>
                      <a:pt x="34" y="64"/>
                      <a:pt x="31" y="69"/>
                      <a:pt x="30" y="71"/>
                    </a:cubicBezTo>
                    <a:cubicBezTo>
                      <a:pt x="31" y="73"/>
                      <a:pt x="33" y="75"/>
                      <a:pt x="33" y="77"/>
                    </a:cubicBezTo>
                    <a:cubicBezTo>
                      <a:pt x="33" y="78"/>
                      <a:pt x="33" y="79"/>
                      <a:pt x="32" y="80"/>
                    </a:cubicBezTo>
                    <a:cubicBezTo>
                      <a:pt x="31" y="81"/>
                      <a:pt x="29" y="87"/>
                      <a:pt x="28" y="92"/>
                    </a:cubicBezTo>
                    <a:cubicBezTo>
                      <a:pt x="26" y="97"/>
                      <a:pt x="25" y="102"/>
                      <a:pt x="25" y="102"/>
                    </a:cubicBezTo>
                    <a:lnTo>
                      <a:pt x="25" y="104"/>
                    </a:lnTo>
                    <a:lnTo>
                      <a:pt x="11" y="100"/>
                    </a:lnTo>
                    <a:cubicBezTo>
                      <a:pt x="12" y="103"/>
                      <a:pt x="13" y="106"/>
                      <a:pt x="13" y="109"/>
                    </a:cubicBezTo>
                    <a:cubicBezTo>
                      <a:pt x="13" y="110"/>
                      <a:pt x="13" y="111"/>
                      <a:pt x="13" y="112"/>
                    </a:cubicBezTo>
                    <a:cubicBezTo>
                      <a:pt x="12" y="118"/>
                      <a:pt x="11" y="121"/>
                      <a:pt x="11" y="122"/>
                    </a:cubicBezTo>
                    <a:lnTo>
                      <a:pt x="11" y="132"/>
                    </a:lnTo>
                    <a:lnTo>
                      <a:pt x="13" y="139"/>
                    </a:lnTo>
                    <a:lnTo>
                      <a:pt x="12" y="140"/>
                    </a:lnTo>
                    <a:lnTo>
                      <a:pt x="6" y="144"/>
                    </a:lnTo>
                    <a:lnTo>
                      <a:pt x="5" y="144"/>
                    </a:lnTo>
                    <a:lnTo>
                      <a:pt x="0"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3" name="Brunei" hidden="1"/>
              <p:cNvSpPr>
                <a:spLocks/>
              </p:cNvSpPr>
              <p:nvPr/>
            </p:nvSpPr>
            <p:spPr bwMode="auto">
              <a:xfrm>
                <a:off x="8132335" y="3810541"/>
                <a:ext cx="28249" cy="23541"/>
              </a:xfrm>
              <a:custGeom>
                <a:avLst/>
                <a:gdLst>
                  <a:gd name="connsiteX0" fmla="*/ 12711 w 28249"/>
                  <a:gd name="connsiteY0" fmla="*/ 7062 h 23541"/>
                  <a:gd name="connsiteX1" fmla="*/ 12711 w 28249"/>
                  <a:gd name="connsiteY1" fmla="*/ 9597 h 23541"/>
                  <a:gd name="connsiteX2" fmla="*/ 12711 w 28249"/>
                  <a:gd name="connsiteY2" fmla="*/ 14668 h 23541"/>
                  <a:gd name="connsiteX3" fmla="*/ 14124 w 28249"/>
                  <a:gd name="connsiteY3" fmla="*/ 22274 h 23541"/>
                  <a:gd name="connsiteX4" fmla="*/ 9887 w 28249"/>
                  <a:gd name="connsiteY4" fmla="*/ 23541 h 23541"/>
                  <a:gd name="connsiteX5" fmla="*/ 1412 w 28249"/>
                  <a:gd name="connsiteY5" fmla="*/ 14668 h 23541"/>
                  <a:gd name="connsiteX6" fmla="*/ 0 w 28249"/>
                  <a:gd name="connsiteY6" fmla="*/ 13400 h 23541"/>
                  <a:gd name="connsiteX7" fmla="*/ 12711 w 28249"/>
                  <a:gd name="connsiteY7" fmla="*/ 7062 h 23541"/>
                  <a:gd name="connsiteX8" fmla="*/ 26837 w 28249"/>
                  <a:gd name="connsiteY8" fmla="*/ 0 h 23541"/>
                  <a:gd name="connsiteX9" fmla="*/ 28249 w 28249"/>
                  <a:gd name="connsiteY9" fmla="*/ 8989 h 23541"/>
                  <a:gd name="connsiteX10" fmla="*/ 26837 w 28249"/>
                  <a:gd name="connsiteY10" fmla="*/ 16479 h 23541"/>
                  <a:gd name="connsiteX11" fmla="*/ 26837 w 28249"/>
                  <a:gd name="connsiteY11" fmla="*/ 14981 h 23541"/>
                  <a:gd name="connsiteX12" fmla="*/ 21187 w 28249"/>
                  <a:gd name="connsiteY12" fmla="*/ 1498 h 23541"/>
                  <a:gd name="connsiteX13" fmla="*/ 26837 w 28249"/>
                  <a:gd name="connsiteY13" fmla="*/ 0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9" h="23541">
                    <a:moveTo>
                      <a:pt x="12711" y="7062"/>
                    </a:moveTo>
                    <a:cubicBezTo>
                      <a:pt x="12711" y="7062"/>
                      <a:pt x="12711" y="8330"/>
                      <a:pt x="12711" y="9597"/>
                    </a:cubicBezTo>
                    <a:cubicBezTo>
                      <a:pt x="12711" y="12133"/>
                      <a:pt x="12711" y="13400"/>
                      <a:pt x="12711" y="14668"/>
                    </a:cubicBezTo>
                    <a:cubicBezTo>
                      <a:pt x="14124" y="15935"/>
                      <a:pt x="14124" y="19738"/>
                      <a:pt x="14124" y="22274"/>
                    </a:cubicBezTo>
                    <a:lnTo>
                      <a:pt x="9887" y="23541"/>
                    </a:lnTo>
                    <a:lnTo>
                      <a:pt x="1412" y="14668"/>
                    </a:lnTo>
                    <a:lnTo>
                      <a:pt x="0" y="13400"/>
                    </a:lnTo>
                    <a:cubicBezTo>
                      <a:pt x="2825" y="12133"/>
                      <a:pt x="7062" y="9597"/>
                      <a:pt x="12711" y="7062"/>
                    </a:cubicBezTo>
                    <a:close/>
                    <a:moveTo>
                      <a:pt x="26837" y="0"/>
                    </a:moveTo>
                    <a:lnTo>
                      <a:pt x="28249" y="8989"/>
                    </a:lnTo>
                    <a:lnTo>
                      <a:pt x="26837" y="16479"/>
                    </a:lnTo>
                    <a:lnTo>
                      <a:pt x="26837" y="14981"/>
                    </a:lnTo>
                    <a:lnTo>
                      <a:pt x="21187" y="1498"/>
                    </a:lnTo>
                    <a:cubicBezTo>
                      <a:pt x="24012" y="1498"/>
                      <a:pt x="25424" y="0"/>
                      <a:pt x="2683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4" name="Bhutan" hidden="1"/>
              <p:cNvSpPr>
                <a:spLocks/>
              </p:cNvSpPr>
              <p:nvPr/>
            </p:nvSpPr>
            <p:spPr bwMode="auto">
              <a:xfrm>
                <a:off x="7373380" y="3089801"/>
                <a:ext cx="80030" cy="44723"/>
              </a:xfrm>
              <a:custGeom>
                <a:avLst/>
                <a:gdLst>
                  <a:gd name="T0" fmla="*/ 47 w 57"/>
                  <a:gd name="T1" fmla="*/ 10 h 31"/>
                  <a:gd name="T2" fmla="*/ 47 w 57"/>
                  <a:gd name="T3" fmla="*/ 10 h 31"/>
                  <a:gd name="T4" fmla="*/ 45 w 57"/>
                  <a:gd name="T5" fmla="*/ 6 h 31"/>
                  <a:gd name="T6" fmla="*/ 37 w 57"/>
                  <a:gd name="T7" fmla="*/ 7 h 31"/>
                  <a:gd name="T8" fmla="*/ 37 w 57"/>
                  <a:gd name="T9" fmla="*/ 7 h 31"/>
                  <a:gd name="T10" fmla="*/ 31 w 57"/>
                  <a:gd name="T11" fmla="*/ 5 h 31"/>
                  <a:gd name="T12" fmla="*/ 26 w 57"/>
                  <a:gd name="T13" fmla="*/ 5 h 31"/>
                  <a:gd name="T14" fmla="*/ 25 w 57"/>
                  <a:gd name="T15" fmla="*/ 5 h 31"/>
                  <a:gd name="T16" fmla="*/ 21 w 57"/>
                  <a:gd name="T17" fmla="*/ 0 h 31"/>
                  <a:gd name="T18" fmla="*/ 12 w 57"/>
                  <a:gd name="T19" fmla="*/ 2 h 31"/>
                  <a:gd name="T20" fmla="*/ 4 w 57"/>
                  <a:gd name="T21" fmla="*/ 14 h 31"/>
                  <a:gd name="T22" fmla="*/ 0 w 57"/>
                  <a:gd name="T23" fmla="*/ 18 h 31"/>
                  <a:gd name="T24" fmla="*/ 0 w 57"/>
                  <a:gd name="T25" fmla="*/ 23 h 31"/>
                  <a:gd name="T26" fmla="*/ 7 w 57"/>
                  <a:gd name="T27" fmla="*/ 28 h 31"/>
                  <a:gd name="T28" fmla="*/ 17 w 57"/>
                  <a:gd name="T29" fmla="*/ 31 h 31"/>
                  <a:gd name="T30" fmla="*/ 32 w 57"/>
                  <a:gd name="T31" fmla="*/ 31 h 31"/>
                  <a:gd name="T32" fmla="*/ 51 w 57"/>
                  <a:gd name="T33" fmla="*/ 29 h 31"/>
                  <a:gd name="T34" fmla="*/ 57 w 57"/>
                  <a:gd name="T35" fmla="*/ 22 h 31"/>
                  <a:gd name="T36" fmla="*/ 51 w 57"/>
                  <a:gd name="T37" fmla="*/ 19 h 31"/>
                  <a:gd name="T38" fmla="*/ 45 w 57"/>
                  <a:gd name="T39" fmla="*/ 15 h 31"/>
                  <a:gd name="T40" fmla="*/ 45 w 57"/>
                  <a:gd name="T41" fmla="*/ 13 h 31"/>
                  <a:gd name="T42" fmla="*/ 47 w 57"/>
                  <a:gd name="T4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31">
                    <a:moveTo>
                      <a:pt x="47" y="10"/>
                    </a:moveTo>
                    <a:lnTo>
                      <a:pt x="47" y="10"/>
                    </a:lnTo>
                    <a:lnTo>
                      <a:pt x="45" y="6"/>
                    </a:lnTo>
                    <a:lnTo>
                      <a:pt x="37" y="7"/>
                    </a:lnTo>
                    <a:lnTo>
                      <a:pt x="37" y="7"/>
                    </a:lnTo>
                    <a:lnTo>
                      <a:pt x="31" y="5"/>
                    </a:lnTo>
                    <a:lnTo>
                      <a:pt x="26" y="5"/>
                    </a:lnTo>
                    <a:lnTo>
                      <a:pt x="25" y="5"/>
                    </a:lnTo>
                    <a:lnTo>
                      <a:pt x="21" y="0"/>
                    </a:lnTo>
                    <a:lnTo>
                      <a:pt x="12" y="2"/>
                    </a:lnTo>
                    <a:cubicBezTo>
                      <a:pt x="11" y="4"/>
                      <a:pt x="4" y="13"/>
                      <a:pt x="4" y="14"/>
                    </a:cubicBezTo>
                    <a:cubicBezTo>
                      <a:pt x="4" y="15"/>
                      <a:pt x="2" y="16"/>
                      <a:pt x="0" y="18"/>
                    </a:cubicBezTo>
                    <a:lnTo>
                      <a:pt x="0" y="23"/>
                    </a:lnTo>
                    <a:lnTo>
                      <a:pt x="7" y="28"/>
                    </a:lnTo>
                    <a:lnTo>
                      <a:pt x="17" y="31"/>
                    </a:lnTo>
                    <a:lnTo>
                      <a:pt x="32" y="31"/>
                    </a:lnTo>
                    <a:lnTo>
                      <a:pt x="51" y="29"/>
                    </a:lnTo>
                    <a:lnTo>
                      <a:pt x="57" y="22"/>
                    </a:lnTo>
                    <a:lnTo>
                      <a:pt x="51" y="19"/>
                    </a:lnTo>
                    <a:lnTo>
                      <a:pt x="45" y="15"/>
                    </a:lnTo>
                    <a:lnTo>
                      <a:pt x="45" y="13"/>
                    </a:lnTo>
                    <a:lnTo>
                      <a:pt x="47" y="1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5" name="Bangladesh"/>
              <p:cNvSpPr>
                <a:spLocks/>
              </p:cNvSpPr>
              <p:nvPr/>
            </p:nvSpPr>
            <p:spPr bwMode="auto">
              <a:xfrm>
                <a:off x="7364278" y="3149039"/>
                <a:ext cx="136428" cy="171712"/>
              </a:xfrm>
              <a:custGeom>
                <a:avLst/>
                <a:gdLst>
                  <a:gd name="T0" fmla="*/ 90 w 96"/>
                  <a:gd name="T1" fmla="*/ 121 h 121"/>
                  <a:gd name="T2" fmla="*/ 90 w 96"/>
                  <a:gd name="T3" fmla="*/ 121 h 121"/>
                  <a:gd name="T4" fmla="*/ 84 w 96"/>
                  <a:gd name="T5" fmla="*/ 112 h 121"/>
                  <a:gd name="T6" fmla="*/ 78 w 96"/>
                  <a:gd name="T7" fmla="*/ 93 h 121"/>
                  <a:gd name="T8" fmla="*/ 72 w 96"/>
                  <a:gd name="T9" fmla="*/ 85 h 121"/>
                  <a:gd name="T10" fmla="*/ 67 w 96"/>
                  <a:gd name="T11" fmla="*/ 81 h 121"/>
                  <a:gd name="T12" fmla="*/ 65 w 96"/>
                  <a:gd name="T13" fmla="*/ 91 h 121"/>
                  <a:gd name="T14" fmla="*/ 61 w 96"/>
                  <a:gd name="T15" fmla="*/ 83 h 121"/>
                  <a:gd name="T16" fmla="*/ 60 w 96"/>
                  <a:gd name="T17" fmla="*/ 92 h 121"/>
                  <a:gd name="T18" fmla="*/ 54 w 96"/>
                  <a:gd name="T19" fmla="*/ 95 h 121"/>
                  <a:gd name="T20" fmla="*/ 48 w 96"/>
                  <a:gd name="T21" fmla="*/ 98 h 121"/>
                  <a:gd name="T22" fmla="*/ 46 w 96"/>
                  <a:gd name="T23" fmla="*/ 93 h 121"/>
                  <a:gd name="T24" fmla="*/ 40 w 96"/>
                  <a:gd name="T25" fmla="*/ 96 h 121"/>
                  <a:gd name="T26" fmla="*/ 34 w 96"/>
                  <a:gd name="T27" fmla="*/ 100 h 121"/>
                  <a:gd name="T28" fmla="*/ 30 w 96"/>
                  <a:gd name="T29" fmla="*/ 102 h 121"/>
                  <a:gd name="T30" fmla="*/ 26 w 96"/>
                  <a:gd name="T31" fmla="*/ 87 h 121"/>
                  <a:gd name="T32" fmla="*/ 20 w 96"/>
                  <a:gd name="T33" fmla="*/ 68 h 121"/>
                  <a:gd name="T34" fmla="*/ 15 w 96"/>
                  <a:gd name="T35" fmla="*/ 57 h 121"/>
                  <a:gd name="T36" fmla="*/ 15 w 96"/>
                  <a:gd name="T37" fmla="*/ 49 h 121"/>
                  <a:gd name="T38" fmla="*/ 14 w 96"/>
                  <a:gd name="T39" fmla="*/ 41 h 121"/>
                  <a:gd name="T40" fmla="*/ 14 w 96"/>
                  <a:gd name="T41" fmla="*/ 41 h 121"/>
                  <a:gd name="T42" fmla="*/ 7 w 96"/>
                  <a:gd name="T43" fmla="*/ 30 h 121"/>
                  <a:gd name="T44" fmla="*/ 8 w 96"/>
                  <a:gd name="T45" fmla="*/ 26 h 121"/>
                  <a:gd name="T46" fmla="*/ 15 w 96"/>
                  <a:gd name="T47" fmla="*/ 25 h 121"/>
                  <a:gd name="T48" fmla="*/ 18 w 96"/>
                  <a:gd name="T49" fmla="*/ 25 h 121"/>
                  <a:gd name="T50" fmla="*/ 12 w 96"/>
                  <a:gd name="T51" fmla="*/ 14 h 121"/>
                  <a:gd name="T52" fmla="*/ 5 w 96"/>
                  <a:gd name="T53" fmla="*/ 14 h 121"/>
                  <a:gd name="T54" fmla="*/ 0 w 96"/>
                  <a:gd name="T55" fmla="*/ 8 h 121"/>
                  <a:gd name="T56" fmla="*/ 4 w 96"/>
                  <a:gd name="T57" fmla="*/ 0 h 121"/>
                  <a:gd name="T58" fmla="*/ 10 w 96"/>
                  <a:gd name="T59" fmla="*/ 4 h 121"/>
                  <a:gd name="T60" fmla="*/ 13 w 96"/>
                  <a:gd name="T61" fmla="*/ 0 h 121"/>
                  <a:gd name="T62" fmla="*/ 23 w 96"/>
                  <a:gd name="T63" fmla="*/ 9 h 121"/>
                  <a:gd name="T64" fmla="*/ 25 w 96"/>
                  <a:gd name="T65" fmla="*/ 5 h 121"/>
                  <a:gd name="T66" fmla="*/ 26 w 96"/>
                  <a:gd name="T67" fmla="*/ 6 h 121"/>
                  <a:gd name="T68" fmla="*/ 28 w 96"/>
                  <a:gd name="T69" fmla="*/ 23 h 121"/>
                  <a:gd name="T70" fmla="*/ 29 w 96"/>
                  <a:gd name="T71" fmla="*/ 24 h 121"/>
                  <a:gd name="T72" fmla="*/ 44 w 96"/>
                  <a:gd name="T73" fmla="*/ 27 h 121"/>
                  <a:gd name="T74" fmla="*/ 57 w 96"/>
                  <a:gd name="T75" fmla="*/ 26 h 121"/>
                  <a:gd name="T76" fmla="*/ 60 w 96"/>
                  <a:gd name="T77" fmla="*/ 26 h 121"/>
                  <a:gd name="T78" fmla="*/ 63 w 96"/>
                  <a:gd name="T79" fmla="*/ 26 h 121"/>
                  <a:gd name="T80" fmla="*/ 74 w 96"/>
                  <a:gd name="T81" fmla="*/ 25 h 121"/>
                  <a:gd name="T82" fmla="*/ 80 w 96"/>
                  <a:gd name="T83" fmla="*/ 29 h 121"/>
                  <a:gd name="T84" fmla="*/ 79 w 96"/>
                  <a:gd name="T85" fmla="*/ 31 h 121"/>
                  <a:gd name="T86" fmla="*/ 73 w 96"/>
                  <a:gd name="T87" fmla="*/ 42 h 121"/>
                  <a:gd name="T88" fmla="*/ 63 w 96"/>
                  <a:gd name="T89" fmla="*/ 46 h 121"/>
                  <a:gd name="T90" fmla="*/ 59 w 96"/>
                  <a:gd name="T91" fmla="*/ 57 h 121"/>
                  <a:gd name="T92" fmla="*/ 60 w 96"/>
                  <a:gd name="T93" fmla="*/ 58 h 121"/>
                  <a:gd name="T94" fmla="*/ 67 w 96"/>
                  <a:gd name="T95" fmla="*/ 70 h 121"/>
                  <a:gd name="T96" fmla="*/ 75 w 96"/>
                  <a:gd name="T97" fmla="*/ 73 h 121"/>
                  <a:gd name="T98" fmla="*/ 77 w 96"/>
                  <a:gd name="T99" fmla="*/ 73 h 121"/>
                  <a:gd name="T100" fmla="*/ 77 w 96"/>
                  <a:gd name="T101" fmla="*/ 68 h 121"/>
                  <a:gd name="T102" fmla="*/ 78 w 96"/>
                  <a:gd name="T103" fmla="*/ 62 h 121"/>
                  <a:gd name="T104" fmla="*/ 80 w 96"/>
                  <a:gd name="T105" fmla="*/ 62 h 121"/>
                  <a:gd name="T106" fmla="*/ 93 w 96"/>
                  <a:gd name="T107" fmla="*/ 95 h 121"/>
                  <a:gd name="T108" fmla="*/ 96 w 96"/>
                  <a:gd name="T109" fmla="*/ 96 h 121"/>
                  <a:gd name="T110" fmla="*/ 90 w 96"/>
                  <a:gd name="T11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21">
                    <a:moveTo>
                      <a:pt x="90" y="121"/>
                    </a:moveTo>
                    <a:lnTo>
                      <a:pt x="90" y="121"/>
                    </a:lnTo>
                    <a:cubicBezTo>
                      <a:pt x="88" y="118"/>
                      <a:pt x="87" y="115"/>
                      <a:pt x="84" y="112"/>
                    </a:cubicBezTo>
                    <a:cubicBezTo>
                      <a:pt x="78" y="107"/>
                      <a:pt x="81" y="102"/>
                      <a:pt x="78" y="93"/>
                    </a:cubicBezTo>
                    <a:cubicBezTo>
                      <a:pt x="75" y="85"/>
                      <a:pt x="74" y="87"/>
                      <a:pt x="72" y="85"/>
                    </a:cubicBezTo>
                    <a:cubicBezTo>
                      <a:pt x="70" y="84"/>
                      <a:pt x="67" y="81"/>
                      <a:pt x="67" y="81"/>
                    </a:cubicBezTo>
                    <a:lnTo>
                      <a:pt x="65" y="91"/>
                    </a:lnTo>
                    <a:cubicBezTo>
                      <a:pt x="65" y="91"/>
                      <a:pt x="62" y="86"/>
                      <a:pt x="61" y="83"/>
                    </a:cubicBezTo>
                    <a:cubicBezTo>
                      <a:pt x="61" y="79"/>
                      <a:pt x="60" y="92"/>
                      <a:pt x="60" y="92"/>
                    </a:cubicBezTo>
                    <a:lnTo>
                      <a:pt x="54" y="95"/>
                    </a:lnTo>
                    <a:lnTo>
                      <a:pt x="48" y="98"/>
                    </a:lnTo>
                    <a:cubicBezTo>
                      <a:pt x="48" y="98"/>
                      <a:pt x="46" y="95"/>
                      <a:pt x="46" y="93"/>
                    </a:cubicBezTo>
                    <a:cubicBezTo>
                      <a:pt x="46" y="91"/>
                      <a:pt x="40" y="96"/>
                      <a:pt x="40" y="96"/>
                    </a:cubicBezTo>
                    <a:lnTo>
                      <a:pt x="34" y="100"/>
                    </a:lnTo>
                    <a:cubicBezTo>
                      <a:pt x="34" y="100"/>
                      <a:pt x="32" y="101"/>
                      <a:pt x="30" y="102"/>
                    </a:cubicBezTo>
                    <a:lnTo>
                      <a:pt x="26" y="87"/>
                    </a:lnTo>
                    <a:lnTo>
                      <a:pt x="20" y="68"/>
                    </a:lnTo>
                    <a:lnTo>
                      <a:pt x="15" y="57"/>
                    </a:lnTo>
                    <a:lnTo>
                      <a:pt x="15" y="49"/>
                    </a:lnTo>
                    <a:lnTo>
                      <a:pt x="14" y="41"/>
                    </a:lnTo>
                    <a:lnTo>
                      <a:pt x="14" y="41"/>
                    </a:lnTo>
                    <a:lnTo>
                      <a:pt x="7" y="30"/>
                    </a:lnTo>
                    <a:lnTo>
                      <a:pt x="8" y="26"/>
                    </a:lnTo>
                    <a:lnTo>
                      <a:pt x="15" y="25"/>
                    </a:lnTo>
                    <a:lnTo>
                      <a:pt x="18" y="25"/>
                    </a:lnTo>
                    <a:lnTo>
                      <a:pt x="12" y="14"/>
                    </a:lnTo>
                    <a:lnTo>
                      <a:pt x="5" y="14"/>
                    </a:lnTo>
                    <a:lnTo>
                      <a:pt x="0" y="8"/>
                    </a:lnTo>
                    <a:lnTo>
                      <a:pt x="4" y="0"/>
                    </a:lnTo>
                    <a:lnTo>
                      <a:pt x="10" y="4"/>
                    </a:lnTo>
                    <a:lnTo>
                      <a:pt x="13" y="0"/>
                    </a:lnTo>
                    <a:lnTo>
                      <a:pt x="23" y="9"/>
                    </a:lnTo>
                    <a:lnTo>
                      <a:pt x="25" y="5"/>
                    </a:lnTo>
                    <a:lnTo>
                      <a:pt x="26" y="6"/>
                    </a:lnTo>
                    <a:lnTo>
                      <a:pt x="28" y="23"/>
                    </a:lnTo>
                    <a:lnTo>
                      <a:pt x="29" y="24"/>
                    </a:lnTo>
                    <a:cubicBezTo>
                      <a:pt x="29" y="24"/>
                      <a:pt x="38" y="27"/>
                      <a:pt x="44" y="27"/>
                    </a:cubicBezTo>
                    <a:cubicBezTo>
                      <a:pt x="48" y="27"/>
                      <a:pt x="52" y="26"/>
                      <a:pt x="57" y="26"/>
                    </a:cubicBezTo>
                    <a:cubicBezTo>
                      <a:pt x="58" y="26"/>
                      <a:pt x="59" y="26"/>
                      <a:pt x="60" y="26"/>
                    </a:cubicBezTo>
                    <a:cubicBezTo>
                      <a:pt x="61" y="26"/>
                      <a:pt x="62" y="26"/>
                      <a:pt x="63" y="26"/>
                    </a:cubicBezTo>
                    <a:cubicBezTo>
                      <a:pt x="67" y="26"/>
                      <a:pt x="72" y="25"/>
                      <a:pt x="74" y="25"/>
                    </a:cubicBezTo>
                    <a:lnTo>
                      <a:pt x="80" y="29"/>
                    </a:lnTo>
                    <a:lnTo>
                      <a:pt x="79" y="31"/>
                    </a:lnTo>
                    <a:lnTo>
                      <a:pt x="73" y="42"/>
                    </a:lnTo>
                    <a:lnTo>
                      <a:pt x="63" y="46"/>
                    </a:lnTo>
                    <a:lnTo>
                      <a:pt x="59" y="57"/>
                    </a:lnTo>
                    <a:lnTo>
                      <a:pt x="60" y="58"/>
                    </a:lnTo>
                    <a:cubicBezTo>
                      <a:pt x="60" y="58"/>
                      <a:pt x="66" y="69"/>
                      <a:pt x="67" y="70"/>
                    </a:cubicBezTo>
                    <a:cubicBezTo>
                      <a:pt x="69" y="74"/>
                      <a:pt x="75" y="73"/>
                      <a:pt x="75" y="73"/>
                    </a:cubicBezTo>
                    <a:lnTo>
                      <a:pt x="77" y="73"/>
                    </a:lnTo>
                    <a:lnTo>
                      <a:pt x="77" y="68"/>
                    </a:lnTo>
                    <a:lnTo>
                      <a:pt x="78" y="62"/>
                    </a:lnTo>
                    <a:lnTo>
                      <a:pt x="80" y="62"/>
                    </a:lnTo>
                    <a:lnTo>
                      <a:pt x="93" y="95"/>
                    </a:lnTo>
                    <a:lnTo>
                      <a:pt x="96" y="96"/>
                    </a:lnTo>
                    <a:lnTo>
                      <a:pt x="90"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6" name="Andaman Islands" hidden="1"/>
              <p:cNvSpPr>
                <a:spLocks/>
              </p:cNvSpPr>
              <p:nvPr/>
            </p:nvSpPr>
            <p:spPr bwMode="auto">
              <a:xfrm>
                <a:off x="7524025" y="3542898"/>
                <a:ext cx="49431" cy="213037"/>
              </a:xfrm>
              <a:custGeom>
                <a:avLst/>
                <a:gdLst>
                  <a:gd name="connsiteX0" fmla="*/ 42706 w 49431"/>
                  <a:gd name="connsiteY0" fmla="*/ 191852 h 213037"/>
                  <a:gd name="connsiteX1" fmla="*/ 42706 w 49431"/>
                  <a:gd name="connsiteY1" fmla="*/ 201738 h 213037"/>
                  <a:gd name="connsiteX2" fmla="*/ 45396 w 49431"/>
                  <a:gd name="connsiteY2" fmla="*/ 200326 h 213037"/>
                  <a:gd name="connsiteX3" fmla="*/ 49431 w 49431"/>
                  <a:gd name="connsiteY3" fmla="*/ 207388 h 213037"/>
                  <a:gd name="connsiteX4" fmla="*/ 42706 w 49431"/>
                  <a:gd name="connsiteY4" fmla="*/ 213037 h 213037"/>
                  <a:gd name="connsiteX5" fmla="*/ 40016 w 49431"/>
                  <a:gd name="connsiteY5" fmla="*/ 205975 h 213037"/>
                  <a:gd name="connsiteX6" fmla="*/ 40016 w 49431"/>
                  <a:gd name="connsiteY6" fmla="*/ 194677 h 213037"/>
                  <a:gd name="connsiteX7" fmla="*/ 35602 w 49431"/>
                  <a:gd name="connsiteY7" fmla="*/ 168313 h 213037"/>
                  <a:gd name="connsiteX8" fmla="*/ 38545 w 49431"/>
                  <a:gd name="connsiteY8" fmla="*/ 168313 h 213037"/>
                  <a:gd name="connsiteX9" fmla="*/ 40016 w 49431"/>
                  <a:gd name="connsiteY9" fmla="*/ 175374 h 213037"/>
                  <a:gd name="connsiteX10" fmla="*/ 34131 w 49431"/>
                  <a:gd name="connsiteY10" fmla="*/ 182436 h 213037"/>
                  <a:gd name="connsiteX11" fmla="*/ 28246 w 49431"/>
                  <a:gd name="connsiteY11" fmla="*/ 176787 h 213037"/>
                  <a:gd name="connsiteX12" fmla="*/ 35602 w 49431"/>
                  <a:gd name="connsiteY12" fmla="*/ 175374 h 213037"/>
                  <a:gd name="connsiteX13" fmla="*/ 11770 w 49431"/>
                  <a:gd name="connsiteY13" fmla="*/ 135359 h 213037"/>
                  <a:gd name="connsiteX14" fmla="*/ 16478 w 49431"/>
                  <a:gd name="connsiteY14" fmla="*/ 136536 h 213037"/>
                  <a:gd name="connsiteX15" fmla="*/ 14124 w 49431"/>
                  <a:gd name="connsiteY15" fmla="*/ 140067 h 213037"/>
                  <a:gd name="connsiteX16" fmla="*/ 11770 w 49431"/>
                  <a:gd name="connsiteY16" fmla="*/ 142421 h 213037"/>
                  <a:gd name="connsiteX17" fmla="*/ 4237 w 49431"/>
                  <a:gd name="connsiteY17" fmla="*/ 88283 h 213037"/>
                  <a:gd name="connsiteX18" fmla="*/ 5649 w 49431"/>
                  <a:gd name="connsiteY18" fmla="*/ 97270 h 213037"/>
                  <a:gd name="connsiteX19" fmla="*/ 0 w 49431"/>
                  <a:gd name="connsiteY19" fmla="*/ 94275 h 213037"/>
                  <a:gd name="connsiteX20" fmla="*/ 4237 w 49431"/>
                  <a:gd name="connsiteY20" fmla="*/ 88283 h 213037"/>
                  <a:gd name="connsiteX21" fmla="*/ 12358 w 49431"/>
                  <a:gd name="connsiteY21" fmla="*/ 2173 h 213037"/>
                  <a:gd name="connsiteX22" fmla="*/ 15104 w 49431"/>
                  <a:gd name="connsiteY22" fmla="*/ 14972 h 213037"/>
                  <a:gd name="connsiteX23" fmla="*/ 10984 w 49431"/>
                  <a:gd name="connsiteY23" fmla="*/ 23505 h 213037"/>
                  <a:gd name="connsiteX24" fmla="*/ 12358 w 49431"/>
                  <a:gd name="connsiteY24" fmla="*/ 37726 h 213037"/>
                  <a:gd name="connsiteX25" fmla="*/ 9611 w 49431"/>
                  <a:gd name="connsiteY25" fmla="*/ 49103 h 213037"/>
                  <a:gd name="connsiteX26" fmla="*/ 10984 w 49431"/>
                  <a:gd name="connsiteY26" fmla="*/ 59058 h 213037"/>
                  <a:gd name="connsiteX27" fmla="*/ 8238 w 49431"/>
                  <a:gd name="connsiteY27" fmla="*/ 61903 h 213037"/>
                  <a:gd name="connsiteX28" fmla="*/ 8238 w 49431"/>
                  <a:gd name="connsiteY28" fmla="*/ 64747 h 213037"/>
                  <a:gd name="connsiteX29" fmla="*/ 1373 w 49431"/>
                  <a:gd name="connsiteY29" fmla="*/ 61903 h 213037"/>
                  <a:gd name="connsiteX30" fmla="*/ 2746 w 49431"/>
                  <a:gd name="connsiteY30" fmla="*/ 53370 h 213037"/>
                  <a:gd name="connsiteX31" fmla="*/ 6865 w 49431"/>
                  <a:gd name="connsiteY31" fmla="*/ 46259 h 213037"/>
                  <a:gd name="connsiteX32" fmla="*/ 5492 w 49431"/>
                  <a:gd name="connsiteY32" fmla="*/ 33460 h 213037"/>
                  <a:gd name="connsiteX33" fmla="*/ 4119 w 49431"/>
                  <a:gd name="connsiteY33" fmla="*/ 20661 h 213037"/>
                  <a:gd name="connsiteX34" fmla="*/ 8238 w 49431"/>
                  <a:gd name="connsiteY34" fmla="*/ 16395 h 213037"/>
                  <a:gd name="connsiteX35" fmla="*/ 6865 w 49431"/>
                  <a:gd name="connsiteY35" fmla="*/ 5018 h 213037"/>
                  <a:gd name="connsiteX36" fmla="*/ 12358 w 49431"/>
                  <a:gd name="connsiteY36" fmla="*/ 2173 h 2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431" h="213037">
                    <a:moveTo>
                      <a:pt x="42706" y="191852"/>
                    </a:moveTo>
                    <a:lnTo>
                      <a:pt x="42706" y="201738"/>
                    </a:lnTo>
                    <a:lnTo>
                      <a:pt x="45396" y="200326"/>
                    </a:lnTo>
                    <a:lnTo>
                      <a:pt x="49431" y="207388"/>
                    </a:lnTo>
                    <a:lnTo>
                      <a:pt x="42706" y="213037"/>
                    </a:lnTo>
                    <a:lnTo>
                      <a:pt x="40016" y="205975"/>
                    </a:lnTo>
                    <a:lnTo>
                      <a:pt x="40016" y="194677"/>
                    </a:lnTo>
                    <a:close/>
                    <a:moveTo>
                      <a:pt x="35602" y="168313"/>
                    </a:moveTo>
                    <a:lnTo>
                      <a:pt x="38545" y="168313"/>
                    </a:lnTo>
                    <a:lnTo>
                      <a:pt x="40016" y="175374"/>
                    </a:lnTo>
                    <a:lnTo>
                      <a:pt x="34131" y="182436"/>
                    </a:lnTo>
                    <a:lnTo>
                      <a:pt x="28246" y="176787"/>
                    </a:lnTo>
                    <a:lnTo>
                      <a:pt x="35602" y="175374"/>
                    </a:lnTo>
                    <a:close/>
                    <a:moveTo>
                      <a:pt x="11770" y="135359"/>
                    </a:moveTo>
                    <a:lnTo>
                      <a:pt x="16478" y="136536"/>
                    </a:lnTo>
                    <a:lnTo>
                      <a:pt x="14124" y="140067"/>
                    </a:lnTo>
                    <a:lnTo>
                      <a:pt x="11770" y="142421"/>
                    </a:lnTo>
                    <a:close/>
                    <a:moveTo>
                      <a:pt x="4237" y="88283"/>
                    </a:moveTo>
                    <a:cubicBezTo>
                      <a:pt x="4237" y="88283"/>
                      <a:pt x="7062" y="91279"/>
                      <a:pt x="5649" y="97270"/>
                    </a:cubicBezTo>
                    <a:cubicBezTo>
                      <a:pt x="4237" y="104760"/>
                      <a:pt x="0" y="98768"/>
                      <a:pt x="0" y="94275"/>
                    </a:cubicBezTo>
                    <a:cubicBezTo>
                      <a:pt x="0" y="91279"/>
                      <a:pt x="1412" y="88283"/>
                      <a:pt x="4237" y="88283"/>
                    </a:cubicBezTo>
                    <a:close/>
                    <a:moveTo>
                      <a:pt x="12358" y="2173"/>
                    </a:moveTo>
                    <a:cubicBezTo>
                      <a:pt x="16477" y="6440"/>
                      <a:pt x="16477" y="12128"/>
                      <a:pt x="15104" y="14972"/>
                    </a:cubicBezTo>
                    <a:cubicBezTo>
                      <a:pt x="13731" y="19239"/>
                      <a:pt x="10984" y="19239"/>
                      <a:pt x="10984" y="23505"/>
                    </a:cubicBezTo>
                    <a:cubicBezTo>
                      <a:pt x="10984" y="26349"/>
                      <a:pt x="13731" y="33460"/>
                      <a:pt x="12358" y="37726"/>
                    </a:cubicBezTo>
                    <a:cubicBezTo>
                      <a:pt x="10984" y="41993"/>
                      <a:pt x="10984" y="44837"/>
                      <a:pt x="9611" y="49103"/>
                    </a:cubicBezTo>
                    <a:cubicBezTo>
                      <a:pt x="8238" y="54792"/>
                      <a:pt x="10984" y="54792"/>
                      <a:pt x="10984" y="59058"/>
                    </a:cubicBezTo>
                    <a:cubicBezTo>
                      <a:pt x="10984" y="61903"/>
                      <a:pt x="8238" y="61903"/>
                      <a:pt x="8238" y="61903"/>
                    </a:cubicBezTo>
                    <a:lnTo>
                      <a:pt x="8238" y="64747"/>
                    </a:lnTo>
                    <a:lnTo>
                      <a:pt x="1373" y="61903"/>
                    </a:lnTo>
                    <a:cubicBezTo>
                      <a:pt x="1373" y="61903"/>
                      <a:pt x="0" y="56214"/>
                      <a:pt x="2746" y="53370"/>
                    </a:cubicBezTo>
                    <a:cubicBezTo>
                      <a:pt x="5492" y="50526"/>
                      <a:pt x="5492" y="50526"/>
                      <a:pt x="6865" y="46259"/>
                    </a:cubicBezTo>
                    <a:cubicBezTo>
                      <a:pt x="8238" y="41993"/>
                      <a:pt x="4119" y="36304"/>
                      <a:pt x="5492" y="33460"/>
                    </a:cubicBezTo>
                    <a:cubicBezTo>
                      <a:pt x="5492" y="29194"/>
                      <a:pt x="4119" y="20661"/>
                      <a:pt x="4119" y="20661"/>
                    </a:cubicBezTo>
                    <a:lnTo>
                      <a:pt x="8238" y="16395"/>
                    </a:lnTo>
                    <a:cubicBezTo>
                      <a:pt x="8238" y="16395"/>
                      <a:pt x="5492" y="6440"/>
                      <a:pt x="6865" y="5018"/>
                    </a:cubicBezTo>
                    <a:cubicBezTo>
                      <a:pt x="8238" y="3595"/>
                      <a:pt x="8238" y="-3515"/>
                      <a:pt x="12358" y="217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2" name="AFRICA"/>
            <p:cNvGrpSpPr/>
            <p:nvPr userDrawn="1"/>
          </p:nvGrpSpPr>
          <p:grpSpPr>
            <a:xfrm>
              <a:off x="4379954" y="2809695"/>
              <a:ext cx="2116306" cy="2238512"/>
              <a:chOff x="4379954" y="2809695"/>
              <a:chExt cx="2116306" cy="2238512"/>
            </a:xfrm>
            <a:grpFill/>
          </p:grpSpPr>
          <p:sp>
            <p:nvSpPr>
              <p:cNvPr id="1165" name="?"/>
              <p:cNvSpPr>
                <a:spLocks/>
              </p:cNvSpPr>
              <p:nvPr/>
            </p:nvSpPr>
            <p:spPr bwMode="auto">
              <a:xfrm>
                <a:off x="5337316" y="4109009"/>
                <a:ext cx="23538" cy="35308"/>
              </a:xfrm>
              <a:custGeom>
                <a:avLst/>
                <a:gdLst>
                  <a:gd name="T0" fmla="*/ 8 w 17"/>
                  <a:gd name="T1" fmla="*/ 24 h 25"/>
                  <a:gd name="T2" fmla="*/ 8 w 17"/>
                  <a:gd name="T3" fmla="*/ 24 h 25"/>
                  <a:gd name="T4" fmla="*/ 8 w 17"/>
                  <a:gd name="T5" fmla="*/ 22 h 25"/>
                  <a:gd name="T6" fmla="*/ 9 w 17"/>
                  <a:gd name="T7" fmla="*/ 10 h 25"/>
                  <a:gd name="T8" fmla="*/ 17 w 17"/>
                  <a:gd name="T9" fmla="*/ 1 h 25"/>
                  <a:gd name="T10" fmla="*/ 16 w 17"/>
                  <a:gd name="T11" fmla="*/ 0 h 25"/>
                  <a:gd name="T12" fmla="*/ 9 w 17"/>
                  <a:gd name="T13" fmla="*/ 6 h 25"/>
                  <a:gd name="T14" fmla="*/ 0 w 17"/>
                  <a:gd name="T15" fmla="*/ 9 h 25"/>
                  <a:gd name="T16" fmla="*/ 4 w 17"/>
                  <a:gd name="T17" fmla="*/ 19 h 25"/>
                  <a:gd name="T18" fmla="*/ 4 w 17"/>
                  <a:gd name="T19" fmla="*/ 25 h 25"/>
                  <a:gd name="T20" fmla="*/ 8 w 17"/>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8" y="24"/>
                    </a:moveTo>
                    <a:lnTo>
                      <a:pt x="8" y="24"/>
                    </a:lnTo>
                    <a:lnTo>
                      <a:pt x="8" y="22"/>
                    </a:lnTo>
                    <a:lnTo>
                      <a:pt x="9" y="10"/>
                    </a:lnTo>
                    <a:lnTo>
                      <a:pt x="17" y="1"/>
                    </a:lnTo>
                    <a:lnTo>
                      <a:pt x="16" y="0"/>
                    </a:lnTo>
                    <a:lnTo>
                      <a:pt x="9" y="6"/>
                    </a:lnTo>
                    <a:lnTo>
                      <a:pt x="0" y="9"/>
                    </a:lnTo>
                    <a:cubicBezTo>
                      <a:pt x="2" y="13"/>
                      <a:pt x="4" y="17"/>
                      <a:pt x="4" y="19"/>
                    </a:cubicBezTo>
                    <a:cubicBezTo>
                      <a:pt x="4" y="21"/>
                      <a:pt x="4" y="23"/>
                      <a:pt x="4" y="25"/>
                    </a:cubicBezTo>
                    <a:lnTo>
                      <a:pt x="8" y="2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6" name="Zimbabwe" hidden="1"/>
              <p:cNvSpPr>
                <a:spLocks/>
              </p:cNvSpPr>
              <p:nvPr/>
            </p:nvSpPr>
            <p:spPr bwMode="auto">
              <a:xfrm>
                <a:off x="5699806" y="4452668"/>
                <a:ext cx="204783" cy="207138"/>
              </a:xfrm>
              <a:custGeom>
                <a:avLst/>
                <a:gdLst>
                  <a:gd name="T0" fmla="*/ 144 w 146"/>
                  <a:gd name="T1" fmla="*/ 26 h 147"/>
                  <a:gd name="T2" fmla="*/ 144 w 146"/>
                  <a:gd name="T3" fmla="*/ 26 h 147"/>
                  <a:gd name="T4" fmla="*/ 139 w 146"/>
                  <a:gd name="T5" fmla="*/ 24 h 147"/>
                  <a:gd name="T6" fmla="*/ 125 w 146"/>
                  <a:gd name="T7" fmla="*/ 18 h 147"/>
                  <a:gd name="T8" fmla="*/ 118 w 146"/>
                  <a:gd name="T9" fmla="*/ 12 h 147"/>
                  <a:gd name="T10" fmla="*/ 111 w 146"/>
                  <a:gd name="T11" fmla="*/ 10 h 147"/>
                  <a:gd name="T12" fmla="*/ 103 w 146"/>
                  <a:gd name="T13" fmla="*/ 10 h 147"/>
                  <a:gd name="T14" fmla="*/ 102 w 146"/>
                  <a:gd name="T15" fmla="*/ 10 h 147"/>
                  <a:gd name="T16" fmla="*/ 96 w 146"/>
                  <a:gd name="T17" fmla="*/ 7 h 147"/>
                  <a:gd name="T18" fmla="*/ 94 w 146"/>
                  <a:gd name="T19" fmla="*/ 0 h 147"/>
                  <a:gd name="T20" fmla="*/ 82 w 146"/>
                  <a:gd name="T21" fmla="*/ 1 h 147"/>
                  <a:gd name="T22" fmla="*/ 72 w 146"/>
                  <a:gd name="T23" fmla="*/ 8 h 147"/>
                  <a:gd name="T24" fmla="*/ 69 w 146"/>
                  <a:gd name="T25" fmla="*/ 14 h 147"/>
                  <a:gd name="T26" fmla="*/ 64 w 146"/>
                  <a:gd name="T27" fmla="*/ 22 h 147"/>
                  <a:gd name="T28" fmla="*/ 52 w 146"/>
                  <a:gd name="T29" fmla="*/ 28 h 147"/>
                  <a:gd name="T30" fmla="*/ 45 w 146"/>
                  <a:gd name="T31" fmla="*/ 35 h 147"/>
                  <a:gd name="T32" fmla="*/ 40 w 146"/>
                  <a:gd name="T33" fmla="*/ 47 h 147"/>
                  <a:gd name="T34" fmla="*/ 30 w 146"/>
                  <a:gd name="T35" fmla="*/ 54 h 147"/>
                  <a:gd name="T36" fmla="*/ 20 w 146"/>
                  <a:gd name="T37" fmla="*/ 53 h 147"/>
                  <a:gd name="T38" fmla="*/ 14 w 146"/>
                  <a:gd name="T39" fmla="*/ 51 h 147"/>
                  <a:gd name="T40" fmla="*/ 12 w 146"/>
                  <a:gd name="T41" fmla="*/ 55 h 147"/>
                  <a:gd name="T42" fmla="*/ 2 w 146"/>
                  <a:gd name="T43" fmla="*/ 50 h 147"/>
                  <a:gd name="T44" fmla="*/ 0 w 146"/>
                  <a:gd name="T45" fmla="*/ 50 h 147"/>
                  <a:gd name="T46" fmla="*/ 11 w 146"/>
                  <a:gd name="T47" fmla="*/ 68 h 147"/>
                  <a:gd name="T48" fmla="*/ 14 w 146"/>
                  <a:gd name="T49" fmla="*/ 83 h 147"/>
                  <a:gd name="T50" fmla="*/ 27 w 146"/>
                  <a:gd name="T51" fmla="*/ 93 h 147"/>
                  <a:gd name="T52" fmla="*/ 36 w 146"/>
                  <a:gd name="T53" fmla="*/ 96 h 147"/>
                  <a:gd name="T54" fmla="*/ 36 w 146"/>
                  <a:gd name="T55" fmla="*/ 98 h 147"/>
                  <a:gd name="T56" fmla="*/ 37 w 146"/>
                  <a:gd name="T57" fmla="*/ 107 h 147"/>
                  <a:gd name="T58" fmla="*/ 45 w 146"/>
                  <a:gd name="T59" fmla="*/ 104 h 147"/>
                  <a:gd name="T60" fmla="*/ 45 w 146"/>
                  <a:gd name="T61" fmla="*/ 119 h 147"/>
                  <a:gd name="T62" fmla="*/ 48 w 146"/>
                  <a:gd name="T63" fmla="*/ 129 h 147"/>
                  <a:gd name="T64" fmla="*/ 62 w 146"/>
                  <a:gd name="T65" fmla="*/ 130 h 147"/>
                  <a:gd name="T66" fmla="*/ 71 w 146"/>
                  <a:gd name="T67" fmla="*/ 133 h 147"/>
                  <a:gd name="T68" fmla="*/ 71 w 146"/>
                  <a:gd name="T69" fmla="*/ 135 h 147"/>
                  <a:gd name="T70" fmla="*/ 70 w 146"/>
                  <a:gd name="T71" fmla="*/ 140 h 147"/>
                  <a:gd name="T72" fmla="*/ 72 w 146"/>
                  <a:gd name="T73" fmla="*/ 141 h 147"/>
                  <a:gd name="T74" fmla="*/ 84 w 146"/>
                  <a:gd name="T75" fmla="*/ 141 h 147"/>
                  <a:gd name="T76" fmla="*/ 85 w 146"/>
                  <a:gd name="T77" fmla="*/ 142 h 147"/>
                  <a:gd name="T78" fmla="*/ 89 w 146"/>
                  <a:gd name="T79" fmla="*/ 145 h 147"/>
                  <a:gd name="T80" fmla="*/ 94 w 146"/>
                  <a:gd name="T81" fmla="*/ 147 h 147"/>
                  <a:gd name="T82" fmla="*/ 105 w 146"/>
                  <a:gd name="T83" fmla="*/ 145 h 147"/>
                  <a:gd name="T84" fmla="*/ 109 w 146"/>
                  <a:gd name="T85" fmla="*/ 146 h 147"/>
                  <a:gd name="T86" fmla="*/ 134 w 146"/>
                  <a:gd name="T87" fmla="*/ 125 h 147"/>
                  <a:gd name="T88" fmla="*/ 133 w 146"/>
                  <a:gd name="T89" fmla="*/ 108 h 147"/>
                  <a:gd name="T90" fmla="*/ 142 w 146"/>
                  <a:gd name="T91" fmla="*/ 97 h 147"/>
                  <a:gd name="T92" fmla="*/ 143 w 146"/>
                  <a:gd name="T93" fmla="*/ 90 h 147"/>
                  <a:gd name="T94" fmla="*/ 138 w 146"/>
                  <a:gd name="T95" fmla="*/ 87 h 147"/>
                  <a:gd name="T96" fmla="*/ 139 w 146"/>
                  <a:gd name="T97" fmla="*/ 85 h 147"/>
                  <a:gd name="T98" fmla="*/ 141 w 146"/>
                  <a:gd name="T99" fmla="*/ 79 h 147"/>
                  <a:gd name="T100" fmla="*/ 137 w 146"/>
                  <a:gd name="T101" fmla="*/ 73 h 147"/>
                  <a:gd name="T102" fmla="*/ 143 w 146"/>
                  <a:gd name="T103" fmla="*/ 65 h 147"/>
                  <a:gd name="T104" fmla="*/ 146 w 146"/>
                  <a:gd name="T105" fmla="*/ 58 h 147"/>
                  <a:gd name="T106" fmla="*/ 145 w 146"/>
                  <a:gd name="T107" fmla="*/ 40 h 147"/>
                  <a:gd name="T108" fmla="*/ 142 w 146"/>
                  <a:gd name="T109" fmla="*/ 28 h 147"/>
                  <a:gd name="T110" fmla="*/ 143 w 146"/>
                  <a:gd name="T111" fmla="*/ 27 h 147"/>
                  <a:gd name="T112" fmla="*/ 144 w 146"/>
                  <a:gd name="T113"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 h="147">
                    <a:moveTo>
                      <a:pt x="144" y="26"/>
                    </a:moveTo>
                    <a:lnTo>
                      <a:pt x="144" y="26"/>
                    </a:lnTo>
                    <a:lnTo>
                      <a:pt x="139" y="24"/>
                    </a:lnTo>
                    <a:lnTo>
                      <a:pt x="125" y="18"/>
                    </a:lnTo>
                    <a:lnTo>
                      <a:pt x="118" y="12"/>
                    </a:lnTo>
                    <a:lnTo>
                      <a:pt x="111" y="10"/>
                    </a:lnTo>
                    <a:lnTo>
                      <a:pt x="103" y="10"/>
                    </a:lnTo>
                    <a:lnTo>
                      <a:pt x="102" y="10"/>
                    </a:lnTo>
                    <a:lnTo>
                      <a:pt x="96" y="7"/>
                    </a:lnTo>
                    <a:lnTo>
                      <a:pt x="94" y="0"/>
                    </a:lnTo>
                    <a:lnTo>
                      <a:pt x="82" y="1"/>
                    </a:lnTo>
                    <a:lnTo>
                      <a:pt x="72" y="8"/>
                    </a:lnTo>
                    <a:lnTo>
                      <a:pt x="69" y="14"/>
                    </a:lnTo>
                    <a:lnTo>
                      <a:pt x="64" y="22"/>
                    </a:lnTo>
                    <a:lnTo>
                      <a:pt x="52" y="28"/>
                    </a:lnTo>
                    <a:cubicBezTo>
                      <a:pt x="52" y="28"/>
                      <a:pt x="46" y="34"/>
                      <a:pt x="45" y="35"/>
                    </a:cubicBezTo>
                    <a:cubicBezTo>
                      <a:pt x="44" y="38"/>
                      <a:pt x="40" y="46"/>
                      <a:pt x="40" y="47"/>
                    </a:cubicBezTo>
                    <a:cubicBezTo>
                      <a:pt x="39" y="47"/>
                      <a:pt x="34" y="54"/>
                      <a:pt x="30" y="54"/>
                    </a:cubicBezTo>
                    <a:cubicBezTo>
                      <a:pt x="27" y="54"/>
                      <a:pt x="20" y="53"/>
                      <a:pt x="20" y="53"/>
                    </a:cubicBezTo>
                    <a:lnTo>
                      <a:pt x="14" y="51"/>
                    </a:lnTo>
                    <a:lnTo>
                      <a:pt x="12" y="55"/>
                    </a:lnTo>
                    <a:lnTo>
                      <a:pt x="2" y="50"/>
                    </a:lnTo>
                    <a:lnTo>
                      <a:pt x="0" y="50"/>
                    </a:lnTo>
                    <a:lnTo>
                      <a:pt x="11" y="68"/>
                    </a:lnTo>
                    <a:lnTo>
                      <a:pt x="14" y="83"/>
                    </a:lnTo>
                    <a:lnTo>
                      <a:pt x="27" y="93"/>
                    </a:lnTo>
                    <a:lnTo>
                      <a:pt x="36" y="96"/>
                    </a:lnTo>
                    <a:lnTo>
                      <a:pt x="36" y="98"/>
                    </a:lnTo>
                    <a:lnTo>
                      <a:pt x="37" y="107"/>
                    </a:lnTo>
                    <a:lnTo>
                      <a:pt x="45" y="104"/>
                    </a:lnTo>
                    <a:lnTo>
                      <a:pt x="45" y="119"/>
                    </a:lnTo>
                    <a:lnTo>
                      <a:pt x="48" y="129"/>
                    </a:lnTo>
                    <a:lnTo>
                      <a:pt x="62" y="130"/>
                    </a:lnTo>
                    <a:lnTo>
                      <a:pt x="71" y="133"/>
                    </a:lnTo>
                    <a:lnTo>
                      <a:pt x="71" y="135"/>
                    </a:lnTo>
                    <a:lnTo>
                      <a:pt x="70" y="140"/>
                    </a:lnTo>
                    <a:lnTo>
                      <a:pt x="72" y="141"/>
                    </a:lnTo>
                    <a:lnTo>
                      <a:pt x="84" y="141"/>
                    </a:lnTo>
                    <a:lnTo>
                      <a:pt x="85" y="142"/>
                    </a:lnTo>
                    <a:cubicBezTo>
                      <a:pt x="85" y="142"/>
                      <a:pt x="87" y="143"/>
                      <a:pt x="89" y="145"/>
                    </a:cubicBezTo>
                    <a:cubicBezTo>
                      <a:pt x="91" y="146"/>
                      <a:pt x="94" y="147"/>
                      <a:pt x="94" y="147"/>
                    </a:cubicBezTo>
                    <a:cubicBezTo>
                      <a:pt x="96" y="147"/>
                      <a:pt x="101" y="145"/>
                      <a:pt x="105" y="145"/>
                    </a:cubicBezTo>
                    <a:cubicBezTo>
                      <a:pt x="106" y="145"/>
                      <a:pt x="108" y="146"/>
                      <a:pt x="109" y="146"/>
                    </a:cubicBezTo>
                    <a:lnTo>
                      <a:pt x="134" y="125"/>
                    </a:lnTo>
                    <a:lnTo>
                      <a:pt x="133" y="108"/>
                    </a:lnTo>
                    <a:lnTo>
                      <a:pt x="142" y="97"/>
                    </a:lnTo>
                    <a:lnTo>
                      <a:pt x="143" y="90"/>
                    </a:lnTo>
                    <a:lnTo>
                      <a:pt x="138" y="87"/>
                    </a:lnTo>
                    <a:lnTo>
                      <a:pt x="139" y="85"/>
                    </a:lnTo>
                    <a:lnTo>
                      <a:pt x="141" y="79"/>
                    </a:lnTo>
                    <a:lnTo>
                      <a:pt x="137" y="73"/>
                    </a:lnTo>
                    <a:lnTo>
                      <a:pt x="143" y="65"/>
                    </a:lnTo>
                    <a:lnTo>
                      <a:pt x="146" y="58"/>
                    </a:lnTo>
                    <a:lnTo>
                      <a:pt x="145" y="40"/>
                    </a:lnTo>
                    <a:lnTo>
                      <a:pt x="142" y="28"/>
                    </a:lnTo>
                    <a:lnTo>
                      <a:pt x="143" y="27"/>
                    </a:lnTo>
                    <a:lnTo>
                      <a:pt x="144"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 name="Zambia" hidden="1"/>
              <p:cNvSpPr>
                <a:spLocks/>
              </p:cNvSpPr>
              <p:nvPr/>
            </p:nvSpPr>
            <p:spPr bwMode="auto">
              <a:xfrm>
                <a:off x="5610360" y="4224347"/>
                <a:ext cx="315414" cy="298936"/>
              </a:xfrm>
              <a:custGeom>
                <a:avLst/>
                <a:gdLst>
                  <a:gd name="T0" fmla="*/ 199 w 224"/>
                  <a:gd name="T1" fmla="*/ 116 h 210"/>
                  <a:gd name="T2" fmla="*/ 209 w 224"/>
                  <a:gd name="T3" fmla="*/ 96 h 210"/>
                  <a:gd name="T4" fmla="*/ 215 w 224"/>
                  <a:gd name="T5" fmla="*/ 85 h 210"/>
                  <a:gd name="T6" fmla="*/ 215 w 224"/>
                  <a:gd name="T7" fmla="*/ 74 h 210"/>
                  <a:gd name="T8" fmla="*/ 216 w 224"/>
                  <a:gd name="T9" fmla="*/ 59 h 210"/>
                  <a:gd name="T10" fmla="*/ 217 w 224"/>
                  <a:gd name="T11" fmla="*/ 58 h 210"/>
                  <a:gd name="T12" fmla="*/ 224 w 224"/>
                  <a:gd name="T13" fmla="*/ 47 h 210"/>
                  <a:gd name="T14" fmla="*/ 218 w 224"/>
                  <a:gd name="T15" fmla="*/ 42 h 210"/>
                  <a:gd name="T16" fmla="*/ 217 w 224"/>
                  <a:gd name="T17" fmla="*/ 40 h 210"/>
                  <a:gd name="T18" fmla="*/ 211 w 224"/>
                  <a:gd name="T19" fmla="*/ 32 h 210"/>
                  <a:gd name="T20" fmla="*/ 211 w 224"/>
                  <a:gd name="T21" fmla="*/ 25 h 210"/>
                  <a:gd name="T22" fmla="*/ 170 w 224"/>
                  <a:gd name="T23" fmla="*/ 5 h 210"/>
                  <a:gd name="T24" fmla="*/ 136 w 224"/>
                  <a:gd name="T25" fmla="*/ 3 h 210"/>
                  <a:gd name="T26" fmla="*/ 126 w 224"/>
                  <a:gd name="T27" fmla="*/ 22 h 210"/>
                  <a:gd name="T28" fmla="*/ 130 w 224"/>
                  <a:gd name="T29" fmla="*/ 56 h 210"/>
                  <a:gd name="T30" fmla="*/ 132 w 224"/>
                  <a:gd name="T31" fmla="*/ 81 h 210"/>
                  <a:gd name="T32" fmla="*/ 153 w 224"/>
                  <a:gd name="T33" fmla="*/ 83 h 210"/>
                  <a:gd name="T34" fmla="*/ 147 w 224"/>
                  <a:gd name="T35" fmla="*/ 116 h 210"/>
                  <a:gd name="T36" fmla="*/ 133 w 224"/>
                  <a:gd name="T37" fmla="*/ 113 h 210"/>
                  <a:gd name="T38" fmla="*/ 121 w 224"/>
                  <a:gd name="T39" fmla="*/ 93 h 210"/>
                  <a:gd name="T40" fmla="*/ 98 w 224"/>
                  <a:gd name="T41" fmla="*/ 75 h 210"/>
                  <a:gd name="T42" fmla="*/ 63 w 224"/>
                  <a:gd name="T43" fmla="*/ 73 h 210"/>
                  <a:gd name="T44" fmla="*/ 62 w 224"/>
                  <a:gd name="T45" fmla="*/ 64 h 210"/>
                  <a:gd name="T46" fmla="*/ 48 w 224"/>
                  <a:gd name="T47" fmla="*/ 71 h 210"/>
                  <a:gd name="T48" fmla="*/ 41 w 224"/>
                  <a:gd name="T49" fmla="*/ 67 h 210"/>
                  <a:gd name="T50" fmla="*/ 40 w 224"/>
                  <a:gd name="T51" fmla="*/ 59 h 210"/>
                  <a:gd name="T52" fmla="*/ 40 w 224"/>
                  <a:gd name="T53" fmla="*/ 86 h 210"/>
                  <a:gd name="T54" fmla="*/ 40 w 224"/>
                  <a:gd name="T55" fmla="*/ 104 h 210"/>
                  <a:gd name="T56" fmla="*/ 0 w 224"/>
                  <a:gd name="T57" fmla="*/ 171 h 210"/>
                  <a:gd name="T58" fmla="*/ 41 w 224"/>
                  <a:gd name="T59" fmla="*/ 197 h 210"/>
                  <a:gd name="T60" fmla="*/ 60 w 224"/>
                  <a:gd name="T61" fmla="*/ 206 h 210"/>
                  <a:gd name="T62" fmla="*/ 74 w 224"/>
                  <a:gd name="T63" fmla="*/ 210 h 210"/>
                  <a:gd name="T64" fmla="*/ 77 w 224"/>
                  <a:gd name="T65" fmla="*/ 207 h 210"/>
                  <a:gd name="T66" fmla="*/ 93 w 224"/>
                  <a:gd name="T67" fmla="*/ 210 h 210"/>
                  <a:gd name="T68" fmla="*/ 97 w 224"/>
                  <a:gd name="T69" fmla="*/ 208 h 210"/>
                  <a:gd name="T70" fmla="*/ 104 w 224"/>
                  <a:gd name="T71" fmla="*/ 195 h 210"/>
                  <a:gd name="T72" fmla="*/ 109 w 224"/>
                  <a:gd name="T73" fmla="*/ 189 h 210"/>
                  <a:gd name="T74" fmla="*/ 124 w 224"/>
                  <a:gd name="T75" fmla="*/ 179 h 210"/>
                  <a:gd name="T76" fmla="*/ 132 w 224"/>
                  <a:gd name="T77" fmla="*/ 166 h 210"/>
                  <a:gd name="T78" fmla="*/ 157 w 224"/>
                  <a:gd name="T79" fmla="*/ 156 h 210"/>
                  <a:gd name="T80" fmla="*/ 209 w 224"/>
                  <a:gd name="T81" fmla="*/ 12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10">
                    <a:moveTo>
                      <a:pt x="199" y="116"/>
                    </a:moveTo>
                    <a:lnTo>
                      <a:pt x="199" y="116"/>
                    </a:lnTo>
                    <a:lnTo>
                      <a:pt x="210" y="110"/>
                    </a:lnTo>
                    <a:lnTo>
                      <a:pt x="209" y="96"/>
                    </a:lnTo>
                    <a:lnTo>
                      <a:pt x="219" y="90"/>
                    </a:lnTo>
                    <a:lnTo>
                      <a:pt x="215" y="85"/>
                    </a:lnTo>
                    <a:lnTo>
                      <a:pt x="215" y="84"/>
                    </a:lnTo>
                    <a:cubicBezTo>
                      <a:pt x="215" y="84"/>
                      <a:pt x="215" y="78"/>
                      <a:pt x="215" y="74"/>
                    </a:cubicBezTo>
                    <a:cubicBezTo>
                      <a:pt x="215" y="71"/>
                      <a:pt x="215" y="70"/>
                      <a:pt x="215" y="68"/>
                    </a:cubicBezTo>
                    <a:cubicBezTo>
                      <a:pt x="215" y="67"/>
                      <a:pt x="216" y="59"/>
                      <a:pt x="216" y="59"/>
                    </a:cubicBezTo>
                    <a:lnTo>
                      <a:pt x="216" y="59"/>
                    </a:lnTo>
                    <a:lnTo>
                      <a:pt x="217" y="58"/>
                    </a:lnTo>
                    <a:cubicBezTo>
                      <a:pt x="217" y="58"/>
                      <a:pt x="223" y="50"/>
                      <a:pt x="224" y="48"/>
                    </a:cubicBezTo>
                    <a:cubicBezTo>
                      <a:pt x="224" y="48"/>
                      <a:pt x="224" y="47"/>
                      <a:pt x="224" y="47"/>
                    </a:cubicBezTo>
                    <a:cubicBezTo>
                      <a:pt x="223" y="46"/>
                      <a:pt x="222" y="45"/>
                      <a:pt x="221" y="45"/>
                    </a:cubicBezTo>
                    <a:cubicBezTo>
                      <a:pt x="220" y="43"/>
                      <a:pt x="218" y="42"/>
                      <a:pt x="218" y="42"/>
                    </a:cubicBezTo>
                    <a:lnTo>
                      <a:pt x="217" y="41"/>
                    </a:lnTo>
                    <a:lnTo>
                      <a:pt x="217" y="40"/>
                    </a:lnTo>
                    <a:lnTo>
                      <a:pt x="218" y="35"/>
                    </a:lnTo>
                    <a:lnTo>
                      <a:pt x="211" y="32"/>
                    </a:lnTo>
                    <a:lnTo>
                      <a:pt x="211" y="30"/>
                    </a:lnTo>
                    <a:lnTo>
                      <a:pt x="211" y="25"/>
                    </a:lnTo>
                    <a:lnTo>
                      <a:pt x="185" y="11"/>
                    </a:lnTo>
                    <a:lnTo>
                      <a:pt x="170" y="5"/>
                    </a:lnTo>
                    <a:lnTo>
                      <a:pt x="168" y="0"/>
                    </a:lnTo>
                    <a:lnTo>
                      <a:pt x="136" y="3"/>
                    </a:lnTo>
                    <a:lnTo>
                      <a:pt x="136" y="10"/>
                    </a:lnTo>
                    <a:lnTo>
                      <a:pt x="126" y="22"/>
                    </a:lnTo>
                    <a:lnTo>
                      <a:pt x="131" y="37"/>
                    </a:lnTo>
                    <a:lnTo>
                      <a:pt x="130" y="56"/>
                    </a:lnTo>
                    <a:lnTo>
                      <a:pt x="124" y="70"/>
                    </a:lnTo>
                    <a:lnTo>
                      <a:pt x="132" y="81"/>
                    </a:lnTo>
                    <a:lnTo>
                      <a:pt x="144" y="87"/>
                    </a:lnTo>
                    <a:lnTo>
                      <a:pt x="153" y="83"/>
                    </a:lnTo>
                    <a:lnTo>
                      <a:pt x="150" y="119"/>
                    </a:lnTo>
                    <a:lnTo>
                      <a:pt x="147" y="116"/>
                    </a:lnTo>
                    <a:lnTo>
                      <a:pt x="142" y="111"/>
                    </a:lnTo>
                    <a:lnTo>
                      <a:pt x="133" y="113"/>
                    </a:lnTo>
                    <a:lnTo>
                      <a:pt x="125" y="102"/>
                    </a:lnTo>
                    <a:lnTo>
                      <a:pt x="121" y="93"/>
                    </a:lnTo>
                    <a:lnTo>
                      <a:pt x="106" y="89"/>
                    </a:lnTo>
                    <a:lnTo>
                      <a:pt x="98" y="75"/>
                    </a:lnTo>
                    <a:lnTo>
                      <a:pt x="93" y="82"/>
                    </a:lnTo>
                    <a:lnTo>
                      <a:pt x="63" y="73"/>
                    </a:lnTo>
                    <a:lnTo>
                      <a:pt x="63" y="72"/>
                    </a:lnTo>
                    <a:lnTo>
                      <a:pt x="62" y="64"/>
                    </a:lnTo>
                    <a:lnTo>
                      <a:pt x="49" y="71"/>
                    </a:lnTo>
                    <a:lnTo>
                      <a:pt x="48" y="71"/>
                    </a:lnTo>
                    <a:lnTo>
                      <a:pt x="41" y="68"/>
                    </a:lnTo>
                    <a:lnTo>
                      <a:pt x="41" y="67"/>
                    </a:lnTo>
                    <a:lnTo>
                      <a:pt x="43" y="60"/>
                    </a:lnTo>
                    <a:lnTo>
                      <a:pt x="40" y="59"/>
                    </a:lnTo>
                    <a:lnTo>
                      <a:pt x="40" y="74"/>
                    </a:lnTo>
                    <a:lnTo>
                      <a:pt x="40" y="86"/>
                    </a:lnTo>
                    <a:lnTo>
                      <a:pt x="42" y="90"/>
                    </a:lnTo>
                    <a:lnTo>
                      <a:pt x="40" y="104"/>
                    </a:lnTo>
                    <a:lnTo>
                      <a:pt x="0" y="104"/>
                    </a:lnTo>
                    <a:lnTo>
                      <a:pt x="0" y="171"/>
                    </a:lnTo>
                    <a:lnTo>
                      <a:pt x="23" y="202"/>
                    </a:lnTo>
                    <a:lnTo>
                      <a:pt x="41" y="197"/>
                    </a:lnTo>
                    <a:lnTo>
                      <a:pt x="54" y="201"/>
                    </a:lnTo>
                    <a:lnTo>
                      <a:pt x="60" y="206"/>
                    </a:lnTo>
                    <a:lnTo>
                      <a:pt x="66" y="207"/>
                    </a:lnTo>
                    <a:lnTo>
                      <a:pt x="74" y="210"/>
                    </a:lnTo>
                    <a:lnTo>
                      <a:pt x="76" y="206"/>
                    </a:lnTo>
                    <a:lnTo>
                      <a:pt x="77" y="207"/>
                    </a:lnTo>
                    <a:lnTo>
                      <a:pt x="84" y="209"/>
                    </a:lnTo>
                    <a:cubicBezTo>
                      <a:pt x="84" y="209"/>
                      <a:pt x="91" y="210"/>
                      <a:pt x="93" y="210"/>
                    </a:cubicBezTo>
                    <a:cubicBezTo>
                      <a:pt x="93" y="210"/>
                      <a:pt x="93" y="210"/>
                      <a:pt x="94" y="210"/>
                    </a:cubicBezTo>
                    <a:cubicBezTo>
                      <a:pt x="95" y="209"/>
                      <a:pt x="96" y="208"/>
                      <a:pt x="97" y="208"/>
                    </a:cubicBezTo>
                    <a:cubicBezTo>
                      <a:pt x="98" y="206"/>
                      <a:pt x="99" y="205"/>
                      <a:pt x="100" y="205"/>
                    </a:cubicBezTo>
                    <a:cubicBezTo>
                      <a:pt x="100" y="204"/>
                      <a:pt x="103" y="197"/>
                      <a:pt x="104" y="195"/>
                    </a:cubicBezTo>
                    <a:cubicBezTo>
                      <a:pt x="104" y="194"/>
                      <a:pt x="104" y="194"/>
                      <a:pt x="104" y="194"/>
                    </a:cubicBezTo>
                    <a:cubicBezTo>
                      <a:pt x="105" y="192"/>
                      <a:pt x="107" y="191"/>
                      <a:pt x="109" y="189"/>
                    </a:cubicBezTo>
                    <a:cubicBezTo>
                      <a:pt x="111" y="187"/>
                      <a:pt x="113" y="185"/>
                      <a:pt x="113" y="185"/>
                    </a:cubicBezTo>
                    <a:lnTo>
                      <a:pt x="124" y="179"/>
                    </a:lnTo>
                    <a:lnTo>
                      <a:pt x="129" y="172"/>
                    </a:lnTo>
                    <a:lnTo>
                      <a:pt x="132" y="166"/>
                    </a:lnTo>
                    <a:lnTo>
                      <a:pt x="144" y="158"/>
                    </a:lnTo>
                    <a:lnTo>
                      <a:pt x="157" y="156"/>
                    </a:lnTo>
                    <a:lnTo>
                      <a:pt x="155" y="148"/>
                    </a:lnTo>
                    <a:lnTo>
                      <a:pt x="209" y="125"/>
                    </a:lnTo>
                    <a:lnTo>
                      <a:pt x="199" y="11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8" name="Western Sahara" hidden="1"/>
              <p:cNvSpPr>
                <a:spLocks/>
              </p:cNvSpPr>
              <p:nvPr/>
            </p:nvSpPr>
            <p:spPr bwMode="auto">
              <a:xfrm>
                <a:off x="4558864" y="3111387"/>
                <a:ext cx="225991" cy="190678"/>
              </a:xfrm>
              <a:custGeom>
                <a:avLst/>
                <a:gdLst>
                  <a:gd name="T0" fmla="*/ 0 w 160"/>
                  <a:gd name="T1" fmla="*/ 135 h 135"/>
                  <a:gd name="T2" fmla="*/ 0 w 160"/>
                  <a:gd name="T3" fmla="*/ 135 h 135"/>
                  <a:gd name="T4" fmla="*/ 72 w 160"/>
                  <a:gd name="T5" fmla="*/ 135 h 135"/>
                  <a:gd name="T6" fmla="*/ 72 w 160"/>
                  <a:gd name="T7" fmla="*/ 102 h 135"/>
                  <a:gd name="T8" fmla="*/ 84 w 160"/>
                  <a:gd name="T9" fmla="*/ 95 h 135"/>
                  <a:gd name="T10" fmla="*/ 95 w 160"/>
                  <a:gd name="T11" fmla="*/ 89 h 135"/>
                  <a:gd name="T12" fmla="*/ 97 w 160"/>
                  <a:gd name="T13" fmla="*/ 34 h 135"/>
                  <a:gd name="T14" fmla="*/ 160 w 160"/>
                  <a:gd name="T15" fmla="*/ 34 h 135"/>
                  <a:gd name="T16" fmla="*/ 160 w 160"/>
                  <a:gd name="T17" fmla="*/ 9 h 135"/>
                  <a:gd name="T18" fmla="*/ 160 w 160"/>
                  <a:gd name="T19" fmla="*/ 2 h 135"/>
                  <a:gd name="T20" fmla="*/ 81 w 160"/>
                  <a:gd name="T21" fmla="*/ 0 h 135"/>
                  <a:gd name="T22" fmla="*/ 72 w 160"/>
                  <a:gd name="T23" fmla="*/ 12 h 135"/>
                  <a:gd name="T24" fmla="*/ 49 w 160"/>
                  <a:gd name="T25" fmla="*/ 40 h 135"/>
                  <a:gd name="T26" fmla="*/ 44 w 160"/>
                  <a:gd name="T27" fmla="*/ 59 h 135"/>
                  <a:gd name="T28" fmla="*/ 31 w 160"/>
                  <a:gd name="T29" fmla="*/ 75 h 135"/>
                  <a:gd name="T30" fmla="*/ 15 w 160"/>
                  <a:gd name="T31" fmla="*/ 103 h 135"/>
                  <a:gd name="T32" fmla="*/ 3 w 160"/>
                  <a:gd name="T33" fmla="*/ 123 h 135"/>
                  <a:gd name="T34" fmla="*/ 0 w 160"/>
                  <a:gd name="T3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35">
                    <a:moveTo>
                      <a:pt x="0" y="135"/>
                    </a:moveTo>
                    <a:lnTo>
                      <a:pt x="0" y="135"/>
                    </a:lnTo>
                    <a:lnTo>
                      <a:pt x="72" y="135"/>
                    </a:lnTo>
                    <a:lnTo>
                      <a:pt x="72" y="102"/>
                    </a:lnTo>
                    <a:lnTo>
                      <a:pt x="84" y="95"/>
                    </a:lnTo>
                    <a:lnTo>
                      <a:pt x="95" y="89"/>
                    </a:lnTo>
                    <a:lnTo>
                      <a:pt x="97" y="34"/>
                    </a:lnTo>
                    <a:lnTo>
                      <a:pt x="160" y="34"/>
                    </a:lnTo>
                    <a:lnTo>
                      <a:pt x="160" y="9"/>
                    </a:lnTo>
                    <a:lnTo>
                      <a:pt x="160" y="2"/>
                    </a:lnTo>
                    <a:lnTo>
                      <a:pt x="81" y="0"/>
                    </a:lnTo>
                    <a:cubicBezTo>
                      <a:pt x="78" y="4"/>
                      <a:pt x="75" y="8"/>
                      <a:pt x="72" y="12"/>
                    </a:cubicBezTo>
                    <a:cubicBezTo>
                      <a:pt x="67" y="19"/>
                      <a:pt x="53" y="33"/>
                      <a:pt x="49" y="40"/>
                    </a:cubicBezTo>
                    <a:cubicBezTo>
                      <a:pt x="45" y="46"/>
                      <a:pt x="48" y="47"/>
                      <a:pt x="44" y="59"/>
                    </a:cubicBezTo>
                    <a:cubicBezTo>
                      <a:pt x="41" y="70"/>
                      <a:pt x="38" y="68"/>
                      <a:pt x="31" y="75"/>
                    </a:cubicBezTo>
                    <a:cubicBezTo>
                      <a:pt x="25" y="83"/>
                      <a:pt x="19" y="91"/>
                      <a:pt x="15" y="103"/>
                    </a:cubicBezTo>
                    <a:cubicBezTo>
                      <a:pt x="11" y="115"/>
                      <a:pt x="7" y="111"/>
                      <a:pt x="3" y="123"/>
                    </a:cubicBezTo>
                    <a:cubicBezTo>
                      <a:pt x="2" y="127"/>
                      <a:pt x="1" y="132"/>
                      <a:pt x="0" y="13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9" name="Uganda" hidden="1"/>
              <p:cNvSpPr>
                <a:spLocks/>
              </p:cNvSpPr>
              <p:nvPr/>
            </p:nvSpPr>
            <p:spPr bwMode="auto">
              <a:xfrm>
                <a:off x="5833940" y="3838298"/>
                <a:ext cx="131814" cy="155352"/>
              </a:xfrm>
              <a:custGeom>
                <a:avLst/>
                <a:gdLst>
                  <a:gd name="T0" fmla="*/ 73 w 93"/>
                  <a:gd name="T1" fmla="*/ 0 h 111"/>
                  <a:gd name="T2" fmla="*/ 73 w 93"/>
                  <a:gd name="T3" fmla="*/ 0 h 111"/>
                  <a:gd name="T4" fmla="*/ 63 w 93"/>
                  <a:gd name="T5" fmla="*/ 10 h 111"/>
                  <a:gd name="T6" fmla="*/ 62 w 93"/>
                  <a:gd name="T7" fmla="*/ 10 h 111"/>
                  <a:gd name="T8" fmla="*/ 53 w 93"/>
                  <a:gd name="T9" fmla="*/ 9 h 111"/>
                  <a:gd name="T10" fmla="*/ 40 w 93"/>
                  <a:gd name="T11" fmla="*/ 16 h 111"/>
                  <a:gd name="T12" fmla="*/ 32 w 93"/>
                  <a:gd name="T13" fmla="*/ 12 h 111"/>
                  <a:gd name="T14" fmla="*/ 26 w 93"/>
                  <a:gd name="T15" fmla="*/ 9 h 111"/>
                  <a:gd name="T16" fmla="*/ 23 w 93"/>
                  <a:gd name="T17" fmla="*/ 10 h 111"/>
                  <a:gd name="T18" fmla="*/ 17 w 93"/>
                  <a:gd name="T19" fmla="*/ 58 h 111"/>
                  <a:gd name="T20" fmla="*/ 9 w 93"/>
                  <a:gd name="T21" fmla="*/ 111 h 111"/>
                  <a:gd name="T22" fmla="*/ 33 w 93"/>
                  <a:gd name="T23" fmla="*/ 110 h 111"/>
                  <a:gd name="T24" fmla="*/ 33 w 93"/>
                  <a:gd name="T25" fmla="*/ 106 h 111"/>
                  <a:gd name="T26" fmla="*/ 33 w 93"/>
                  <a:gd name="T27" fmla="*/ 93 h 111"/>
                  <a:gd name="T28" fmla="*/ 45 w 93"/>
                  <a:gd name="T29" fmla="*/ 86 h 111"/>
                  <a:gd name="T30" fmla="*/ 53 w 93"/>
                  <a:gd name="T31" fmla="*/ 86 h 111"/>
                  <a:gd name="T32" fmla="*/ 62 w 93"/>
                  <a:gd name="T33" fmla="*/ 80 h 111"/>
                  <a:gd name="T34" fmla="*/ 69 w 93"/>
                  <a:gd name="T35" fmla="*/ 85 h 111"/>
                  <a:gd name="T36" fmla="*/ 72 w 93"/>
                  <a:gd name="T37" fmla="*/ 90 h 111"/>
                  <a:gd name="T38" fmla="*/ 72 w 93"/>
                  <a:gd name="T39" fmla="*/ 86 h 111"/>
                  <a:gd name="T40" fmla="*/ 83 w 93"/>
                  <a:gd name="T41" fmla="*/ 67 h 111"/>
                  <a:gd name="T42" fmla="*/ 90 w 93"/>
                  <a:gd name="T43" fmla="*/ 63 h 111"/>
                  <a:gd name="T44" fmla="*/ 93 w 93"/>
                  <a:gd name="T45" fmla="*/ 48 h 111"/>
                  <a:gd name="T46" fmla="*/ 90 w 93"/>
                  <a:gd name="T47" fmla="*/ 36 h 111"/>
                  <a:gd name="T48" fmla="*/ 82 w 93"/>
                  <a:gd name="T49" fmla="*/ 24 h 111"/>
                  <a:gd name="T50" fmla="*/ 82 w 93"/>
                  <a:gd name="T51" fmla="*/ 11 h 111"/>
                  <a:gd name="T52" fmla="*/ 73 w 93"/>
                  <a:gd name="T5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1">
                    <a:moveTo>
                      <a:pt x="73" y="0"/>
                    </a:moveTo>
                    <a:lnTo>
                      <a:pt x="73" y="0"/>
                    </a:lnTo>
                    <a:lnTo>
                      <a:pt x="63" y="10"/>
                    </a:lnTo>
                    <a:lnTo>
                      <a:pt x="62" y="10"/>
                    </a:lnTo>
                    <a:lnTo>
                      <a:pt x="53" y="9"/>
                    </a:lnTo>
                    <a:lnTo>
                      <a:pt x="40" y="16"/>
                    </a:lnTo>
                    <a:lnTo>
                      <a:pt x="32" y="12"/>
                    </a:lnTo>
                    <a:lnTo>
                      <a:pt x="26" y="9"/>
                    </a:lnTo>
                    <a:lnTo>
                      <a:pt x="23" y="10"/>
                    </a:lnTo>
                    <a:cubicBezTo>
                      <a:pt x="23" y="10"/>
                      <a:pt x="40" y="38"/>
                      <a:pt x="17" y="58"/>
                    </a:cubicBezTo>
                    <a:cubicBezTo>
                      <a:pt x="0" y="73"/>
                      <a:pt x="9" y="111"/>
                      <a:pt x="9" y="111"/>
                    </a:cubicBezTo>
                    <a:lnTo>
                      <a:pt x="33" y="110"/>
                    </a:lnTo>
                    <a:cubicBezTo>
                      <a:pt x="33" y="109"/>
                      <a:pt x="33" y="107"/>
                      <a:pt x="33" y="106"/>
                    </a:cubicBezTo>
                    <a:cubicBezTo>
                      <a:pt x="32" y="102"/>
                      <a:pt x="33" y="93"/>
                      <a:pt x="33" y="93"/>
                    </a:cubicBezTo>
                    <a:lnTo>
                      <a:pt x="45" y="86"/>
                    </a:lnTo>
                    <a:lnTo>
                      <a:pt x="53" y="86"/>
                    </a:lnTo>
                    <a:lnTo>
                      <a:pt x="62" y="80"/>
                    </a:lnTo>
                    <a:lnTo>
                      <a:pt x="69" y="85"/>
                    </a:lnTo>
                    <a:lnTo>
                      <a:pt x="72" y="90"/>
                    </a:lnTo>
                    <a:lnTo>
                      <a:pt x="72" y="86"/>
                    </a:lnTo>
                    <a:lnTo>
                      <a:pt x="83" y="67"/>
                    </a:lnTo>
                    <a:lnTo>
                      <a:pt x="90" y="63"/>
                    </a:lnTo>
                    <a:lnTo>
                      <a:pt x="93" y="48"/>
                    </a:lnTo>
                    <a:lnTo>
                      <a:pt x="90" y="36"/>
                    </a:lnTo>
                    <a:lnTo>
                      <a:pt x="82" y="24"/>
                    </a:lnTo>
                    <a:lnTo>
                      <a:pt x="82" y="11"/>
                    </a:lnTo>
                    <a:lnTo>
                      <a:pt x="73"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0" name="Tunisia"/>
              <p:cNvSpPr>
                <a:spLocks/>
              </p:cNvSpPr>
              <p:nvPr/>
            </p:nvSpPr>
            <p:spPr bwMode="auto">
              <a:xfrm>
                <a:off x="5222550" y="2809886"/>
                <a:ext cx="98868" cy="218916"/>
              </a:xfrm>
              <a:custGeom>
                <a:avLst/>
                <a:gdLst>
                  <a:gd name="T0" fmla="*/ 17 w 70"/>
                  <a:gd name="T1" fmla="*/ 23 h 155"/>
                  <a:gd name="T2" fmla="*/ 17 w 70"/>
                  <a:gd name="T3" fmla="*/ 23 h 155"/>
                  <a:gd name="T4" fmla="*/ 11 w 70"/>
                  <a:gd name="T5" fmla="*/ 36 h 155"/>
                  <a:gd name="T6" fmla="*/ 16 w 70"/>
                  <a:gd name="T7" fmla="*/ 47 h 155"/>
                  <a:gd name="T8" fmla="*/ 10 w 70"/>
                  <a:gd name="T9" fmla="*/ 60 h 155"/>
                  <a:gd name="T10" fmla="*/ 0 w 70"/>
                  <a:gd name="T11" fmla="*/ 74 h 155"/>
                  <a:gd name="T12" fmla="*/ 4 w 70"/>
                  <a:gd name="T13" fmla="*/ 89 h 155"/>
                  <a:gd name="T14" fmla="*/ 15 w 70"/>
                  <a:gd name="T15" fmla="*/ 96 h 155"/>
                  <a:gd name="T16" fmla="*/ 17 w 70"/>
                  <a:gd name="T17" fmla="*/ 107 h 155"/>
                  <a:gd name="T18" fmla="*/ 29 w 70"/>
                  <a:gd name="T19" fmla="*/ 116 h 155"/>
                  <a:gd name="T20" fmla="*/ 35 w 70"/>
                  <a:gd name="T21" fmla="*/ 155 h 155"/>
                  <a:gd name="T22" fmla="*/ 37 w 70"/>
                  <a:gd name="T23" fmla="*/ 155 h 155"/>
                  <a:gd name="T24" fmla="*/ 44 w 70"/>
                  <a:gd name="T25" fmla="*/ 148 h 155"/>
                  <a:gd name="T26" fmla="*/ 46 w 70"/>
                  <a:gd name="T27" fmla="*/ 137 h 155"/>
                  <a:gd name="T28" fmla="*/ 44 w 70"/>
                  <a:gd name="T29" fmla="*/ 121 h 155"/>
                  <a:gd name="T30" fmla="*/ 46 w 70"/>
                  <a:gd name="T31" fmla="*/ 121 h 155"/>
                  <a:gd name="T32" fmla="*/ 52 w 70"/>
                  <a:gd name="T33" fmla="*/ 121 h 155"/>
                  <a:gd name="T34" fmla="*/ 60 w 70"/>
                  <a:gd name="T35" fmla="*/ 115 h 155"/>
                  <a:gd name="T36" fmla="*/ 68 w 70"/>
                  <a:gd name="T37" fmla="*/ 106 h 155"/>
                  <a:gd name="T38" fmla="*/ 70 w 70"/>
                  <a:gd name="T39" fmla="*/ 91 h 155"/>
                  <a:gd name="T40" fmla="*/ 62 w 70"/>
                  <a:gd name="T41" fmla="*/ 85 h 155"/>
                  <a:gd name="T42" fmla="*/ 60 w 70"/>
                  <a:gd name="T43" fmla="*/ 77 h 155"/>
                  <a:gd name="T44" fmla="*/ 55 w 70"/>
                  <a:gd name="T45" fmla="*/ 74 h 155"/>
                  <a:gd name="T46" fmla="*/ 50 w 70"/>
                  <a:gd name="T47" fmla="*/ 80 h 155"/>
                  <a:gd name="T48" fmla="*/ 46 w 70"/>
                  <a:gd name="T49" fmla="*/ 74 h 155"/>
                  <a:gd name="T50" fmla="*/ 46 w 70"/>
                  <a:gd name="T51" fmla="*/ 66 h 155"/>
                  <a:gd name="T52" fmla="*/ 58 w 70"/>
                  <a:gd name="T53" fmla="*/ 56 h 155"/>
                  <a:gd name="T54" fmla="*/ 63 w 70"/>
                  <a:gd name="T55" fmla="*/ 49 h 155"/>
                  <a:gd name="T56" fmla="*/ 59 w 70"/>
                  <a:gd name="T57" fmla="*/ 37 h 155"/>
                  <a:gd name="T58" fmla="*/ 51 w 70"/>
                  <a:gd name="T59" fmla="*/ 28 h 155"/>
                  <a:gd name="T60" fmla="*/ 56 w 70"/>
                  <a:gd name="T61" fmla="*/ 18 h 155"/>
                  <a:gd name="T62" fmla="*/ 61 w 70"/>
                  <a:gd name="T63" fmla="*/ 10 h 155"/>
                  <a:gd name="T64" fmla="*/ 61 w 70"/>
                  <a:gd name="T65" fmla="*/ 5 h 155"/>
                  <a:gd name="T66" fmla="*/ 54 w 70"/>
                  <a:gd name="T67" fmla="*/ 10 h 155"/>
                  <a:gd name="T68" fmla="*/ 48 w 70"/>
                  <a:gd name="T69" fmla="*/ 12 h 155"/>
                  <a:gd name="T70" fmla="*/ 45 w 70"/>
                  <a:gd name="T71" fmla="*/ 4 h 155"/>
                  <a:gd name="T72" fmla="*/ 39 w 70"/>
                  <a:gd name="T73" fmla="*/ 0 h 155"/>
                  <a:gd name="T74" fmla="*/ 27 w 70"/>
                  <a:gd name="T75" fmla="*/ 4 h 155"/>
                  <a:gd name="T76" fmla="*/ 18 w 70"/>
                  <a:gd name="T77" fmla="*/ 7 h 155"/>
                  <a:gd name="T78" fmla="*/ 18 w 70"/>
                  <a:gd name="T79" fmla="*/ 14 h 155"/>
                  <a:gd name="T80" fmla="*/ 17 w 70"/>
                  <a:gd name="T81" fmla="*/ 14 h 155"/>
                  <a:gd name="T82" fmla="*/ 11 w 70"/>
                  <a:gd name="T83" fmla="*/ 18 h 155"/>
                  <a:gd name="T84" fmla="*/ 17 w 70"/>
                  <a:gd name="T85"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155">
                    <a:moveTo>
                      <a:pt x="17" y="23"/>
                    </a:moveTo>
                    <a:lnTo>
                      <a:pt x="17" y="23"/>
                    </a:lnTo>
                    <a:lnTo>
                      <a:pt x="11" y="36"/>
                    </a:lnTo>
                    <a:lnTo>
                      <a:pt x="16" y="47"/>
                    </a:lnTo>
                    <a:lnTo>
                      <a:pt x="10" y="60"/>
                    </a:lnTo>
                    <a:lnTo>
                      <a:pt x="0" y="74"/>
                    </a:lnTo>
                    <a:lnTo>
                      <a:pt x="4" y="89"/>
                    </a:lnTo>
                    <a:lnTo>
                      <a:pt x="15" y="96"/>
                    </a:lnTo>
                    <a:lnTo>
                      <a:pt x="17" y="107"/>
                    </a:lnTo>
                    <a:lnTo>
                      <a:pt x="29" y="116"/>
                    </a:lnTo>
                    <a:lnTo>
                      <a:pt x="35" y="155"/>
                    </a:lnTo>
                    <a:lnTo>
                      <a:pt x="37" y="155"/>
                    </a:lnTo>
                    <a:lnTo>
                      <a:pt x="44" y="148"/>
                    </a:lnTo>
                    <a:lnTo>
                      <a:pt x="46" y="137"/>
                    </a:lnTo>
                    <a:lnTo>
                      <a:pt x="44" y="121"/>
                    </a:lnTo>
                    <a:lnTo>
                      <a:pt x="46" y="121"/>
                    </a:lnTo>
                    <a:lnTo>
                      <a:pt x="52" y="121"/>
                    </a:lnTo>
                    <a:lnTo>
                      <a:pt x="60" y="115"/>
                    </a:lnTo>
                    <a:lnTo>
                      <a:pt x="68" y="106"/>
                    </a:lnTo>
                    <a:lnTo>
                      <a:pt x="70" y="91"/>
                    </a:lnTo>
                    <a:cubicBezTo>
                      <a:pt x="66" y="89"/>
                      <a:pt x="63" y="86"/>
                      <a:pt x="62" y="85"/>
                    </a:cubicBezTo>
                    <a:cubicBezTo>
                      <a:pt x="61" y="83"/>
                      <a:pt x="60" y="77"/>
                      <a:pt x="60" y="77"/>
                    </a:cubicBezTo>
                    <a:cubicBezTo>
                      <a:pt x="60" y="77"/>
                      <a:pt x="55" y="70"/>
                      <a:pt x="55" y="74"/>
                    </a:cubicBezTo>
                    <a:cubicBezTo>
                      <a:pt x="55" y="78"/>
                      <a:pt x="50" y="80"/>
                      <a:pt x="50" y="80"/>
                    </a:cubicBezTo>
                    <a:cubicBezTo>
                      <a:pt x="50" y="80"/>
                      <a:pt x="49" y="74"/>
                      <a:pt x="46" y="74"/>
                    </a:cubicBezTo>
                    <a:cubicBezTo>
                      <a:pt x="44" y="73"/>
                      <a:pt x="45" y="67"/>
                      <a:pt x="46" y="66"/>
                    </a:cubicBezTo>
                    <a:cubicBezTo>
                      <a:pt x="47" y="64"/>
                      <a:pt x="58" y="56"/>
                      <a:pt x="58" y="56"/>
                    </a:cubicBezTo>
                    <a:cubicBezTo>
                      <a:pt x="58" y="56"/>
                      <a:pt x="63" y="53"/>
                      <a:pt x="63" y="49"/>
                    </a:cubicBezTo>
                    <a:cubicBezTo>
                      <a:pt x="63" y="45"/>
                      <a:pt x="65" y="40"/>
                      <a:pt x="59" y="37"/>
                    </a:cubicBezTo>
                    <a:cubicBezTo>
                      <a:pt x="53" y="33"/>
                      <a:pt x="50" y="36"/>
                      <a:pt x="51" y="28"/>
                    </a:cubicBezTo>
                    <a:cubicBezTo>
                      <a:pt x="52" y="21"/>
                      <a:pt x="55" y="20"/>
                      <a:pt x="56" y="18"/>
                    </a:cubicBezTo>
                    <a:cubicBezTo>
                      <a:pt x="56" y="17"/>
                      <a:pt x="61" y="12"/>
                      <a:pt x="61" y="10"/>
                    </a:cubicBezTo>
                    <a:cubicBezTo>
                      <a:pt x="61" y="9"/>
                      <a:pt x="67" y="4"/>
                      <a:pt x="61" y="5"/>
                    </a:cubicBezTo>
                    <a:cubicBezTo>
                      <a:pt x="55" y="6"/>
                      <a:pt x="57" y="8"/>
                      <a:pt x="54" y="10"/>
                    </a:cubicBezTo>
                    <a:cubicBezTo>
                      <a:pt x="50" y="12"/>
                      <a:pt x="50" y="15"/>
                      <a:pt x="48" y="12"/>
                    </a:cubicBezTo>
                    <a:cubicBezTo>
                      <a:pt x="46" y="8"/>
                      <a:pt x="45" y="4"/>
                      <a:pt x="45" y="4"/>
                    </a:cubicBezTo>
                    <a:cubicBezTo>
                      <a:pt x="45" y="4"/>
                      <a:pt x="45" y="0"/>
                      <a:pt x="39" y="0"/>
                    </a:cubicBezTo>
                    <a:cubicBezTo>
                      <a:pt x="32" y="0"/>
                      <a:pt x="33" y="1"/>
                      <a:pt x="27" y="4"/>
                    </a:cubicBezTo>
                    <a:cubicBezTo>
                      <a:pt x="23" y="5"/>
                      <a:pt x="21" y="6"/>
                      <a:pt x="18" y="7"/>
                    </a:cubicBezTo>
                    <a:lnTo>
                      <a:pt x="18" y="14"/>
                    </a:lnTo>
                    <a:lnTo>
                      <a:pt x="17" y="14"/>
                    </a:lnTo>
                    <a:lnTo>
                      <a:pt x="11" y="18"/>
                    </a:lnTo>
                    <a:lnTo>
                      <a:pt x="17" y="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1" name="Togo" hidden="1"/>
              <p:cNvSpPr>
                <a:spLocks/>
              </p:cNvSpPr>
              <p:nvPr/>
            </p:nvSpPr>
            <p:spPr bwMode="auto">
              <a:xfrm>
                <a:off x="5010134" y="3624120"/>
                <a:ext cx="47076" cy="157707"/>
              </a:xfrm>
              <a:custGeom>
                <a:avLst/>
                <a:gdLst>
                  <a:gd name="T0" fmla="*/ 26 w 32"/>
                  <a:gd name="T1" fmla="*/ 92 h 111"/>
                  <a:gd name="T2" fmla="*/ 26 w 32"/>
                  <a:gd name="T3" fmla="*/ 92 h 111"/>
                  <a:gd name="T4" fmla="*/ 29 w 32"/>
                  <a:gd name="T5" fmla="*/ 76 h 111"/>
                  <a:gd name="T6" fmla="*/ 28 w 32"/>
                  <a:gd name="T7" fmla="*/ 47 h 111"/>
                  <a:gd name="T8" fmla="*/ 23 w 32"/>
                  <a:gd name="T9" fmla="*/ 36 h 111"/>
                  <a:gd name="T10" fmla="*/ 23 w 32"/>
                  <a:gd name="T11" fmla="*/ 25 h 111"/>
                  <a:gd name="T12" fmla="*/ 11 w 32"/>
                  <a:gd name="T13" fmla="*/ 16 h 111"/>
                  <a:gd name="T14" fmla="*/ 14 w 32"/>
                  <a:gd name="T15" fmla="*/ 2 h 111"/>
                  <a:gd name="T16" fmla="*/ 0 w 32"/>
                  <a:gd name="T17" fmla="*/ 0 h 111"/>
                  <a:gd name="T18" fmla="*/ 0 w 32"/>
                  <a:gd name="T19" fmla="*/ 2 h 111"/>
                  <a:gd name="T20" fmla="*/ 1 w 32"/>
                  <a:gd name="T21" fmla="*/ 8 h 111"/>
                  <a:gd name="T22" fmla="*/ 6 w 32"/>
                  <a:gd name="T23" fmla="*/ 13 h 111"/>
                  <a:gd name="T24" fmla="*/ 6 w 32"/>
                  <a:gd name="T25" fmla="*/ 14 h 111"/>
                  <a:gd name="T26" fmla="*/ 8 w 32"/>
                  <a:gd name="T27" fmla="*/ 22 h 111"/>
                  <a:gd name="T28" fmla="*/ 8 w 32"/>
                  <a:gd name="T29" fmla="*/ 24 h 111"/>
                  <a:gd name="T30" fmla="*/ 6 w 32"/>
                  <a:gd name="T31" fmla="*/ 33 h 111"/>
                  <a:gd name="T32" fmla="*/ 6 w 32"/>
                  <a:gd name="T33" fmla="*/ 33 h 111"/>
                  <a:gd name="T34" fmla="*/ 7 w 32"/>
                  <a:gd name="T35" fmla="*/ 33 h 111"/>
                  <a:gd name="T36" fmla="*/ 8 w 32"/>
                  <a:gd name="T37" fmla="*/ 35 h 111"/>
                  <a:gd name="T38" fmla="*/ 10 w 32"/>
                  <a:gd name="T39" fmla="*/ 37 h 111"/>
                  <a:gd name="T40" fmla="*/ 10 w 32"/>
                  <a:gd name="T41" fmla="*/ 38 h 111"/>
                  <a:gd name="T42" fmla="*/ 10 w 32"/>
                  <a:gd name="T43" fmla="*/ 39 h 111"/>
                  <a:gd name="T44" fmla="*/ 7 w 32"/>
                  <a:gd name="T45" fmla="*/ 46 h 111"/>
                  <a:gd name="T46" fmla="*/ 10 w 32"/>
                  <a:gd name="T47" fmla="*/ 53 h 111"/>
                  <a:gd name="T48" fmla="*/ 13 w 32"/>
                  <a:gd name="T49" fmla="*/ 61 h 111"/>
                  <a:gd name="T50" fmla="*/ 9 w 32"/>
                  <a:gd name="T51" fmla="*/ 76 h 111"/>
                  <a:gd name="T52" fmla="*/ 10 w 32"/>
                  <a:gd name="T53" fmla="*/ 93 h 111"/>
                  <a:gd name="T54" fmla="*/ 21 w 32"/>
                  <a:gd name="T55" fmla="*/ 107 h 111"/>
                  <a:gd name="T56" fmla="*/ 22 w 32"/>
                  <a:gd name="T57" fmla="*/ 111 h 111"/>
                  <a:gd name="T58" fmla="*/ 32 w 32"/>
                  <a:gd name="T59" fmla="*/ 107 h 111"/>
                  <a:gd name="T60" fmla="*/ 30 w 32"/>
                  <a:gd name="T61" fmla="*/ 100 h 111"/>
                  <a:gd name="T62" fmla="*/ 26 w 32"/>
                  <a:gd name="T63"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11">
                    <a:moveTo>
                      <a:pt x="26" y="92"/>
                    </a:moveTo>
                    <a:lnTo>
                      <a:pt x="26" y="92"/>
                    </a:lnTo>
                    <a:lnTo>
                      <a:pt x="29" y="76"/>
                    </a:lnTo>
                    <a:lnTo>
                      <a:pt x="28" y="47"/>
                    </a:lnTo>
                    <a:lnTo>
                      <a:pt x="23" y="36"/>
                    </a:lnTo>
                    <a:lnTo>
                      <a:pt x="23" y="25"/>
                    </a:lnTo>
                    <a:lnTo>
                      <a:pt x="11" y="16"/>
                    </a:lnTo>
                    <a:lnTo>
                      <a:pt x="14" y="2"/>
                    </a:lnTo>
                    <a:lnTo>
                      <a:pt x="0" y="0"/>
                    </a:lnTo>
                    <a:lnTo>
                      <a:pt x="0" y="2"/>
                    </a:lnTo>
                    <a:lnTo>
                      <a:pt x="1" y="8"/>
                    </a:lnTo>
                    <a:lnTo>
                      <a:pt x="6" y="13"/>
                    </a:lnTo>
                    <a:lnTo>
                      <a:pt x="6" y="14"/>
                    </a:lnTo>
                    <a:cubicBezTo>
                      <a:pt x="6" y="14"/>
                      <a:pt x="7" y="21"/>
                      <a:pt x="8" y="22"/>
                    </a:cubicBezTo>
                    <a:cubicBezTo>
                      <a:pt x="8" y="23"/>
                      <a:pt x="8" y="24"/>
                      <a:pt x="8" y="24"/>
                    </a:cubicBezTo>
                    <a:cubicBezTo>
                      <a:pt x="8" y="27"/>
                      <a:pt x="6" y="32"/>
                      <a:pt x="6" y="33"/>
                    </a:cubicBezTo>
                    <a:lnTo>
                      <a:pt x="6" y="33"/>
                    </a:lnTo>
                    <a:cubicBezTo>
                      <a:pt x="6" y="33"/>
                      <a:pt x="7" y="33"/>
                      <a:pt x="7" y="33"/>
                    </a:cubicBezTo>
                    <a:cubicBezTo>
                      <a:pt x="7" y="34"/>
                      <a:pt x="7" y="35"/>
                      <a:pt x="8" y="35"/>
                    </a:cubicBezTo>
                    <a:cubicBezTo>
                      <a:pt x="9" y="36"/>
                      <a:pt x="10" y="37"/>
                      <a:pt x="10" y="37"/>
                    </a:cubicBezTo>
                    <a:lnTo>
                      <a:pt x="10" y="38"/>
                    </a:lnTo>
                    <a:lnTo>
                      <a:pt x="10" y="39"/>
                    </a:lnTo>
                    <a:lnTo>
                      <a:pt x="7" y="46"/>
                    </a:lnTo>
                    <a:lnTo>
                      <a:pt x="10" y="53"/>
                    </a:lnTo>
                    <a:lnTo>
                      <a:pt x="13" y="61"/>
                    </a:lnTo>
                    <a:lnTo>
                      <a:pt x="9" y="76"/>
                    </a:lnTo>
                    <a:lnTo>
                      <a:pt x="10" y="93"/>
                    </a:lnTo>
                    <a:lnTo>
                      <a:pt x="21" y="107"/>
                    </a:lnTo>
                    <a:lnTo>
                      <a:pt x="22" y="111"/>
                    </a:lnTo>
                    <a:cubicBezTo>
                      <a:pt x="23" y="110"/>
                      <a:pt x="27" y="108"/>
                      <a:pt x="32" y="107"/>
                    </a:cubicBezTo>
                    <a:lnTo>
                      <a:pt x="30" y="100"/>
                    </a:lnTo>
                    <a:lnTo>
                      <a:pt x="26" y="9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2" name="Tanzania" hidden="1"/>
              <p:cNvSpPr>
                <a:spLocks/>
              </p:cNvSpPr>
              <p:nvPr/>
            </p:nvSpPr>
            <p:spPr bwMode="auto">
              <a:xfrm>
                <a:off x="5817498" y="3998378"/>
                <a:ext cx="298936" cy="331890"/>
              </a:xfrm>
              <a:custGeom>
                <a:avLst/>
                <a:gdLst>
                  <a:gd name="connsiteX0" fmla="*/ 282460 w 298936"/>
                  <a:gd name="connsiteY0" fmla="*/ 204784 h 331890"/>
                  <a:gd name="connsiteX1" fmla="*/ 280989 w 298936"/>
                  <a:gd name="connsiteY1" fmla="*/ 211846 h 331890"/>
                  <a:gd name="connsiteX2" fmla="*/ 275104 w 298936"/>
                  <a:gd name="connsiteY2" fmla="*/ 218907 h 331890"/>
                  <a:gd name="connsiteX3" fmla="*/ 270690 w 298936"/>
                  <a:gd name="connsiteY3" fmla="*/ 210433 h 331890"/>
                  <a:gd name="connsiteX4" fmla="*/ 264805 w 298936"/>
                  <a:gd name="connsiteY4" fmla="*/ 145939 h 331890"/>
                  <a:gd name="connsiteX5" fmla="*/ 267159 w 298936"/>
                  <a:gd name="connsiteY5" fmla="*/ 157238 h 331890"/>
                  <a:gd name="connsiteX6" fmla="*/ 270690 w 298936"/>
                  <a:gd name="connsiteY6" fmla="*/ 161474 h 331890"/>
                  <a:gd name="connsiteX7" fmla="*/ 269513 w 298936"/>
                  <a:gd name="connsiteY7" fmla="*/ 174185 h 331890"/>
                  <a:gd name="connsiteX8" fmla="*/ 263628 w 298936"/>
                  <a:gd name="connsiteY8" fmla="*/ 162887 h 331890"/>
                  <a:gd name="connsiteX9" fmla="*/ 284813 w 298936"/>
                  <a:gd name="connsiteY9" fmla="*/ 120046 h 331890"/>
                  <a:gd name="connsiteX10" fmla="*/ 284813 w 298936"/>
                  <a:gd name="connsiteY10" fmla="*/ 133497 h 331890"/>
                  <a:gd name="connsiteX11" fmla="*/ 275398 w 298936"/>
                  <a:gd name="connsiteY11" fmla="*/ 138877 h 331890"/>
                  <a:gd name="connsiteX12" fmla="*/ 275398 w 298936"/>
                  <a:gd name="connsiteY12" fmla="*/ 121391 h 331890"/>
                  <a:gd name="connsiteX13" fmla="*/ 63754 w 298936"/>
                  <a:gd name="connsiteY13" fmla="*/ 0 h 331890"/>
                  <a:gd name="connsiteX14" fmla="*/ 63754 w 298936"/>
                  <a:gd name="connsiteY14" fmla="*/ 11347 h 331890"/>
                  <a:gd name="connsiteX15" fmla="*/ 56670 w 298936"/>
                  <a:gd name="connsiteY15" fmla="*/ 24112 h 331890"/>
                  <a:gd name="connsiteX16" fmla="*/ 59504 w 298936"/>
                  <a:gd name="connsiteY16" fmla="*/ 28367 h 331890"/>
                  <a:gd name="connsiteX17" fmla="*/ 58087 w 298936"/>
                  <a:gd name="connsiteY17" fmla="*/ 45387 h 331890"/>
                  <a:gd name="connsiteX18" fmla="*/ 65171 w 298936"/>
                  <a:gd name="connsiteY18" fmla="*/ 51060 h 331890"/>
                  <a:gd name="connsiteX19" fmla="*/ 72254 w 298936"/>
                  <a:gd name="connsiteY19" fmla="*/ 39713 h 331890"/>
                  <a:gd name="connsiteX20" fmla="*/ 83588 w 298936"/>
                  <a:gd name="connsiteY20" fmla="*/ 43968 h 331890"/>
                  <a:gd name="connsiteX21" fmla="*/ 90672 w 298936"/>
                  <a:gd name="connsiteY21" fmla="*/ 59570 h 331890"/>
                  <a:gd name="connsiteX22" fmla="*/ 94923 w 298936"/>
                  <a:gd name="connsiteY22" fmla="*/ 42550 h 331890"/>
                  <a:gd name="connsiteX23" fmla="*/ 107673 w 298936"/>
                  <a:gd name="connsiteY23" fmla="*/ 45387 h 331890"/>
                  <a:gd name="connsiteX24" fmla="*/ 116174 w 298936"/>
                  <a:gd name="connsiteY24" fmla="*/ 34040 h 331890"/>
                  <a:gd name="connsiteX25" fmla="*/ 99173 w 298936"/>
                  <a:gd name="connsiteY25" fmla="*/ 29785 h 331890"/>
                  <a:gd name="connsiteX26" fmla="*/ 116174 w 298936"/>
                  <a:gd name="connsiteY26" fmla="*/ 14183 h 331890"/>
                  <a:gd name="connsiteX27" fmla="*/ 121841 w 298936"/>
                  <a:gd name="connsiteY27" fmla="*/ 0 h 331890"/>
                  <a:gd name="connsiteX28" fmla="*/ 201179 w 298936"/>
                  <a:gd name="connsiteY28" fmla="*/ 52478 h 331890"/>
                  <a:gd name="connsiteX29" fmla="*/ 221014 w 298936"/>
                  <a:gd name="connsiteY29" fmla="*/ 66662 h 331890"/>
                  <a:gd name="connsiteX30" fmla="*/ 216764 w 298936"/>
                  <a:gd name="connsiteY30" fmla="*/ 75172 h 331890"/>
                  <a:gd name="connsiteX31" fmla="*/ 215347 w 298936"/>
                  <a:gd name="connsiteY31" fmla="*/ 78008 h 331890"/>
                  <a:gd name="connsiteX32" fmla="*/ 264934 w 298936"/>
                  <a:gd name="connsiteY32" fmla="*/ 119140 h 331890"/>
                  <a:gd name="connsiteX33" fmla="*/ 256433 w 298936"/>
                  <a:gd name="connsiteY33" fmla="*/ 134742 h 331890"/>
                  <a:gd name="connsiteX34" fmla="*/ 253599 w 298936"/>
                  <a:gd name="connsiteY34" fmla="*/ 160272 h 331890"/>
                  <a:gd name="connsiteX35" fmla="*/ 263517 w 298936"/>
                  <a:gd name="connsiteY35" fmla="*/ 173037 h 331890"/>
                  <a:gd name="connsiteX36" fmla="*/ 272018 w 298936"/>
                  <a:gd name="connsiteY36" fmla="*/ 184383 h 331890"/>
                  <a:gd name="connsiteX37" fmla="*/ 264934 w 298936"/>
                  <a:gd name="connsiteY37" fmla="*/ 199985 h 331890"/>
                  <a:gd name="connsiteX38" fmla="*/ 270601 w 298936"/>
                  <a:gd name="connsiteY38" fmla="*/ 209914 h 331890"/>
                  <a:gd name="connsiteX39" fmla="*/ 266351 w 298936"/>
                  <a:gd name="connsiteY39" fmla="*/ 222679 h 331890"/>
                  <a:gd name="connsiteX40" fmla="*/ 266351 w 298936"/>
                  <a:gd name="connsiteY40" fmla="*/ 238280 h 331890"/>
                  <a:gd name="connsiteX41" fmla="*/ 273435 w 298936"/>
                  <a:gd name="connsiteY41" fmla="*/ 249627 h 331890"/>
                  <a:gd name="connsiteX42" fmla="*/ 273435 w 298936"/>
                  <a:gd name="connsiteY42" fmla="*/ 262392 h 331890"/>
                  <a:gd name="connsiteX43" fmla="*/ 287602 w 298936"/>
                  <a:gd name="connsiteY43" fmla="*/ 282249 h 331890"/>
                  <a:gd name="connsiteX44" fmla="*/ 298936 w 298936"/>
                  <a:gd name="connsiteY44" fmla="*/ 289340 h 331890"/>
                  <a:gd name="connsiteX45" fmla="*/ 267768 w 298936"/>
                  <a:gd name="connsiteY45" fmla="*/ 310615 h 331890"/>
                  <a:gd name="connsiteX46" fmla="*/ 249349 w 298936"/>
                  <a:gd name="connsiteY46" fmla="*/ 313452 h 331890"/>
                  <a:gd name="connsiteX47" fmla="*/ 239432 w 298936"/>
                  <a:gd name="connsiteY47" fmla="*/ 321962 h 331890"/>
                  <a:gd name="connsiteX48" fmla="*/ 226681 w 298936"/>
                  <a:gd name="connsiteY48" fmla="*/ 317707 h 331890"/>
                  <a:gd name="connsiteX49" fmla="*/ 218181 w 298936"/>
                  <a:gd name="connsiteY49" fmla="*/ 329054 h 331890"/>
                  <a:gd name="connsiteX50" fmla="*/ 198346 w 298936"/>
                  <a:gd name="connsiteY50" fmla="*/ 326217 h 331890"/>
                  <a:gd name="connsiteX51" fmla="*/ 191262 w 298936"/>
                  <a:gd name="connsiteY51" fmla="*/ 331890 h 331890"/>
                  <a:gd name="connsiteX52" fmla="*/ 172844 w 298936"/>
                  <a:gd name="connsiteY52" fmla="*/ 319125 h 331890"/>
                  <a:gd name="connsiteX53" fmla="*/ 158677 w 298936"/>
                  <a:gd name="connsiteY53" fmla="*/ 326217 h 331890"/>
                  <a:gd name="connsiteX54" fmla="*/ 145926 w 298936"/>
                  <a:gd name="connsiteY54" fmla="*/ 323380 h 331890"/>
                  <a:gd name="connsiteX55" fmla="*/ 140259 w 298936"/>
                  <a:gd name="connsiteY55" fmla="*/ 300687 h 331890"/>
                  <a:gd name="connsiteX56" fmla="*/ 134592 w 298936"/>
                  <a:gd name="connsiteY56" fmla="*/ 268065 h 331890"/>
                  <a:gd name="connsiteX57" fmla="*/ 120424 w 298936"/>
                  <a:gd name="connsiteY57" fmla="*/ 258137 h 331890"/>
                  <a:gd name="connsiteX58" fmla="*/ 99173 w 298936"/>
                  <a:gd name="connsiteY58" fmla="*/ 259555 h 331890"/>
                  <a:gd name="connsiteX59" fmla="*/ 96339 w 298936"/>
                  <a:gd name="connsiteY59" fmla="*/ 258137 h 331890"/>
                  <a:gd name="connsiteX60" fmla="*/ 94923 w 298936"/>
                  <a:gd name="connsiteY60" fmla="*/ 258137 h 331890"/>
                  <a:gd name="connsiteX61" fmla="*/ 55253 w 298936"/>
                  <a:gd name="connsiteY61" fmla="*/ 238280 h 331890"/>
                  <a:gd name="connsiteX62" fmla="*/ 36835 w 298936"/>
                  <a:gd name="connsiteY62" fmla="*/ 229770 h 331890"/>
                  <a:gd name="connsiteX63" fmla="*/ 25501 w 298936"/>
                  <a:gd name="connsiteY63" fmla="*/ 195730 h 331890"/>
                  <a:gd name="connsiteX64" fmla="*/ 14167 w 298936"/>
                  <a:gd name="connsiteY64" fmla="*/ 177292 h 331890"/>
                  <a:gd name="connsiteX65" fmla="*/ 2833 w 298936"/>
                  <a:gd name="connsiteY65" fmla="*/ 160272 h 331890"/>
                  <a:gd name="connsiteX66" fmla="*/ 0 w 298936"/>
                  <a:gd name="connsiteY66" fmla="*/ 150343 h 331890"/>
                  <a:gd name="connsiteX67" fmla="*/ 4250 w 298936"/>
                  <a:gd name="connsiteY67" fmla="*/ 141833 h 331890"/>
                  <a:gd name="connsiteX68" fmla="*/ 5667 w 298936"/>
                  <a:gd name="connsiteY68" fmla="*/ 140415 h 331890"/>
                  <a:gd name="connsiteX69" fmla="*/ 0 w 298936"/>
                  <a:gd name="connsiteY69" fmla="*/ 109212 h 331890"/>
                  <a:gd name="connsiteX70" fmla="*/ 14167 w 298936"/>
                  <a:gd name="connsiteY70" fmla="*/ 104957 h 331890"/>
                  <a:gd name="connsiteX71" fmla="*/ 22668 w 298936"/>
                  <a:gd name="connsiteY71" fmla="*/ 96447 h 331890"/>
                  <a:gd name="connsiteX72" fmla="*/ 29752 w 298936"/>
                  <a:gd name="connsiteY72" fmla="*/ 82263 h 331890"/>
                  <a:gd name="connsiteX73" fmla="*/ 39669 w 298936"/>
                  <a:gd name="connsiteY73" fmla="*/ 70917 h 331890"/>
                  <a:gd name="connsiteX74" fmla="*/ 38252 w 298936"/>
                  <a:gd name="connsiteY74" fmla="*/ 58152 h 331890"/>
                  <a:gd name="connsiteX75" fmla="*/ 38252 w 298936"/>
                  <a:gd name="connsiteY75" fmla="*/ 56733 h 331890"/>
                  <a:gd name="connsiteX76" fmla="*/ 28335 w 298936"/>
                  <a:gd name="connsiteY76" fmla="*/ 52478 h 331890"/>
                  <a:gd name="connsiteX77" fmla="*/ 32585 w 298936"/>
                  <a:gd name="connsiteY77" fmla="*/ 42550 h 331890"/>
                  <a:gd name="connsiteX78" fmla="*/ 41086 w 298936"/>
                  <a:gd name="connsiteY78" fmla="*/ 38295 h 331890"/>
                  <a:gd name="connsiteX79" fmla="*/ 41086 w 298936"/>
                  <a:gd name="connsiteY79" fmla="*/ 36877 h 331890"/>
                  <a:gd name="connsiteX80" fmla="*/ 39669 w 298936"/>
                  <a:gd name="connsiteY80" fmla="*/ 19857 h 331890"/>
                  <a:gd name="connsiteX81" fmla="*/ 29752 w 298936"/>
                  <a:gd name="connsiteY81" fmla="*/ 12765 h 331890"/>
                  <a:gd name="connsiteX82" fmla="*/ 34002 w 298936"/>
                  <a:gd name="connsiteY82" fmla="*/ 1418 h 33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8936" h="331890">
                    <a:moveTo>
                      <a:pt x="282460" y="204784"/>
                    </a:moveTo>
                    <a:lnTo>
                      <a:pt x="280989" y="211846"/>
                    </a:lnTo>
                    <a:lnTo>
                      <a:pt x="275104" y="218907"/>
                    </a:lnTo>
                    <a:lnTo>
                      <a:pt x="270690" y="210433"/>
                    </a:lnTo>
                    <a:close/>
                    <a:moveTo>
                      <a:pt x="264805" y="145939"/>
                    </a:moveTo>
                    <a:lnTo>
                      <a:pt x="267159" y="157238"/>
                    </a:lnTo>
                    <a:lnTo>
                      <a:pt x="270690" y="161474"/>
                    </a:lnTo>
                    <a:lnTo>
                      <a:pt x="269513" y="174185"/>
                    </a:lnTo>
                    <a:lnTo>
                      <a:pt x="263628" y="162887"/>
                    </a:lnTo>
                    <a:close/>
                    <a:moveTo>
                      <a:pt x="284813" y="120046"/>
                    </a:moveTo>
                    <a:lnTo>
                      <a:pt x="284813" y="133497"/>
                    </a:lnTo>
                    <a:lnTo>
                      <a:pt x="275398" y="138877"/>
                    </a:lnTo>
                    <a:lnTo>
                      <a:pt x="275398" y="121391"/>
                    </a:lnTo>
                    <a:close/>
                    <a:moveTo>
                      <a:pt x="63754" y="0"/>
                    </a:moveTo>
                    <a:cubicBezTo>
                      <a:pt x="63754" y="5673"/>
                      <a:pt x="63754" y="11347"/>
                      <a:pt x="63754" y="11347"/>
                    </a:cubicBezTo>
                    <a:lnTo>
                      <a:pt x="56670" y="24112"/>
                    </a:lnTo>
                    <a:lnTo>
                      <a:pt x="59504" y="28367"/>
                    </a:lnTo>
                    <a:lnTo>
                      <a:pt x="58087" y="45387"/>
                    </a:lnTo>
                    <a:lnTo>
                      <a:pt x="65171" y="51060"/>
                    </a:lnTo>
                    <a:lnTo>
                      <a:pt x="72254" y="39713"/>
                    </a:lnTo>
                    <a:lnTo>
                      <a:pt x="83588" y="43968"/>
                    </a:lnTo>
                    <a:lnTo>
                      <a:pt x="90672" y="59570"/>
                    </a:lnTo>
                    <a:lnTo>
                      <a:pt x="94923" y="42550"/>
                    </a:lnTo>
                    <a:lnTo>
                      <a:pt x="107673" y="45387"/>
                    </a:lnTo>
                    <a:lnTo>
                      <a:pt x="116174" y="34040"/>
                    </a:lnTo>
                    <a:lnTo>
                      <a:pt x="99173" y="29785"/>
                    </a:lnTo>
                    <a:lnTo>
                      <a:pt x="116174" y="14183"/>
                    </a:lnTo>
                    <a:lnTo>
                      <a:pt x="121841" y="0"/>
                    </a:lnTo>
                    <a:lnTo>
                      <a:pt x="201179" y="52478"/>
                    </a:lnTo>
                    <a:lnTo>
                      <a:pt x="221014" y="66662"/>
                    </a:lnTo>
                    <a:lnTo>
                      <a:pt x="216764" y="75172"/>
                    </a:lnTo>
                    <a:lnTo>
                      <a:pt x="215347" y="78008"/>
                    </a:lnTo>
                    <a:lnTo>
                      <a:pt x="264934" y="119140"/>
                    </a:lnTo>
                    <a:cubicBezTo>
                      <a:pt x="263517" y="123395"/>
                      <a:pt x="260683" y="130487"/>
                      <a:pt x="256433" y="134742"/>
                    </a:cubicBezTo>
                    <a:cubicBezTo>
                      <a:pt x="247932" y="144670"/>
                      <a:pt x="255016" y="153180"/>
                      <a:pt x="253599" y="160272"/>
                    </a:cubicBezTo>
                    <a:cubicBezTo>
                      <a:pt x="253599" y="167363"/>
                      <a:pt x="257850" y="167363"/>
                      <a:pt x="263517" y="173037"/>
                    </a:cubicBezTo>
                    <a:cubicBezTo>
                      <a:pt x="269184" y="178710"/>
                      <a:pt x="272018" y="184383"/>
                      <a:pt x="272018" y="184383"/>
                    </a:cubicBezTo>
                    <a:lnTo>
                      <a:pt x="264934" y="199985"/>
                    </a:lnTo>
                    <a:lnTo>
                      <a:pt x="270601" y="209914"/>
                    </a:lnTo>
                    <a:lnTo>
                      <a:pt x="266351" y="222679"/>
                    </a:lnTo>
                    <a:lnTo>
                      <a:pt x="266351" y="238280"/>
                    </a:lnTo>
                    <a:lnTo>
                      <a:pt x="273435" y="249627"/>
                    </a:lnTo>
                    <a:cubicBezTo>
                      <a:pt x="273435" y="249627"/>
                      <a:pt x="273435" y="255300"/>
                      <a:pt x="273435" y="262392"/>
                    </a:cubicBezTo>
                    <a:cubicBezTo>
                      <a:pt x="273435" y="268065"/>
                      <a:pt x="281935" y="276575"/>
                      <a:pt x="287602" y="282249"/>
                    </a:cubicBezTo>
                    <a:cubicBezTo>
                      <a:pt x="291852" y="286504"/>
                      <a:pt x="296103" y="287922"/>
                      <a:pt x="298936" y="289340"/>
                    </a:cubicBezTo>
                    <a:lnTo>
                      <a:pt x="267768" y="310615"/>
                    </a:lnTo>
                    <a:lnTo>
                      <a:pt x="249349" y="313452"/>
                    </a:lnTo>
                    <a:lnTo>
                      <a:pt x="239432" y="321962"/>
                    </a:lnTo>
                    <a:lnTo>
                      <a:pt x="226681" y="317707"/>
                    </a:lnTo>
                    <a:lnTo>
                      <a:pt x="218181" y="329054"/>
                    </a:lnTo>
                    <a:lnTo>
                      <a:pt x="198346" y="326217"/>
                    </a:lnTo>
                    <a:lnTo>
                      <a:pt x="191262" y="331890"/>
                    </a:lnTo>
                    <a:lnTo>
                      <a:pt x="172844" y="319125"/>
                    </a:lnTo>
                    <a:lnTo>
                      <a:pt x="158677" y="326217"/>
                    </a:lnTo>
                    <a:lnTo>
                      <a:pt x="145926" y="323380"/>
                    </a:lnTo>
                    <a:lnTo>
                      <a:pt x="140259" y="300687"/>
                    </a:lnTo>
                    <a:lnTo>
                      <a:pt x="134592" y="268065"/>
                    </a:lnTo>
                    <a:lnTo>
                      <a:pt x="120424" y="258137"/>
                    </a:lnTo>
                    <a:lnTo>
                      <a:pt x="99173" y="259555"/>
                    </a:lnTo>
                    <a:lnTo>
                      <a:pt x="96339" y="258137"/>
                    </a:lnTo>
                    <a:lnTo>
                      <a:pt x="94923" y="258137"/>
                    </a:lnTo>
                    <a:lnTo>
                      <a:pt x="55253" y="238280"/>
                    </a:lnTo>
                    <a:lnTo>
                      <a:pt x="36835" y="229770"/>
                    </a:lnTo>
                    <a:lnTo>
                      <a:pt x="25501" y="195730"/>
                    </a:lnTo>
                    <a:lnTo>
                      <a:pt x="14167" y="177292"/>
                    </a:lnTo>
                    <a:lnTo>
                      <a:pt x="2833" y="160272"/>
                    </a:lnTo>
                    <a:lnTo>
                      <a:pt x="0" y="150343"/>
                    </a:lnTo>
                    <a:lnTo>
                      <a:pt x="4250" y="141833"/>
                    </a:lnTo>
                    <a:lnTo>
                      <a:pt x="5667" y="140415"/>
                    </a:lnTo>
                    <a:lnTo>
                      <a:pt x="0" y="109212"/>
                    </a:lnTo>
                    <a:lnTo>
                      <a:pt x="14167" y="104957"/>
                    </a:lnTo>
                    <a:lnTo>
                      <a:pt x="22668" y="96447"/>
                    </a:lnTo>
                    <a:lnTo>
                      <a:pt x="29752" y="82263"/>
                    </a:lnTo>
                    <a:lnTo>
                      <a:pt x="39669" y="70917"/>
                    </a:lnTo>
                    <a:lnTo>
                      <a:pt x="38252" y="58152"/>
                    </a:lnTo>
                    <a:lnTo>
                      <a:pt x="38252" y="56733"/>
                    </a:lnTo>
                    <a:lnTo>
                      <a:pt x="28335" y="52478"/>
                    </a:lnTo>
                    <a:lnTo>
                      <a:pt x="32585" y="42550"/>
                    </a:lnTo>
                    <a:lnTo>
                      <a:pt x="41086" y="38295"/>
                    </a:lnTo>
                    <a:lnTo>
                      <a:pt x="41086" y="36877"/>
                    </a:lnTo>
                    <a:lnTo>
                      <a:pt x="39669" y="19857"/>
                    </a:lnTo>
                    <a:lnTo>
                      <a:pt x="29752" y="12765"/>
                    </a:lnTo>
                    <a:lnTo>
                      <a:pt x="34002" y="141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73" name="Swaziland" hidden="1"/>
              <p:cNvSpPr>
                <a:spLocks/>
              </p:cNvSpPr>
              <p:nvPr/>
            </p:nvSpPr>
            <p:spPr bwMode="auto">
              <a:xfrm>
                <a:off x="5833974" y="4768082"/>
                <a:ext cx="35308" cy="44723"/>
              </a:xfrm>
              <a:custGeom>
                <a:avLst/>
                <a:gdLst>
                  <a:gd name="T0" fmla="*/ 19 w 25"/>
                  <a:gd name="T1" fmla="*/ 30 h 32"/>
                  <a:gd name="T2" fmla="*/ 19 w 25"/>
                  <a:gd name="T3" fmla="*/ 30 h 32"/>
                  <a:gd name="T4" fmla="*/ 25 w 25"/>
                  <a:gd name="T5" fmla="*/ 25 h 32"/>
                  <a:gd name="T6" fmla="*/ 24 w 25"/>
                  <a:gd name="T7" fmla="*/ 14 h 32"/>
                  <a:gd name="T8" fmla="*/ 24 w 25"/>
                  <a:gd name="T9" fmla="*/ 4 h 32"/>
                  <a:gd name="T10" fmla="*/ 20 w 25"/>
                  <a:gd name="T11" fmla="*/ 4 h 32"/>
                  <a:gd name="T12" fmla="*/ 11 w 25"/>
                  <a:gd name="T13" fmla="*/ 0 h 32"/>
                  <a:gd name="T14" fmla="*/ 7 w 25"/>
                  <a:gd name="T15" fmla="*/ 9 h 32"/>
                  <a:gd name="T16" fmla="*/ 0 w 25"/>
                  <a:gd name="T17" fmla="*/ 15 h 32"/>
                  <a:gd name="T18" fmla="*/ 1 w 25"/>
                  <a:gd name="T19" fmla="*/ 19 h 32"/>
                  <a:gd name="T20" fmla="*/ 3 w 25"/>
                  <a:gd name="T21" fmla="*/ 25 h 32"/>
                  <a:gd name="T22" fmla="*/ 6 w 25"/>
                  <a:gd name="T23" fmla="*/ 30 h 32"/>
                  <a:gd name="T24" fmla="*/ 9 w 25"/>
                  <a:gd name="T25" fmla="*/ 32 h 32"/>
                  <a:gd name="T26" fmla="*/ 9 w 25"/>
                  <a:gd name="T27" fmla="*/ 32 h 32"/>
                  <a:gd name="T28" fmla="*/ 9 w 25"/>
                  <a:gd name="T29" fmla="*/ 32 h 32"/>
                  <a:gd name="T30" fmla="*/ 19 w 25"/>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2">
                    <a:moveTo>
                      <a:pt x="19" y="30"/>
                    </a:moveTo>
                    <a:lnTo>
                      <a:pt x="19" y="30"/>
                    </a:lnTo>
                    <a:lnTo>
                      <a:pt x="25" y="25"/>
                    </a:lnTo>
                    <a:lnTo>
                      <a:pt x="24" y="14"/>
                    </a:lnTo>
                    <a:lnTo>
                      <a:pt x="24" y="4"/>
                    </a:lnTo>
                    <a:lnTo>
                      <a:pt x="20" y="4"/>
                    </a:lnTo>
                    <a:lnTo>
                      <a:pt x="11" y="0"/>
                    </a:lnTo>
                    <a:lnTo>
                      <a:pt x="7" y="9"/>
                    </a:lnTo>
                    <a:lnTo>
                      <a:pt x="0" y="15"/>
                    </a:lnTo>
                    <a:cubicBezTo>
                      <a:pt x="0" y="16"/>
                      <a:pt x="0" y="18"/>
                      <a:pt x="1" y="19"/>
                    </a:cubicBezTo>
                    <a:cubicBezTo>
                      <a:pt x="2" y="22"/>
                      <a:pt x="3" y="25"/>
                      <a:pt x="3" y="25"/>
                    </a:cubicBezTo>
                    <a:cubicBezTo>
                      <a:pt x="4" y="26"/>
                      <a:pt x="5" y="28"/>
                      <a:pt x="6" y="30"/>
                    </a:cubicBezTo>
                    <a:cubicBezTo>
                      <a:pt x="7" y="31"/>
                      <a:pt x="9" y="32"/>
                      <a:pt x="9" y="32"/>
                    </a:cubicBezTo>
                    <a:lnTo>
                      <a:pt x="9" y="32"/>
                    </a:lnTo>
                    <a:cubicBezTo>
                      <a:pt x="9" y="32"/>
                      <a:pt x="9" y="32"/>
                      <a:pt x="9" y="32"/>
                    </a:cubicBezTo>
                    <a:cubicBezTo>
                      <a:pt x="11" y="31"/>
                      <a:pt x="17" y="30"/>
                      <a:pt x="19"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4" name="Sudan" hidden="1"/>
              <p:cNvSpPr>
                <a:spLocks/>
              </p:cNvSpPr>
              <p:nvPr/>
            </p:nvSpPr>
            <p:spPr bwMode="auto">
              <a:xfrm>
                <a:off x="5611131" y="3250276"/>
                <a:ext cx="442564" cy="607347"/>
              </a:xfrm>
              <a:custGeom>
                <a:avLst/>
                <a:gdLst>
                  <a:gd name="T0" fmla="*/ 267 w 313"/>
                  <a:gd name="T1" fmla="*/ 403 h 428"/>
                  <a:gd name="T2" fmla="*/ 267 w 313"/>
                  <a:gd name="T3" fmla="*/ 390 h 428"/>
                  <a:gd name="T4" fmla="*/ 249 w 313"/>
                  <a:gd name="T5" fmla="*/ 377 h 428"/>
                  <a:gd name="T6" fmla="*/ 240 w 313"/>
                  <a:gd name="T7" fmla="*/ 357 h 428"/>
                  <a:gd name="T8" fmla="*/ 226 w 313"/>
                  <a:gd name="T9" fmla="*/ 341 h 428"/>
                  <a:gd name="T10" fmla="*/ 215 w 313"/>
                  <a:gd name="T11" fmla="*/ 318 h 428"/>
                  <a:gd name="T12" fmla="*/ 226 w 313"/>
                  <a:gd name="T13" fmla="*/ 321 h 428"/>
                  <a:gd name="T14" fmla="*/ 232 w 313"/>
                  <a:gd name="T15" fmla="*/ 298 h 428"/>
                  <a:gd name="T16" fmla="*/ 241 w 313"/>
                  <a:gd name="T17" fmla="*/ 268 h 428"/>
                  <a:gd name="T18" fmla="*/ 247 w 313"/>
                  <a:gd name="T19" fmla="*/ 270 h 428"/>
                  <a:gd name="T20" fmla="*/ 259 w 313"/>
                  <a:gd name="T21" fmla="*/ 227 h 428"/>
                  <a:gd name="T22" fmla="*/ 270 w 313"/>
                  <a:gd name="T23" fmla="*/ 224 h 428"/>
                  <a:gd name="T24" fmla="*/ 269 w 313"/>
                  <a:gd name="T25" fmla="*/ 221 h 428"/>
                  <a:gd name="T26" fmla="*/ 277 w 313"/>
                  <a:gd name="T27" fmla="*/ 193 h 428"/>
                  <a:gd name="T28" fmla="*/ 278 w 313"/>
                  <a:gd name="T29" fmla="*/ 166 h 428"/>
                  <a:gd name="T30" fmla="*/ 278 w 313"/>
                  <a:gd name="T31" fmla="*/ 146 h 428"/>
                  <a:gd name="T32" fmla="*/ 284 w 313"/>
                  <a:gd name="T33" fmla="*/ 133 h 428"/>
                  <a:gd name="T34" fmla="*/ 293 w 313"/>
                  <a:gd name="T35" fmla="*/ 124 h 428"/>
                  <a:gd name="T36" fmla="*/ 313 w 313"/>
                  <a:gd name="T37" fmla="*/ 110 h 428"/>
                  <a:gd name="T38" fmla="*/ 299 w 313"/>
                  <a:gd name="T39" fmla="*/ 98 h 428"/>
                  <a:gd name="T40" fmla="*/ 288 w 313"/>
                  <a:gd name="T41" fmla="*/ 84 h 428"/>
                  <a:gd name="T42" fmla="*/ 285 w 313"/>
                  <a:gd name="T43" fmla="*/ 48 h 428"/>
                  <a:gd name="T44" fmla="*/ 282 w 313"/>
                  <a:gd name="T45" fmla="*/ 37 h 428"/>
                  <a:gd name="T46" fmla="*/ 270 w 313"/>
                  <a:gd name="T47" fmla="*/ 16 h 428"/>
                  <a:gd name="T48" fmla="*/ 256 w 313"/>
                  <a:gd name="T49" fmla="*/ 0 h 428"/>
                  <a:gd name="T50" fmla="*/ 247 w 313"/>
                  <a:gd name="T51" fmla="*/ 7 h 428"/>
                  <a:gd name="T52" fmla="*/ 241 w 313"/>
                  <a:gd name="T53" fmla="*/ 12 h 428"/>
                  <a:gd name="T54" fmla="*/ 228 w 313"/>
                  <a:gd name="T55" fmla="*/ 22 h 428"/>
                  <a:gd name="T56" fmla="*/ 216 w 313"/>
                  <a:gd name="T57" fmla="*/ 35 h 428"/>
                  <a:gd name="T58" fmla="*/ 175 w 313"/>
                  <a:gd name="T59" fmla="*/ 26 h 428"/>
                  <a:gd name="T60" fmla="*/ 174 w 313"/>
                  <a:gd name="T61" fmla="*/ 22 h 428"/>
                  <a:gd name="T62" fmla="*/ 53 w 313"/>
                  <a:gd name="T63" fmla="*/ 30 h 428"/>
                  <a:gd name="T64" fmla="*/ 36 w 313"/>
                  <a:gd name="T65" fmla="*/ 70 h 428"/>
                  <a:gd name="T66" fmla="*/ 36 w 313"/>
                  <a:gd name="T67" fmla="*/ 78 h 428"/>
                  <a:gd name="T68" fmla="*/ 39 w 313"/>
                  <a:gd name="T69" fmla="*/ 161 h 428"/>
                  <a:gd name="T70" fmla="*/ 21 w 313"/>
                  <a:gd name="T71" fmla="*/ 173 h 428"/>
                  <a:gd name="T72" fmla="*/ 10 w 313"/>
                  <a:gd name="T73" fmla="*/ 187 h 428"/>
                  <a:gd name="T74" fmla="*/ 4 w 313"/>
                  <a:gd name="T75" fmla="*/ 204 h 428"/>
                  <a:gd name="T76" fmla="*/ 0 w 313"/>
                  <a:gd name="T77" fmla="*/ 226 h 428"/>
                  <a:gd name="T78" fmla="*/ 14 w 313"/>
                  <a:gd name="T79" fmla="*/ 252 h 428"/>
                  <a:gd name="T80" fmla="*/ 19 w 313"/>
                  <a:gd name="T81" fmla="*/ 266 h 428"/>
                  <a:gd name="T82" fmla="*/ 35 w 313"/>
                  <a:gd name="T83" fmla="*/ 294 h 428"/>
                  <a:gd name="T84" fmla="*/ 31 w 313"/>
                  <a:gd name="T85" fmla="*/ 313 h 428"/>
                  <a:gd name="T86" fmla="*/ 46 w 313"/>
                  <a:gd name="T87" fmla="*/ 316 h 428"/>
                  <a:gd name="T88" fmla="*/ 56 w 313"/>
                  <a:gd name="T89" fmla="*/ 325 h 428"/>
                  <a:gd name="T90" fmla="*/ 59 w 313"/>
                  <a:gd name="T91" fmla="*/ 329 h 428"/>
                  <a:gd name="T92" fmla="*/ 66 w 313"/>
                  <a:gd name="T93" fmla="*/ 336 h 428"/>
                  <a:gd name="T94" fmla="*/ 90 w 313"/>
                  <a:gd name="T95" fmla="*/ 361 h 428"/>
                  <a:gd name="T96" fmla="*/ 86 w 313"/>
                  <a:gd name="T97" fmla="*/ 366 h 428"/>
                  <a:gd name="T98" fmla="*/ 102 w 313"/>
                  <a:gd name="T99" fmla="*/ 379 h 428"/>
                  <a:gd name="T100" fmla="*/ 104 w 313"/>
                  <a:gd name="T101" fmla="*/ 389 h 428"/>
                  <a:gd name="T102" fmla="*/ 123 w 313"/>
                  <a:gd name="T103" fmla="*/ 412 h 428"/>
                  <a:gd name="T104" fmla="*/ 128 w 313"/>
                  <a:gd name="T105" fmla="*/ 409 h 428"/>
                  <a:gd name="T106" fmla="*/ 132 w 313"/>
                  <a:gd name="T107" fmla="*/ 404 h 428"/>
                  <a:gd name="T108" fmla="*/ 149 w 313"/>
                  <a:gd name="T109" fmla="*/ 402 h 428"/>
                  <a:gd name="T110" fmla="*/ 168 w 313"/>
                  <a:gd name="T111" fmla="*/ 426 h 428"/>
                  <a:gd name="T112" fmla="*/ 180 w 313"/>
                  <a:gd name="T113" fmla="*/ 422 h 428"/>
                  <a:gd name="T114" fmla="*/ 193 w 313"/>
                  <a:gd name="T115" fmla="*/ 424 h 428"/>
                  <a:gd name="T116" fmla="*/ 212 w 313"/>
                  <a:gd name="T117" fmla="*/ 420 h 428"/>
                  <a:gd name="T118" fmla="*/ 220 w 313"/>
                  <a:gd name="T119" fmla="*/ 421 h 428"/>
                  <a:gd name="T120" fmla="*/ 267 w 313"/>
                  <a:gd name="T121" fmla="*/ 4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428">
                    <a:moveTo>
                      <a:pt x="267" y="403"/>
                    </a:moveTo>
                    <a:lnTo>
                      <a:pt x="267" y="403"/>
                    </a:lnTo>
                    <a:lnTo>
                      <a:pt x="267" y="403"/>
                    </a:lnTo>
                    <a:lnTo>
                      <a:pt x="267" y="390"/>
                    </a:lnTo>
                    <a:lnTo>
                      <a:pt x="257" y="391"/>
                    </a:lnTo>
                    <a:lnTo>
                      <a:pt x="249" y="377"/>
                    </a:lnTo>
                    <a:lnTo>
                      <a:pt x="246" y="360"/>
                    </a:lnTo>
                    <a:lnTo>
                      <a:pt x="240" y="357"/>
                    </a:lnTo>
                    <a:lnTo>
                      <a:pt x="233" y="350"/>
                    </a:lnTo>
                    <a:lnTo>
                      <a:pt x="226" y="341"/>
                    </a:lnTo>
                    <a:lnTo>
                      <a:pt x="212" y="337"/>
                    </a:lnTo>
                    <a:lnTo>
                      <a:pt x="215" y="318"/>
                    </a:lnTo>
                    <a:lnTo>
                      <a:pt x="217" y="318"/>
                    </a:lnTo>
                    <a:cubicBezTo>
                      <a:pt x="217" y="318"/>
                      <a:pt x="224" y="318"/>
                      <a:pt x="226" y="321"/>
                    </a:cubicBezTo>
                    <a:cubicBezTo>
                      <a:pt x="228" y="321"/>
                      <a:pt x="231" y="319"/>
                      <a:pt x="233" y="318"/>
                    </a:cubicBezTo>
                    <a:lnTo>
                      <a:pt x="232" y="298"/>
                    </a:lnTo>
                    <a:lnTo>
                      <a:pt x="234" y="279"/>
                    </a:lnTo>
                    <a:lnTo>
                      <a:pt x="241" y="268"/>
                    </a:lnTo>
                    <a:lnTo>
                      <a:pt x="243" y="268"/>
                    </a:lnTo>
                    <a:lnTo>
                      <a:pt x="247" y="270"/>
                    </a:lnTo>
                    <a:lnTo>
                      <a:pt x="250" y="245"/>
                    </a:lnTo>
                    <a:lnTo>
                      <a:pt x="259" y="227"/>
                    </a:lnTo>
                    <a:lnTo>
                      <a:pt x="269" y="229"/>
                    </a:lnTo>
                    <a:cubicBezTo>
                      <a:pt x="269" y="227"/>
                      <a:pt x="270" y="226"/>
                      <a:pt x="270" y="224"/>
                    </a:cubicBezTo>
                    <a:cubicBezTo>
                      <a:pt x="270" y="223"/>
                      <a:pt x="269" y="222"/>
                      <a:pt x="270" y="222"/>
                    </a:cubicBezTo>
                    <a:cubicBezTo>
                      <a:pt x="269" y="222"/>
                      <a:pt x="269" y="221"/>
                      <a:pt x="269" y="221"/>
                    </a:cubicBezTo>
                    <a:cubicBezTo>
                      <a:pt x="270" y="218"/>
                      <a:pt x="274" y="210"/>
                      <a:pt x="275" y="208"/>
                    </a:cubicBezTo>
                    <a:lnTo>
                      <a:pt x="277" y="193"/>
                    </a:lnTo>
                    <a:lnTo>
                      <a:pt x="273" y="178"/>
                    </a:lnTo>
                    <a:lnTo>
                      <a:pt x="278" y="166"/>
                    </a:lnTo>
                    <a:lnTo>
                      <a:pt x="283" y="150"/>
                    </a:lnTo>
                    <a:lnTo>
                      <a:pt x="278" y="146"/>
                    </a:lnTo>
                    <a:lnTo>
                      <a:pt x="283" y="133"/>
                    </a:lnTo>
                    <a:lnTo>
                      <a:pt x="284" y="133"/>
                    </a:lnTo>
                    <a:lnTo>
                      <a:pt x="292" y="131"/>
                    </a:lnTo>
                    <a:lnTo>
                      <a:pt x="293" y="124"/>
                    </a:lnTo>
                    <a:lnTo>
                      <a:pt x="307" y="120"/>
                    </a:lnTo>
                    <a:lnTo>
                      <a:pt x="313" y="110"/>
                    </a:lnTo>
                    <a:cubicBezTo>
                      <a:pt x="311" y="108"/>
                      <a:pt x="308" y="106"/>
                      <a:pt x="306" y="105"/>
                    </a:cubicBezTo>
                    <a:cubicBezTo>
                      <a:pt x="304" y="105"/>
                      <a:pt x="299" y="98"/>
                      <a:pt x="299" y="98"/>
                    </a:cubicBezTo>
                    <a:lnTo>
                      <a:pt x="293" y="95"/>
                    </a:lnTo>
                    <a:cubicBezTo>
                      <a:pt x="293" y="95"/>
                      <a:pt x="289" y="89"/>
                      <a:pt x="288" y="84"/>
                    </a:cubicBezTo>
                    <a:cubicBezTo>
                      <a:pt x="288" y="78"/>
                      <a:pt x="288" y="72"/>
                      <a:pt x="287" y="65"/>
                    </a:cubicBezTo>
                    <a:cubicBezTo>
                      <a:pt x="285" y="59"/>
                      <a:pt x="286" y="50"/>
                      <a:pt x="285" y="48"/>
                    </a:cubicBezTo>
                    <a:cubicBezTo>
                      <a:pt x="285" y="47"/>
                      <a:pt x="288" y="45"/>
                      <a:pt x="288" y="45"/>
                    </a:cubicBezTo>
                    <a:lnTo>
                      <a:pt x="282" y="37"/>
                    </a:lnTo>
                    <a:cubicBezTo>
                      <a:pt x="282" y="37"/>
                      <a:pt x="279" y="25"/>
                      <a:pt x="278" y="24"/>
                    </a:cubicBezTo>
                    <a:cubicBezTo>
                      <a:pt x="278" y="23"/>
                      <a:pt x="272" y="17"/>
                      <a:pt x="270" y="16"/>
                    </a:cubicBezTo>
                    <a:cubicBezTo>
                      <a:pt x="268" y="14"/>
                      <a:pt x="262" y="6"/>
                      <a:pt x="262" y="6"/>
                    </a:cubicBezTo>
                    <a:cubicBezTo>
                      <a:pt x="262" y="6"/>
                      <a:pt x="258" y="3"/>
                      <a:pt x="256" y="0"/>
                    </a:cubicBezTo>
                    <a:lnTo>
                      <a:pt x="248" y="7"/>
                    </a:lnTo>
                    <a:lnTo>
                      <a:pt x="247" y="7"/>
                    </a:lnTo>
                    <a:lnTo>
                      <a:pt x="243" y="7"/>
                    </a:lnTo>
                    <a:cubicBezTo>
                      <a:pt x="242" y="8"/>
                      <a:pt x="242" y="10"/>
                      <a:pt x="241" y="12"/>
                    </a:cubicBezTo>
                    <a:cubicBezTo>
                      <a:pt x="239" y="15"/>
                      <a:pt x="238" y="17"/>
                      <a:pt x="236" y="19"/>
                    </a:cubicBezTo>
                    <a:cubicBezTo>
                      <a:pt x="234" y="19"/>
                      <a:pt x="230" y="21"/>
                      <a:pt x="228" y="22"/>
                    </a:cubicBezTo>
                    <a:lnTo>
                      <a:pt x="228" y="31"/>
                    </a:lnTo>
                    <a:lnTo>
                      <a:pt x="216" y="35"/>
                    </a:lnTo>
                    <a:lnTo>
                      <a:pt x="206" y="27"/>
                    </a:lnTo>
                    <a:lnTo>
                      <a:pt x="175" y="26"/>
                    </a:lnTo>
                    <a:lnTo>
                      <a:pt x="175" y="25"/>
                    </a:lnTo>
                    <a:lnTo>
                      <a:pt x="174" y="22"/>
                    </a:lnTo>
                    <a:lnTo>
                      <a:pt x="169" y="27"/>
                    </a:lnTo>
                    <a:lnTo>
                      <a:pt x="53" y="30"/>
                    </a:lnTo>
                    <a:lnTo>
                      <a:pt x="55" y="68"/>
                    </a:lnTo>
                    <a:lnTo>
                      <a:pt x="36" y="70"/>
                    </a:lnTo>
                    <a:lnTo>
                      <a:pt x="36" y="78"/>
                    </a:lnTo>
                    <a:lnTo>
                      <a:pt x="36" y="78"/>
                    </a:lnTo>
                    <a:lnTo>
                      <a:pt x="36" y="78"/>
                    </a:lnTo>
                    <a:lnTo>
                      <a:pt x="39" y="161"/>
                    </a:lnTo>
                    <a:lnTo>
                      <a:pt x="20" y="167"/>
                    </a:lnTo>
                    <a:lnTo>
                      <a:pt x="21" y="173"/>
                    </a:lnTo>
                    <a:lnTo>
                      <a:pt x="15" y="183"/>
                    </a:lnTo>
                    <a:lnTo>
                      <a:pt x="10" y="187"/>
                    </a:lnTo>
                    <a:lnTo>
                      <a:pt x="12" y="197"/>
                    </a:lnTo>
                    <a:lnTo>
                      <a:pt x="4" y="204"/>
                    </a:lnTo>
                    <a:lnTo>
                      <a:pt x="9" y="215"/>
                    </a:lnTo>
                    <a:lnTo>
                      <a:pt x="0" y="226"/>
                    </a:lnTo>
                    <a:lnTo>
                      <a:pt x="9" y="228"/>
                    </a:lnTo>
                    <a:lnTo>
                      <a:pt x="14" y="252"/>
                    </a:lnTo>
                    <a:lnTo>
                      <a:pt x="22" y="257"/>
                    </a:lnTo>
                    <a:lnTo>
                      <a:pt x="19" y="266"/>
                    </a:lnTo>
                    <a:cubicBezTo>
                      <a:pt x="21" y="270"/>
                      <a:pt x="32" y="287"/>
                      <a:pt x="34" y="290"/>
                    </a:cubicBezTo>
                    <a:cubicBezTo>
                      <a:pt x="35" y="291"/>
                      <a:pt x="35" y="292"/>
                      <a:pt x="35" y="294"/>
                    </a:cubicBezTo>
                    <a:cubicBezTo>
                      <a:pt x="35" y="299"/>
                      <a:pt x="32" y="306"/>
                      <a:pt x="33" y="306"/>
                    </a:cubicBezTo>
                    <a:lnTo>
                      <a:pt x="31" y="313"/>
                    </a:lnTo>
                    <a:lnTo>
                      <a:pt x="47" y="314"/>
                    </a:lnTo>
                    <a:lnTo>
                      <a:pt x="46" y="316"/>
                    </a:lnTo>
                    <a:lnTo>
                      <a:pt x="44" y="323"/>
                    </a:lnTo>
                    <a:lnTo>
                      <a:pt x="56" y="325"/>
                    </a:lnTo>
                    <a:lnTo>
                      <a:pt x="56" y="326"/>
                    </a:lnTo>
                    <a:lnTo>
                      <a:pt x="59" y="329"/>
                    </a:lnTo>
                    <a:lnTo>
                      <a:pt x="66" y="335"/>
                    </a:lnTo>
                    <a:lnTo>
                      <a:pt x="66" y="336"/>
                    </a:lnTo>
                    <a:lnTo>
                      <a:pt x="64" y="341"/>
                    </a:lnTo>
                    <a:lnTo>
                      <a:pt x="90" y="361"/>
                    </a:lnTo>
                    <a:lnTo>
                      <a:pt x="89" y="362"/>
                    </a:lnTo>
                    <a:lnTo>
                      <a:pt x="86" y="366"/>
                    </a:lnTo>
                    <a:lnTo>
                      <a:pt x="90" y="372"/>
                    </a:lnTo>
                    <a:lnTo>
                      <a:pt x="102" y="379"/>
                    </a:lnTo>
                    <a:lnTo>
                      <a:pt x="103" y="380"/>
                    </a:lnTo>
                    <a:lnTo>
                      <a:pt x="104" y="389"/>
                    </a:lnTo>
                    <a:lnTo>
                      <a:pt x="112" y="401"/>
                    </a:lnTo>
                    <a:cubicBezTo>
                      <a:pt x="112" y="401"/>
                      <a:pt x="119" y="409"/>
                      <a:pt x="123" y="412"/>
                    </a:cubicBezTo>
                    <a:cubicBezTo>
                      <a:pt x="123" y="412"/>
                      <a:pt x="123" y="412"/>
                      <a:pt x="124" y="412"/>
                    </a:cubicBezTo>
                    <a:cubicBezTo>
                      <a:pt x="124" y="412"/>
                      <a:pt x="127" y="411"/>
                      <a:pt x="128" y="409"/>
                    </a:cubicBezTo>
                    <a:cubicBezTo>
                      <a:pt x="130" y="407"/>
                      <a:pt x="131" y="405"/>
                      <a:pt x="131" y="405"/>
                    </a:cubicBezTo>
                    <a:lnTo>
                      <a:pt x="132" y="404"/>
                    </a:lnTo>
                    <a:lnTo>
                      <a:pt x="141" y="408"/>
                    </a:lnTo>
                    <a:lnTo>
                      <a:pt x="149" y="402"/>
                    </a:lnTo>
                    <a:lnTo>
                      <a:pt x="165" y="420"/>
                    </a:lnTo>
                    <a:lnTo>
                      <a:pt x="168" y="426"/>
                    </a:lnTo>
                    <a:lnTo>
                      <a:pt x="170" y="428"/>
                    </a:lnTo>
                    <a:lnTo>
                      <a:pt x="180" y="422"/>
                    </a:lnTo>
                    <a:lnTo>
                      <a:pt x="185" y="420"/>
                    </a:lnTo>
                    <a:lnTo>
                      <a:pt x="193" y="424"/>
                    </a:lnTo>
                    <a:lnTo>
                      <a:pt x="199" y="427"/>
                    </a:lnTo>
                    <a:lnTo>
                      <a:pt x="212" y="420"/>
                    </a:lnTo>
                    <a:lnTo>
                      <a:pt x="212" y="420"/>
                    </a:lnTo>
                    <a:lnTo>
                      <a:pt x="220" y="421"/>
                    </a:lnTo>
                    <a:lnTo>
                      <a:pt x="238" y="404"/>
                    </a:lnTo>
                    <a:lnTo>
                      <a:pt x="267" y="4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5" name="South Africa"/>
              <p:cNvSpPr>
                <a:spLocks/>
              </p:cNvSpPr>
              <p:nvPr/>
            </p:nvSpPr>
            <p:spPr bwMode="auto">
              <a:xfrm>
                <a:off x="5455735" y="4655117"/>
                <a:ext cx="440208" cy="393090"/>
              </a:xfrm>
              <a:custGeom>
                <a:avLst/>
                <a:gdLst>
                  <a:gd name="T0" fmla="*/ 302 w 311"/>
                  <a:gd name="T1" fmla="*/ 84 h 277"/>
                  <a:gd name="T2" fmla="*/ 296 w 311"/>
                  <a:gd name="T3" fmla="*/ 83 h 277"/>
                  <a:gd name="T4" fmla="*/ 297 w 311"/>
                  <a:gd name="T5" fmla="*/ 106 h 277"/>
                  <a:gd name="T6" fmla="*/ 288 w 311"/>
                  <a:gd name="T7" fmla="*/ 113 h 277"/>
                  <a:gd name="T8" fmla="*/ 277 w 311"/>
                  <a:gd name="T9" fmla="*/ 115 h 277"/>
                  <a:gd name="T10" fmla="*/ 264 w 311"/>
                  <a:gd name="T11" fmla="*/ 94 h 277"/>
                  <a:gd name="T12" fmla="*/ 272 w 311"/>
                  <a:gd name="T13" fmla="*/ 86 h 277"/>
                  <a:gd name="T14" fmla="*/ 289 w 311"/>
                  <a:gd name="T15" fmla="*/ 79 h 277"/>
                  <a:gd name="T16" fmla="*/ 291 w 311"/>
                  <a:gd name="T17" fmla="*/ 66 h 277"/>
                  <a:gd name="T18" fmla="*/ 291 w 311"/>
                  <a:gd name="T19" fmla="*/ 40 h 277"/>
                  <a:gd name="T20" fmla="*/ 282 w 311"/>
                  <a:gd name="T21" fmla="*/ 8 h 277"/>
                  <a:gd name="T22" fmla="*/ 277 w 311"/>
                  <a:gd name="T23" fmla="*/ 5 h 277"/>
                  <a:gd name="T24" fmla="*/ 267 w 311"/>
                  <a:gd name="T25" fmla="*/ 7 h 277"/>
                  <a:gd name="T26" fmla="*/ 266 w 311"/>
                  <a:gd name="T27" fmla="*/ 7 h 277"/>
                  <a:gd name="T28" fmla="*/ 244 w 311"/>
                  <a:gd name="T29" fmla="*/ 1 h 277"/>
                  <a:gd name="T30" fmla="*/ 241 w 311"/>
                  <a:gd name="T31" fmla="*/ 0 h 277"/>
                  <a:gd name="T32" fmla="*/ 223 w 311"/>
                  <a:gd name="T33" fmla="*/ 11 h 277"/>
                  <a:gd name="T34" fmla="*/ 199 w 311"/>
                  <a:gd name="T35" fmla="*/ 38 h 277"/>
                  <a:gd name="T36" fmla="*/ 178 w 311"/>
                  <a:gd name="T37" fmla="*/ 59 h 277"/>
                  <a:gd name="T38" fmla="*/ 173 w 311"/>
                  <a:gd name="T39" fmla="*/ 78 h 277"/>
                  <a:gd name="T40" fmla="*/ 158 w 311"/>
                  <a:gd name="T41" fmla="*/ 82 h 277"/>
                  <a:gd name="T42" fmla="*/ 132 w 311"/>
                  <a:gd name="T43" fmla="*/ 70 h 277"/>
                  <a:gd name="T44" fmla="*/ 122 w 311"/>
                  <a:gd name="T45" fmla="*/ 77 h 277"/>
                  <a:gd name="T46" fmla="*/ 112 w 311"/>
                  <a:gd name="T47" fmla="*/ 90 h 277"/>
                  <a:gd name="T48" fmla="*/ 106 w 311"/>
                  <a:gd name="T49" fmla="*/ 95 h 277"/>
                  <a:gd name="T50" fmla="*/ 84 w 311"/>
                  <a:gd name="T51" fmla="*/ 105 h 277"/>
                  <a:gd name="T52" fmla="*/ 78 w 311"/>
                  <a:gd name="T53" fmla="*/ 86 h 277"/>
                  <a:gd name="T54" fmla="*/ 72 w 311"/>
                  <a:gd name="T55" fmla="*/ 66 h 277"/>
                  <a:gd name="T56" fmla="*/ 66 w 311"/>
                  <a:gd name="T57" fmla="*/ 138 h 277"/>
                  <a:gd name="T58" fmla="*/ 49 w 311"/>
                  <a:gd name="T59" fmla="*/ 149 h 277"/>
                  <a:gd name="T60" fmla="*/ 25 w 311"/>
                  <a:gd name="T61" fmla="*/ 149 h 277"/>
                  <a:gd name="T62" fmla="*/ 16 w 311"/>
                  <a:gd name="T63" fmla="*/ 145 h 277"/>
                  <a:gd name="T64" fmla="*/ 12 w 311"/>
                  <a:gd name="T65" fmla="*/ 135 h 277"/>
                  <a:gd name="T66" fmla="*/ 5 w 311"/>
                  <a:gd name="T67" fmla="*/ 135 h 277"/>
                  <a:gd name="T68" fmla="*/ 0 w 311"/>
                  <a:gd name="T69" fmla="*/ 142 h 277"/>
                  <a:gd name="T70" fmla="*/ 23 w 311"/>
                  <a:gd name="T71" fmla="*/ 201 h 277"/>
                  <a:gd name="T72" fmla="*/ 23 w 311"/>
                  <a:gd name="T73" fmla="*/ 233 h 277"/>
                  <a:gd name="T74" fmla="*/ 30 w 311"/>
                  <a:gd name="T75" fmla="*/ 245 h 277"/>
                  <a:gd name="T76" fmla="*/ 30 w 311"/>
                  <a:gd name="T77" fmla="*/ 262 h 277"/>
                  <a:gd name="T78" fmla="*/ 37 w 311"/>
                  <a:gd name="T79" fmla="*/ 263 h 277"/>
                  <a:gd name="T80" fmla="*/ 43 w 311"/>
                  <a:gd name="T81" fmla="*/ 270 h 277"/>
                  <a:gd name="T82" fmla="*/ 57 w 311"/>
                  <a:gd name="T83" fmla="*/ 276 h 277"/>
                  <a:gd name="T84" fmla="*/ 67 w 311"/>
                  <a:gd name="T85" fmla="*/ 271 h 277"/>
                  <a:gd name="T86" fmla="*/ 80 w 311"/>
                  <a:gd name="T87" fmla="*/ 268 h 277"/>
                  <a:gd name="T88" fmla="*/ 95 w 311"/>
                  <a:gd name="T89" fmla="*/ 269 h 277"/>
                  <a:gd name="T90" fmla="*/ 112 w 311"/>
                  <a:gd name="T91" fmla="*/ 260 h 277"/>
                  <a:gd name="T92" fmla="*/ 133 w 311"/>
                  <a:gd name="T93" fmla="*/ 259 h 277"/>
                  <a:gd name="T94" fmla="*/ 148 w 311"/>
                  <a:gd name="T95" fmla="*/ 263 h 277"/>
                  <a:gd name="T96" fmla="*/ 166 w 311"/>
                  <a:gd name="T97" fmla="*/ 261 h 277"/>
                  <a:gd name="T98" fmla="*/ 183 w 311"/>
                  <a:gd name="T99" fmla="*/ 254 h 277"/>
                  <a:gd name="T100" fmla="*/ 220 w 311"/>
                  <a:gd name="T101" fmla="*/ 227 h 277"/>
                  <a:gd name="T102" fmla="*/ 257 w 311"/>
                  <a:gd name="T103" fmla="*/ 188 h 277"/>
                  <a:gd name="T104" fmla="*/ 298 w 311"/>
                  <a:gd name="T105" fmla="*/ 133 h 277"/>
                  <a:gd name="T106" fmla="*/ 309 w 311"/>
                  <a:gd name="T107"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77">
                    <a:moveTo>
                      <a:pt x="302" y="84"/>
                    </a:moveTo>
                    <a:lnTo>
                      <a:pt x="302" y="84"/>
                    </a:lnTo>
                    <a:lnTo>
                      <a:pt x="297" y="84"/>
                    </a:lnTo>
                    <a:lnTo>
                      <a:pt x="296" y="83"/>
                    </a:lnTo>
                    <a:lnTo>
                      <a:pt x="296" y="93"/>
                    </a:lnTo>
                    <a:lnTo>
                      <a:pt x="297" y="106"/>
                    </a:lnTo>
                    <a:lnTo>
                      <a:pt x="288" y="112"/>
                    </a:lnTo>
                    <a:lnTo>
                      <a:pt x="288" y="113"/>
                    </a:lnTo>
                    <a:cubicBezTo>
                      <a:pt x="288" y="113"/>
                      <a:pt x="280" y="114"/>
                      <a:pt x="278" y="115"/>
                    </a:cubicBezTo>
                    <a:cubicBezTo>
                      <a:pt x="278" y="115"/>
                      <a:pt x="277" y="115"/>
                      <a:pt x="277" y="115"/>
                    </a:cubicBezTo>
                    <a:cubicBezTo>
                      <a:pt x="272" y="114"/>
                      <a:pt x="270" y="107"/>
                      <a:pt x="268" y="107"/>
                    </a:cubicBezTo>
                    <a:cubicBezTo>
                      <a:pt x="266" y="104"/>
                      <a:pt x="264" y="94"/>
                      <a:pt x="264" y="94"/>
                    </a:cubicBezTo>
                    <a:lnTo>
                      <a:pt x="263" y="93"/>
                    </a:lnTo>
                    <a:lnTo>
                      <a:pt x="272" y="86"/>
                    </a:lnTo>
                    <a:lnTo>
                      <a:pt x="277" y="73"/>
                    </a:lnTo>
                    <a:lnTo>
                      <a:pt x="289" y="79"/>
                    </a:lnTo>
                    <a:lnTo>
                      <a:pt x="292" y="79"/>
                    </a:lnTo>
                    <a:lnTo>
                      <a:pt x="291" y="66"/>
                    </a:lnTo>
                    <a:lnTo>
                      <a:pt x="293" y="54"/>
                    </a:lnTo>
                    <a:lnTo>
                      <a:pt x="291" y="40"/>
                    </a:lnTo>
                    <a:lnTo>
                      <a:pt x="284" y="26"/>
                    </a:lnTo>
                    <a:lnTo>
                      <a:pt x="282" y="8"/>
                    </a:lnTo>
                    <a:cubicBezTo>
                      <a:pt x="282" y="8"/>
                      <a:pt x="281" y="8"/>
                      <a:pt x="280" y="6"/>
                    </a:cubicBezTo>
                    <a:cubicBezTo>
                      <a:pt x="280" y="6"/>
                      <a:pt x="278" y="5"/>
                      <a:pt x="277" y="5"/>
                    </a:cubicBezTo>
                    <a:cubicBezTo>
                      <a:pt x="273" y="5"/>
                      <a:pt x="268" y="7"/>
                      <a:pt x="267" y="7"/>
                    </a:cubicBezTo>
                    <a:lnTo>
                      <a:pt x="267" y="7"/>
                    </a:lnTo>
                    <a:lnTo>
                      <a:pt x="267" y="7"/>
                    </a:lnTo>
                    <a:cubicBezTo>
                      <a:pt x="267" y="7"/>
                      <a:pt x="267" y="7"/>
                      <a:pt x="266" y="7"/>
                    </a:cubicBezTo>
                    <a:cubicBezTo>
                      <a:pt x="263" y="7"/>
                      <a:pt x="257" y="2"/>
                      <a:pt x="255" y="1"/>
                    </a:cubicBezTo>
                    <a:lnTo>
                      <a:pt x="244" y="1"/>
                    </a:lnTo>
                    <a:lnTo>
                      <a:pt x="243" y="1"/>
                    </a:lnTo>
                    <a:lnTo>
                      <a:pt x="241" y="0"/>
                    </a:lnTo>
                    <a:lnTo>
                      <a:pt x="238" y="7"/>
                    </a:lnTo>
                    <a:lnTo>
                      <a:pt x="223" y="11"/>
                    </a:lnTo>
                    <a:cubicBezTo>
                      <a:pt x="221" y="14"/>
                      <a:pt x="214" y="25"/>
                      <a:pt x="212" y="27"/>
                    </a:cubicBezTo>
                    <a:cubicBezTo>
                      <a:pt x="210" y="30"/>
                      <a:pt x="201" y="36"/>
                      <a:pt x="199" y="38"/>
                    </a:cubicBezTo>
                    <a:lnTo>
                      <a:pt x="194" y="51"/>
                    </a:lnTo>
                    <a:lnTo>
                      <a:pt x="178" y="59"/>
                    </a:lnTo>
                    <a:lnTo>
                      <a:pt x="175" y="78"/>
                    </a:lnTo>
                    <a:lnTo>
                      <a:pt x="173" y="78"/>
                    </a:lnTo>
                    <a:cubicBezTo>
                      <a:pt x="173" y="78"/>
                      <a:pt x="164" y="81"/>
                      <a:pt x="160" y="82"/>
                    </a:cubicBezTo>
                    <a:cubicBezTo>
                      <a:pt x="159" y="82"/>
                      <a:pt x="158" y="82"/>
                      <a:pt x="158" y="82"/>
                    </a:cubicBezTo>
                    <a:cubicBezTo>
                      <a:pt x="153" y="82"/>
                      <a:pt x="148" y="80"/>
                      <a:pt x="148" y="80"/>
                    </a:cubicBezTo>
                    <a:cubicBezTo>
                      <a:pt x="147" y="80"/>
                      <a:pt x="142" y="78"/>
                      <a:pt x="132" y="70"/>
                    </a:cubicBezTo>
                    <a:cubicBezTo>
                      <a:pt x="130" y="69"/>
                      <a:pt x="129" y="68"/>
                      <a:pt x="128" y="68"/>
                    </a:cubicBezTo>
                    <a:cubicBezTo>
                      <a:pt x="125" y="68"/>
                      <a:pt x="122" y="75"/>
                      <a:pt x="122" y="77"/>
                    </a:cubicBezTo>
                    <a:cubicBezTo>
                      <a:pt x="121" y="78"/>
                      <a:pt x="120" y="81"/>
                      <a:pt x="118" y="84"/>
                    </a:cubicBezTo>
                    <a:cubicBezTo>
                      <a:pt x="116" y="87"/>
                      <a:pt x="115" y="89"/>
                      <a:pt x="112" y="90"/>
                    </a:cubicBezTo>
                    <a:cubicBezTo>
                      <a:pt x="112" y="90"/>
                      <a:pt x="110" y="92"/>
                      <a:pt x="109" y="93"/>
                    </a:cubicBezTo>
                    <a:cubicBezTo>
                      <a:pt x="108" y="94"/>
                      <a:pt x="106" y="95"/>
                      <a:pt x="106" y="95"/>
                    </a:cubicBezTo>
                    <a:lnTo>
                      <a:pt x="99" y="104"/>
                    </a:lnTo>
                    <a:lnTo>
                      <a:pt x="84" y="105"/>
                    </a:lnTo>
                    <a:lnTo>
                      <a:pt x="73" y="102"/>
                    </a:lnTo>
                    <a:lnTo>
                      <a:pt x="78" y="86"/>
                    </a:lnTo>
                    <a:lnTo>
                      <a:pt x="78" y="74"/>
                    </a:lnTo>
                    <a:lnTo>
                      <a:pt x="72" y="66"/>
                    </a:lnTo>
                    <a:lnTo>
                      <a:pt x="68" y="63"/>
                    </a:lnTo>
                    <a:lnTo>
                      <a:pt x="66" y="138"/>
                    </a:lnTo>
                    <a:lnTo>
                      <a:pt x="53" y="143"/>
                    </a:lnTo>
                    <a:lnTo>
                      <a:pt x="49" y="149"/>
                    </a:lnTo>
                    <a:lnTo>
                      <a:pt x="39" y="147"/>
                    </a:lnTo>
                    <a:lnTo>
                      <a:pt x="25" y="149"/>
                    </a:lnTo>
                    <a:lnTo>
                      <a:pt x="24" y="149"/>
                    </a:lnTo>
                    <a:cubicBezTo>
                      <a:pt x="24" y="149"/>
                      <a:pt x="17" y="146"/>
                      <a:pt x="16" y="145"/>
                    </a:cubicBezTo>
                    <a:cubicBezTo>
                      <a:pt x="14" y="143"/>
                      <a:pt x="14" y="141"/>
                      <a:pt x="13" y="139"/>
                    </a:cubicBezTo>
                    <a:cubicBezTo>
                      <a:pt x="12" y="137"/>
                      <a:pt x="12" y="136"/>
                      <a:pt x="12" y="135"/>
                    </a:cubicBezTo>
                    <a:cubicBezTo>
                      <a:pt x="12" y="135"/>
                      <a:pt x="10" y="132"/>
                      <a:pt x="9" y="131"/>
                    </a:cubicBezTo>
                    <a:cubicBezTo>
                      <a:pt x="8" y="133"/>
                      <a:pt x="6" y="135"/>
                      <a:pt x="5" y="135"/>
                    </a:cubicBezTo>
                    <a:lnTo>
                      <a:pt x="3" y="140"/>
                    </a:lnTo>
                    <a:lnTo>
                      <a:pt x="0" y="142"/>
                    </a:lnTo>
                    <a:cubicBezTo>
                      <a:pt x="4" y="145"/>
                      <a:pt x="3" y="146"/>
                      <a:pt x="5" y="154"/>
                    </a:cubicBezTo>
                    <a:cubicBezTo>
                      <a:pt x="8" y="166"/>
                      <a:pt x="19" y="194"/>
                      <a:pt x="23" y="201"/>
                    </a:cubicBezTo>
                    <a:cubicBezTo>
                      <a:pt x="27" y="208"/>
                      <a:pt x="34" y="219"/>
                      <a:pt x="32" y="227"/>
                    </a:cubicBezTo>
                    <a:cubicBezTo>
                      <a:pt x="29" y="235"/>
                      <a:pt x="24" y="230"/>
                      <a:pt x="23" y="233"/>
                    </a:cubicBezTo>
                    <a:cubicBezTo>
                      <a:pt x="21" y="236"/>
                      <a:pt x="25" y="240"/>
                      <a:pt x="25" y="240"/>
                    </a:cubicBezTo>
                    <a:cubicBezTo>
                      <a:pt x="25" y="240"/>
                      <a:pt x="29" y="244"/>
                      <a:pt x="30" y="245"/>
                    </a:cubicBezTo>
                    <a:cubicBezTo>
                      <a:pt x="31" y="247"/>
                      <a:pt x="33" y="251"/>
                      <a:pt x="32" y="254"/>
                    </a:cubicBezTo>
                    <a:cubicBezTo>
                      <a:pt x="31" y="257"/>
                      <a:pt x="30" y="262"/>
                      <a:pt x="30" y="262"/>
                    </a:cubicBezTo>
                    <a:lnTo>
                      <a:pt x="31" y="268"/>
                    </a:lnTo>
                    <a:lnTo>
                      <a:pt x="37" y="263"/>
                    </a:lnTo>
                    <a:cubicBezTo>
                      <a:pt x="37" y="263"/>
                      <a:pt x="41" y="264"/>
                      <a:pt x="41" y="265"/>
                    </a:cubicBezTo>
                    <a:cubicBezTo>
                      <a:pt x="41" y="267"/>
                      <a:pt x="43" y="270"/>
                      <a:pt x="43" y="270"/>
                    </a:cubicBezTo>
                    <a:cubicBezTo>
                      <a:pt x="43" y="270"/>
                      <a:pt x="47" y="268"/>
                      <a:pt x="48" y="270"/>
                    </a:cubicBezTo>
                    <a:cubicBezTo>
                      <a:pt x="49" y="271"/>
                      <a:pt x="57" y="276"/>
                      <a:pt x="57" y="276"/>
                    </a:cubicBezTo>
                    <a:lnTo>
                      <a:pt x="62" y="277"/>
                    </a:lnTo>
                    <a:lnTo>
                      <a:pt x="67" y="271"/>
                    </a:lnTo>
                    <a:cubicBezTo>
                      <a:pt x="67" y="271"/>
                      <a:pt x="70" y="268"/>
                      <a:pt x="72" y="269"/>
                    </a:cubicBezTo>
                    <a:cubicBezTo>
                      <a:pt x="75" y="270"/>
                      <a:pt x="80" y="268"/>
                      <a:pt x="80" y="268"/>
                    </a:cubicBezTo>
                    <a:lnTo>
                      <a:pt x="88" y="270"/>
                    </a:lnTo>
                    <a:lnTo>
                      <a:pt x="95" y="269"/>
                    </a:lnTo>
                    <a:lnTo>
                      <a:pt x="100" y="262"/>
                    </a:lnTo>
                    <a:cubicBezTo>
                      <a:pt x="100" y="262"/>
                      <a:pt x="108" y="259"/>
                      <a:pt x="112" y="260"/>
                    </a:cubicBezTo>
                    <a:cubicBezTo>
                      <a:pt x="117" y="262"/>
                      <a:pt x="121" y="261"/>
                      <a:pt x="121" y="261"/>
                    </a:cubicBezTo>
                    <a:cubicBezTo>
                      <a:pt x="121" y="261"/>
                      <a:pt x="130" y="256"/>
                      <a:pt x="133" y="259"/>
                    </a:cubicBezTo>
                    <a:cubicBezTo>
                      <a:pt x="135" y="262"/>
                      <a:pt x="142" y="263"/>
                      <a:pt x="143" y="263"/>
                    </a:cubicBezTo>
                    <a:lnTo>
                      <a:pt x="148" y="263"/>
                    </a:lnTo>
                    <a:cubicBezTo>
                      <a:pt x="148" y="263"/>
                      <a:pt x="151" y="258"/>
                      <a:pt x="154" y="258"/>
                    </a:cubicBezTo>
                    <a:cubicBezTo>
                      <a:pt x="157" y="258"/>
                      <a:pt x="166" y="261"/>
                      <a:pt x="166" y="261"/>
                    </a:cubicBezTo>
                    <a:cubicBezTo>
                      <a:pt x="166" y="261"/>
                      <a:pt x="165" y="253"/>
                      <a:pt x="168" y="254"/>
                    </a:cubicBezTo>
                    <a:cubicBezTo>
                      <a:pt x="172" y="254"/>
                      <a:pt x="181" y="256"/>
                      <a:pt x="183" y="254"/>
                    </a:cubicBezTo>
                    <a:cubicBezTo>
                      <a:pt x="186" y="253"/>
                      <a:pt x="196" y="248"/>
                      <a:pt x="200" y="245"/>
                    </a:cubicBezTo>
                    <a:cubicBezTo>
                      <a:pt x="204" y="242"/>
                      <a:pt x="211" y="231"/>
                      <a:pt x="220" y="227"/>
                    </a:cubicBezTo>
                    <a:cubicBezTo>
                      <a:pt x="228" y="222"/>
                      <a:pt x="234" y="210"/>
                      <a:pt x="241" y="206"/>
                    </a:cubicBezTo>
                    <a:cubicBezTo>
                      <a:pt x="247" y="202"/>
                      <a:pt x="255" y="192"/>
                      <a:pt x="257" y="188"/>
                    </a:cubicBezTo>
                    <a:cubicBezTo>
                      <a:pt x="258" y="184"/>
                      <a:pt x="268" y="161"/>
                      <a:pt x="276" y="157"/>
                    </a:cubicBezTo>
                    <a:cubicBezTo>
                      <a:pt x="283" y="153"/>
                      <a:pt x="294" y="144"/>
                      <a:pt x="298" y="133"/>
                    </a:cubicBezTo>
                    <a:cubicBezTo>
                      <a:pt x="301" y="122"/>
                      <a:pt x="306" y="108"/>
                      <a:pt x="309" y="101"/>
                    </a:cubicBezTo>
                    <a:cubicBezTo>
                      <a:pt x="311" y="95"/>
                      <a:pt x="309" y="87"/>
                      <a:pt x="309" y="87"/>
                    </a:cubicBezTo>
                    <a:cubicBezTo>
                      <a:pt x="309" y="87"/>
                      <a:pt x="302" y="87"/>
                      <a:pt x="302" y="8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6" name="Somalia" hidden="1"/>
              <p:cNvSpPr>
                <a:spLocks/>
              </p:cNvSpPr>
              <p:nvPr/>
            </p:nvSpPr>
            <p:spPr bwMode="auto">
              <a:xfrm>
                <a:off x="6132910" y="3572336"/>
                <a:ext cx="360137" cy="440167"/>
              </a:xfrm>
              <a:custGeom>
                <a:avLst/>
                <a:gdLst>
                  <a:gd name="connsiteX0" fmla="*/ 255181 w 360137"/>
                  <a:gd name="connsiteY0" fmla="*/ 23538 h 440167"/>
                  <a:gd name="connsiteX1" fmla="*/ 263641 w 360137"/>
                  <a:gd name="connsiteY1" fmla="*/ 24955 h 440167"/>
                  <a:gd name="connsiteX2" fmla="*/ 270690 w 360137"/>
                  <a:gd name="connsiteY2" fmla="*/ 29207 h 440167"/>
                  <a:gd name="connsiteX3" fmla="*/ 267870 w 360137"/>
                  <a:gd name="connsiteY3" fmla="*/ 50463 h 440167"/>
                  <a:gd name="connsiteX4" fmla="*/ 265050 w 360137"/>
                  <a:gd name="connsiteY4" fmla="*/ 71720 h 440167"/>
                  <a:gd name="connsiteX5" fmla="*/ 260821 w 360137"/>
                  <a:gd name="connsiteY5" fmla="*/ 102896 h 440167"/>
                  <a:gd name="connsiteX6" fmla="*/ 235444 w 360137"/>
                  <a:gd name="connsiteY6" fmla="*/ 155329 h 440167"/>
                  <a:gd name="connsiteX7" fmla="*/ 210066 w 360137"/>
                  <a:gd name="connsiteY7" fmla="*/ 216264 h 440167"/>
                  <a:gd name="connsiteX8" fmla="*/ 177640 w 360137"/>
                  <a:gd name="connsiteY8" fmla="*/ 270114 h 440167"/>
                  <a:gd name="connsiteX9" fmla="*/ 100099 w 360137"/>
                  <a:gd name="connsiteY9" fmla="*/ 343804 h 440167"/>
                  <a:gd name="connsiteX10" fmla="*/ 39475 w 360137"/>
                  <a:gd name="connsiteY10" fmla="*/ 407574 h 440167"/>
                  <a:gd name="connsiteX11" fmla="*/ 19738 w 360137"/>
                  <a:gd name="connsiteY11" fmla="*/ 440167 h 440167"/>
                  <a:gd name="connsiteX12" fmla="*/ 0 w 360137"/>
                  <a:gd name="connsiteY12" fmla="*/ 420328 h 440167"/>
                  <a:gd name="connsiteX13" fmla="*/ 1410 w 360137"/>
                  <a:gd name="connsiteY13" fmla="*/ 308376 h 440167"/>
                  <a:gd name="connsiteX14" fmla="*/ 15508 w 360137"/>
                  <a:gd name="connsiteY14" fmla="*/ 288537 h 440167"/>
                  <a:gd name="connsiteX15" fmla="*/ 25377 w 360137"/>
                  <a:gd name="connsiteY15" fmla="*/ 270114 h 440167"/>
                  <a:gd name="connsiteX16" fmla="*/ 32426 w 360137"/>
                  <a:gd name="connsiteY16" fmla="*/ 264446 h 440167"/>
                  <a:gd name="connsiteX17" fmla="*/ 49344 w 360137"/>
                  <a:gd name="connsiteY17" fmla="*/ 261612 h 440167"/>
                  <a:gd name="connsiteX18" fmla="*/ 57803 w 360137"/>
                  <a:gd name="connsiteY18" fmla="*/ 254526 h 440167"/>
                  <a:gd name="connsiteX19" fmla="*/ 63443 w 360137"/>
                  <a:gd name="connsiteY19" fmla="*/ 248858 h 440167"/>
                  <a:gd name="connsiteX20" fmla="*/ 64853 w 360137"/>
                  <a:gd name="connsiteY20" fmla="*/ 247441 h 440167"/>
                  <a:gd name="connsiteX21" fmla="*/ 66262 w 360137"/>
                  <a:gd name="connsiteY21" fmla="*/ 247441 h 440167"/>
                  <a:gd name="connsiteX22" fmla="*/ 94459 w 360137"/>
                  <a:gd name="connsiteY22" fmla="*/ 241772 h 440167"/>
                  <a:gd name="connsiteX23" fmla="*/ 104328 w 360137"/>
                  <a:gd name="connsiteY23" fmla="*/ 243189 h 440167"/>
                  <a:gd name="connsiteX24" fmla="*/ 105738 w 360137"/>
                  <a:gd name="connsiteY24" fmla="*/ 244607 h 440167"/>
                  <a:gd name="connsiteX25" fmla="*/ 193148 w 360137"/>
                  <a:gd name="connsiteY25" fmla="*/ 143992 h 440167"/>
                  <a:gd name="connsiteX26" fmla="*/ 160722 w 360137"/>
                  <a:gd name="connsiteY26" fmla="*/ 145409 h 440167"/>
                  <a:gd name="connsiteX27" fmla="*/ 109968 w 360137"/>
                  <a:gd name="connsiteY27" fmla="*/ 125570 h 440167"/>
                  <a:gd name="connsiteX28" fmla="*/ 73312 w 360137"/>
                  <a:gd name="connsiteY28" fmla="*/ 107147 h 440167"/>
                  <a:gd name="connsiteX29" fmla="*/ 60623 w 360137"/>
                  <a:gd name="connsiteY29" fmla="*/ 91559 h 440167"/>
                  <a:gd name="connsiteX30" fmla="*/ 49344 w 360137"/>
                  <a:gd name="connsiteY30" fmla="*/ 78805 h 440167"/>
                  <a:gd name="connsiteX31" fmla="*/ 43705 w 360137"/>
                  <a:gd name="connsiteY31" fmla="*/ 64634 h 440167"/>
                  <a:gd name="connsiteX32" fmla="*/ 47934 w 360137"/>
                  <a:gd name="connsiteY32" fmla="*/ 54714 h 440167"/>
                  <a:gd name="connsiteX33" fmla="*/ 62033 w 360137"/>
                  <a:gd name="connsiteY33" fmla="*/ 43378 h 440167"/>
                  <a:gd name="connsiteX34" fmla="*/ 74721 w 360137"/>
                  <a:gd name="connsiteY34" fmla="*/ 64634 h 440167"/>
                  <a:gd name="connsiteX35" fmla="*/ 101509 w 360137"/>
                  <a:gd name="connsiteY35" fmla="*/ 70303 h 440167"/>
                  <a:gd name="connsiteX36" fmla="*/ 121246 w 360137"/>
                  <a:gd name="connsiteY36" fmla="*/ 58966 h 440167"/>
                  <a:gd name="connsiteX37" fmla="*/ 133935 w 360137"/>
                  <a:gd name="connsiteY37" fmla="*/ 60383 h 440167"/>
                  <a:gd name="connsiteX38" fmla="*/ 146624 w 360137"/>
                  <a:gd name="connsiteY38" fmla="*/ 61800 h 440167"/>
                  <a:gd name="connsiteX39" fmla="*/ 164951 w 360137"/>
                  <a:gd name="connsiteY39" fmla="*/ 47629 h 440167"/>
                  <a:gd name="connsiteX40" fmla="*/ 183279 w 360137"/>
                  <a:gd name="connsiteY40" fmla="*/ 47629 h 440167"/>
                  <a:gd name="connsiteX41" fmla="*/ 195968 w 360137"/>
                  <a:gd name="connsiteY41" fmla="*/ 43378 h 440167"/>
                  <a:gd name="connsiteX42" fmla="*/ 215706 w 360137"/>
                  <a:gd name="connsiteY42" fmla="*/ 46212 h 440167"/>
                  <a:gd name="connsiteX43" fmla="*/ 236854 w 360137"/>
                  <a:gd name="connsiteY43" fmla="*/ 39126 h 440167"/>
                  <a:gd name="connsiteX44" fmla="*/ 253772 w 360137"/>
                  <a:gd name="connsiteY44" fmla="*/ 29207 h 440167"/>
                  <a:gd name="connsiteX45" fmla="*/ 300282 w 360137"/>
                  <a:gd name="connsiteY45" fmla="*/ 14123 h 440167"/>
                  <a:gd name="connsiteX46" fmla="*/ 303645 w 360137"/>
                  <a:gd name="connsiteY46" fmla="*/ 16948 h 440167"/>
                  <a:gd name="connsiteX47" fmla="*/ 298600 w 360137"/>
                  <a:gd name="connsiteY47" fmla="*/ 21185 h 440167"/>
                  <a:gd name="connsiteX48" fmla="*/ 291875 w 360137"/>
                  <a:gd name="connsiteY48" fmla="*/ 16948 h 440167"/>
                  <a:gd name="connsiteX49" fmla="*/ 334715 w 360137"/>
                  <a:gd name="connsiteY49" fmla="*/ 0 h 440167"/>
                  <a:gd name="connsiteX50" fmla="*/ 341777 w 360137"/>
                  <a:gd name="connsiteY50" fmla="*/ 4237 h 440167"/>
                  <a:gd name="connsiteX51" fmla="*/ 353076 w 360137"/>
                  <a:gd name="connsiteY51" fmla="*/ 2825 h 440167"/>
                  <a:gd name="connsiteX52" fmla="*/ 360137 w 360137"/>
                  <a:gd name="connsiteY52" fmla="*/ 4237 h 440167"/>
                  <a:gd name="connsiteX53" fmla="*/ 360137 w 360137"/>
                  <a:gd name="connsiteY53" fmla="*/ 9886 h 440167"/>
                  <a:gd name="connsiteX54" fmla="*/ 353076 w 360137"/>
                  <a:gd name="connsiteY54" fmla="*/ 11299 h 440167"/>
                  <a:gd name="connsiteX55" fmla="*/ 341777 w 360137"/>
                  <a:gd name="connsiteY55" fmla="*/ 11299 h 440167"/>
                  <a:gd name="connsiteX56" fmla="*/ 330479 w 360137"/>
                  <a:gd name="connsiteY56" fmla="*/ 11299 h 440167"/>
                  <a:gd name="connsiteX57" fmla="*/ 327654 w 360137"/>
                  <a:gd name="connsiteY57" fmla="*/ 2825 h 440167"/>
                  <a:gd name="connsiteX58" fmla="*/ 334715 w 360137"/>
                  <a:gd name="connsiteY58" fmla="*/ 0 h 44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0137" h="440167">
                    <a:moveTo>
                      <a:pt x="255181" y="23538"/>
                    </a:moveTo>
                    <a:lnTo>
                      <a:pt x="263641" y="24955"/>
                    </a:lnTo>
                    <a:lnTo>
                      <a:pt x="270690" y="29207"/>
                    </a:lnTo>
                    <a:cubicBezTo>
                      <a:pt x="270690" y="29207"/>
                      <a:pt x="266460" y="43378"/>
                      <a:pt x="267870" y="50463"/>
                    </a:cubicBezTo>
                    <a:cubicBezTo>
                      <a:pt x="267870" y="56132"/>
                      <a:pt x="267870" y="67468"/>
                      <a:pt x="265050" y="71720"/>
                    </a:cubicBezTo>
                    <a:cubicBezTo>
                      <a:pt x="262231" y="75971"/>
                      <a:pt x="265050" y="90142"/>
                      <a:pt x="260821" y="102896"/>
                    </a:cubicBezTo>
                    <a:cubicBezTo>
                      <a:pt x="255181" y="117067"/>
                      <a:pt x="248132" y="135489"/>
                      <a:pt x="235444" y="155329"/>
                    </a:cubicBezTo>
                    <a:cubicBezTo>
                      <a:pt x="222755" y="175168"/>
                      <a:pt x="215706" y="207762"/>
                      <a:pt x="210066" y="216264"/>
                    </a:cubicBezTo>
                    <a:cubicBezTo>
                      <a:pt x="205837" y="224767"/>
                      <a:pt x="197378" y="243189"/>
                      <a:pt x="177640" y="270114"/>
                    </a:cubicBezTo>
                    <a:cubicBezTo>
                      <a:pt x="157902" y="297039"/>
                      <a:pt x="124066" y="328216"/>
                      <a:pt x="100099" y="343804"/>
                    </a:cubicBezTo>
                    <a:cubicBezTo>
                      <a:pt x="77541" y="359392"/>
                      <a:pt x="42295" y="403322"/>
                      <a:pt x="39475" y="407574"/>
                    </a:cubicBezTo>
                    <a:cubicBezTo>
                      <a:pt x="36656" y="411825"/>
                      <a:pt x="28197" y="427413"/>
                      <a:pt x="19738" y="440167"/>
                    </a:cubicBezTo>
                    <a:lnTo>
                      <a:pt x="0" y="420328"/>
                    </a:lnTo>
                    <a:lnTo>
                      <a:pt x="1410" y="308376"/>
                    </a:lnTo>
                    <a:cubicBezTo>
                      <a:pt x="4229" y="305542"/>
                      <a:pt x="14098" y="291371"/>
                      <a:pt x="15508" y="288537"/>
                    </a:cubicBezTo>
                    <a:cubicBezTo>
                      <a:pt x="18328" y="284286"/>
                      <a:pt x="25377" y="270114"/>
                      <a:pt x="25377" y="270114"/>
                    </a:cubicBezTo>
                    <a:lnTo>
                      <a:pt x="32426" y="264446"/>
                    </a:lnTo>
                    <a:lnTo>
                      <a:pt x="49344" y="261612"/>
                    </a:lnTo>
                    <a:cubicBezTo>
                      <a:pt x="49344" y="261612"/>
                      <a:pt x="53574" y="257361"/>
                      <a:pt x="57803" y="254526"/>
                    </a:cubicBezTo>
                    <a:cubicBezTo>
                      <a:pt x="59213" y="253109"/>
                      <a:pt x="62033" y="250275"/>
                      <a:pt x="63443" y="248858"/>
                    </a:cubicBezTo>
                    <a:cubicBezTo>
                      <a:pt x="63443" y="248858"/>
                      <a:pt x="64853" y="247441"/>
                      <a:pt x="64853" y="247441"/>
                    </a:cubicBezTo>
                    <a:cubicBezTo>
                      <a:pt x="66262" y="247441"/>
                      <a:pt x="66262" y="247441"/>
                      <a:pt x="66262" y="247441"/>
                    </a:cubicBezTo>
                    <a:cubicBezTo>
                      <a:pt x="67672" y="246024"/>
                      <a:pt x="88820" y="241772"/>
                      <a:pt x="94459" y="241772"/>
                    </a:cubicBezTo>
                    <a:cubicBezTo>
                      <a:pt x="100099" y="243189"/>
                      <a:pt x="104328" y="243189"/>
                      <a:pt x="104328" y="243189"/>
                    </a:cubicBezTo>
                    <a:lnTo>
                      <a:pt x="105738" y="244607"/>
                    </a:lnTo>
                    <a:lnTo>
                      <a:pt x="193148" y="143992"/>
                    </a:lnTo>
                    <a:lnTo>
                      <a:pt x="160722" y="145409"/>
                    </a:lnTo>
                    <a:lnTo>
                      <a:pt x="109968" y="125570"/>
                    </a:lnTo>
                    <a:lnTo>
                      <a:pt x="73312" y="107147"/>
                    </a:lnTo>
                    <a:lnTo>
                      <a:pt x="60623" y="91559"/>
                    </a:lnTo>
                    <a:lnTo>
                      <a:pt x="49344" y="78805"/>
                    </a:lnTo>
                    <a:lnTo>
                      <a:pt x="43705" y="64634"/>
                    </a:lnTo>
                    <a:lnTo>
                      <a:pt x="47934" y="54714"/>
                    </a:lnTo>
                    <a:lnTo>
                      <a:pt x="62033" y="43378"/>
                    </a:lnTo>
                    <a:cubicBezTo>
                      <a:pt x="64853" y="47629"/>
                      <a:pt x="71902" y="58966"/>
                      <a:pt x="74721" y="64634"/>
                    </a:cubicBezTo>
                    <a:cubicBezTo>
                      <a:pt x="80361" y="71720"/>
                      <a:pt x="86000" y="68886"/>
                      <a:pt x="101509" y="70303"/>
                    </a:cubicBezTo>
                    <a:cubicBezTo>
                      <a:pt x="117017" y="71720"/>
                      <a:pt x="115607" y="61800"/>
                      <a:pt x="121246" y="58966"/>
                    </a:cubicBezTo>
                    <a:cubicBezTo>
                      <a:pt x="128296" y="56132"/>
                      <a:pt x="129705" y="60383"/>
                      <a:pt x="133935" y="60383"/>
                    </a:cubicBezTo>
                    <a:cubicBezTo>
                      <a:pt x="139574" y="60383"/>
                      <a:pt x="143804" y="63217"/>
                      <a:pt x="146624" y="61800"/>
                    </a:cubicBezTo>
                    <a:cubicBezTo>
                      <a:pt x="150853" y="58966"/>
                      <a:pt x="164951" y="47629"/>
                      <a:pt x="164951" y="47629"/>
                    </a:cubicBezTo>
                    <a:cubicBezTo>
                      <a:pt x="164951" y="47629"/>
                      <a:pt x="179050" y="47629"/>
                      <a:pt x="183279" y="47629"/>
                    </a:cubicBezTo>
                    <a:cubicBezTo>
                      <a:pt x="186099" y="46212"/>
                      <a:pt x="190329" y="44795"/>
                      <a:pt x="195968" y="43378"/>
                    </a:cubicBezTo>
                    <a:cubicBezTo>
                      <a:pt x="201607" y="41960"/>
                      <a:pt x="215706" y="46212"/>
                      <a:pt x="215706" y="46212"/>
                    </a:cubicBezTo>
                    <a:cubicBezTo>
                      <a:pt x="215706" y="46212"/>
                      <a:pt x="225575" y="40543"/>
                      <a:pt x="236854" y="39126"/>
                    </a:cubicBezTo>
                    <a:cubicBezTo>
                      <a:pt x="246722" y="39126"/>
                      <a:pt x="253772" y="29207"/>
                      <a:pt x="253772" y="29207"/>
                    </a:cubicBezTo>
                    <a:close/>
                    <a:moveTo>
                      <a:pt x="300282" y="14123"/>
                    </a:moveTo>
                    <a:lnTo>
                      <a:pt x="303645" y="16948"/>
                    </a:lnTo>
                    <a:lnTo>
                      <a:pt x="298600" y="21185"/>
                    </a:lnTo>
                    <a:lnTo>
                      <a:pt x="291875" y="16948"/>
                    </a:lnTo>
                    <a:close/>
                    <a:moveTo>
                      <a:pt x="334715" y="0"/>
                    </a:moveTo>
                    <a:lnTo>
                      <a:pt x="341777" y="4237"/>
                    </a:lnTo>
                    <a:cubicBezTo>
                      <a:pt x="341777" y="4237"/>
                      <a:pt x="347426" y="2825"/>
                      <a:pt x="353076" y="2825"/>
                    </a:cubicBezTo>
                    <a:lnTo>
                      <a:pt x="360137" y="4237"/>
                    </a:lnTo>
                    <a:lnTo>
                      <a:pt x="360137" y="9886"/>
                    </a:lnTo>
                    <a:lnTo>
                      <a:pt x="353076" y="11299"/>
                    </a:lnTo>
                    <a:cubicBezTo>
                      <a:pt x="353076" y="11299"/>
                      <a:pt x="344602" y="14123"/>
                      <a:pt x="341777" y="11299"/>
                    </a:cubicBezTo>
                    <a:cubicBezTo>
                      <a:pt x="340365" y="9886"/>
                      <a:pt x="337540" y="11299"/>
                      <a:pt x="330479" y="11299"/>
                    </a:cubicBezTo>
                    <a:cubicBezTo>
                      <a:pt x="324829" y="9886"/>
                      <a:pt x="327654" y="7062"/>
                      <a:pt x="327654" y="2825"/>
                    </a:cubicBezTo>
                    <a:cubicBezTo>
                      <a:pt x="327654" y="0"/>
                      <a:pt x="334715" y="0"/>
                      <a:pt x="334715"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77" name="Sierra Leone" hidden="1"/>
              <p:cNvSpPr>
                <a:spLocks/>
              </p:cNvSpPr>
              <p:nvPr/>
            </p:nvSpPr>
            <p:spPr bwMode="auto">
              <a:xfrm>
                <a:off x="4645289" y="3657074"/>
                <a:ext cx="80030" cy="96507"/>
              </a:xfrm>
              <a:custGeom>
                <a:avLst/>
                <a:gdLst>
                  <a:gd name="T0" fmla="*/ 52 w 57"/>
                  <a:gd name="T1" fmla="*/ 42 h 68"/>
                  <a:gd name="T2" fmla="*/ 52 w 57"/>
                  <a:gd name="T3" fmla="*/ 42 h 68"/>
                  <a:gd name="T4" fmla="*/ 53 w 57"/>
                  <a:gd name="T5" fmla="*/ 42 h 68"/>
                  <a:gd name="T6" fmla="*/ 57 w 57"/>
                  <a:gd name="T7" fmla="*/ 39 h 68"/>
                  <a:gd name="T8" fmla="*/ 57 w 57"/>
                  <a:gd name="T9" fmla="*/ 36 h 68"/>
                  <a:gd name="T10" fmla="*/ 49 w 57"/>
                  <a:gd name="T11" fmla="*/ 41 h 68"/>
                  <a:gd name="T12" fmla="*/ 55 w 57"/>
                  <a:gd name="T13" fmla="*/ 26 h 68"/>
                  <a:gd name="T14" fmla="*/ 50 w 57"/>
                  <a:gd name="T15" fmla="*/ 16 h 68"/>
                  <a:gd name="T16" fmla="*/ 41 w 57"/>
                  <a:gd name="T17" fmla="*/ 3 h 68"/>
                  <a:gd name="T18" fmla="*/ 31 w 57"/>
                  <a:gd name="T19" fmla="*/ 0 h 68"/>
                  <a:gd name="T20" fmla="*/ 27 w 57"/>
                  <a:gd name="T21" fmla="*/ 2 h 68"/>
                  <a:gd name="T22" fmla="*/ 18 w 57"/>
                  <a:gd name="T23" fmla="*/ 7 h 68"/>
                  <a:gd name="T24" fmla="*/ 11 w 57"/>
                  <a:gd name="T25" fmla="*/ 18 h 68"/>
                  <a:gd name="T26" fmla="*/ 1 w 57"/>
                  <a:gd name="T27" fmla="*/ 26 h 68"/>
                  <a:gd name="T28" fmla="*/ 1 w 57"/>
                  <a:gd name="T29" fmla="*/ 28 h 68"/>
                  <a:gd name="T30" fmla="*/ 4 w 57"/>
                  <a:gd name="T31" fmla="*/ 36 h 68"/>
                  <a:gd name="T32" fmla="*/ 9 w 57"/>
                  <a:gd name="T33" fmla="*/ 42 h 68"/>
                  <a:gd name="T34" fmla="*/ 10 w 57"/>
                  <a:gd name="T35" fmla="*/ 52 h 68"/>
                  <a:gd name="T36" fmla="*/ 21 w 57"/>
                  <a:gd name="T37" fmla="*/ 60 h 68"/>
                  <a:gd name="T38" fmla="*/ 30 w 57"/>
                  <a:gd name="T39" fmla="*/ 63 h 68"/>
                  <a:gd name="T40" fmla="*/ 34 w 57"/>
                  <a:gd name="T41" fmla="*/ 68 h 68"/>
                  <a:gd name="T42" fmla="*/ 51 w 57"/>
                  <a:gd name="T43" fmla="*/ 48 h 68"/>
                  <a:gd name="T44" fmla="*/ 52 w 57"/>
                  <a:gd name="T45"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68">
                    <a:moveTo>
                      <a:pt x="52" y="42"/>
                    </a:moveTo>
                    <a:lnTo>
                      <a:pt x="52" y="42"/>
                    </a:lnTo>
                    <a:lnTo>
                      <a:pt x="53" y="42"/>
                    </a:lnTo>
                    <a:lnTo>
                      <a:pt x="57" y="39"/>
                    </a:lnTo>
                    <a:lnTo>
                      <a:pt x="57" y="36"/>
                    </a:lnTo>
                    <a:lnTo>
                      <a:pt x="49" y="41"/>
                    </a:lnTo>
                    <a:lnTo>
                      <a:pt x="55" y="26"/>
                    </a:lnTo>
                    <a:lnTo>
                      <a:pt x="50" y="16"/>
                    </a:lnTo>
                    <a:lnTo>
                      <a:pt x="41" y="3"/>
                    </a:lnTo>
                    <a:lnTo>
                      <a:pt x="31" y="0"/>
                    </a:lnTo>
                    <a:lnTo>
                      <a:pt x="27" y="2"/>
                    </a:lnTo>
                    <a:lnTo>
                      <a:pt x="18" y="7"/>
                    </a:lnTo>
                    <a:lnTo>
                      <a:pt x="11" y="18"/>
                    </a:lnTo>
                    <a:lnTo>
                      <a:pt x="1" y="26"/>
                    </a:lnTo>
                    <a:cubicBezTo>
                      <a:pt x="1" y="27"/>
                      <a:pt x="1" y="28"/>
                      <a:pt x="1" y="28"/>
                    </a:cubicBezTo>
                    <a:cubicBezTo>
                      <a:pt x="0" y="32"/>
                      <a:pt x="4" y="36"/>
                      <a:pt x="4" y="36"/>
                    </a:cubicBezTo>
                    <a:cubicBezTo>
                      <a:pt x="4" y="36"/>
                      <a:pt x="9" y="40"/>
                      <a:pt x="9" y="42"/>
                    </a:cubicBezTo>
                    <a:cubicBezTo>
                      <a:pt x="9" y="44"/>
                      <a:pt x="9" y="51"/>
                      <a:pt x="10" y="52"/>
                    </a:cubicBezTo>
                    <a:cubicBezTo>
                      <a:pt x="10" y="54"/>
                      <a:pt x="21" y="60"/>
                      <a:pt x="21" y="60"/>
                    </a:cubicBezTo>
                    <a:cubicBezTo>
                      <a:pt x="21" y="60"/>
                      <a:pt x="24" y="55"/>
                      <a:pt x="30" y="63"/>
                    </a:cubicBezTo>
                    <a:cubicBezTo>
                      <a:pt x="31" y="65"/>
                      <a:pt x="33" y="66"/>
                      <a:pt x="34" y="68"/>
                    </a:cubicBezTo>
                    <a:lnTo>
                      <a:pt x="51" y="48"/>
                    </a:lnTo>
                    <a:lnTo>
                      <a:pt x="5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8" name="Senegal"/>
              <p:cNvSpPr>
                <a:spLocks/>
              </p:cNvSpPr>
              <p:nvPr/>
            </p:nvSpPr>
            <p:spPr bwMode="auto">
              <a:xfrm>
                <a:off x="4540007" y="3452305"/>
                <a:ext cx="160076" cy="129461"/>
              </a:xfrm>
              <a:custGeom>
                <a:avLst/>
                <a:gdLst>
                  <a:gd name="T0" fmla="*/ 31 w 113"/>
                  <a:gd name="T1" fmla="*/ 90 h 92"/>
                  <a:gd name="T2" fmla="*/ 80 w 113"/>
                  <a:gd name="T3" fmla="*/ 84 h 92"/>
                  <a:gd name="T4" fmla="*/ 96 w 113"/>
                  <a:gd name="T5" fmla="*/ 90 h 92"/>
                  <a:gd name="T6" fmla="*/ 110 w 113"/>
                  <a:gd name="T7" fmla="*/ 90 h 92"/>
                  <a:gd name="T8" fmla="*/ 111 w 113"/>
                  <a:gd name="T9" fmla="*/ 89 h 92"/>
                  <a:gd name="T10" fmla="*/ 113 w 113"/>
                  <a:gd name="T11" fmla="*/ 79 h 92"/>
                  <a:gd name="T12" fmla="*/ 101 w 113"/>
                  <a:gd name="T13" fmla="*/ 73 h 92"/>
                  <a:gd name="T14" fmla="*/ 99 w 113"/>
                  <a:gd name="T15" fmla="*/ 66 h 92"/>
                  <a:gd name="T16" fmla="*/ 102 w 113"/>
                  <a:gd name="T17" fmla="*/ 58 h 92"/>
                  <a:gd name="T18" fmla="*/ 98 w 113"/>
                  <a:gd name="T19" fmla="*/ 49 h 92"/>
                  <a:gd name="T20" fmla="*/ 97 w 113"/>
                  <a:gd name="T21" fmla="*/ 41 h 92"/>
                  <a:gd name="T22" fmla="*/ 89 w 113"/>
                  <a:gd name="T23" fmla="*/ 34 h 92"/>
                  <a:gd name="T24" fmla="*/ 80 w 113"/>
                  <a:gd name="T25" fmla="*/ 22 h 92"/>
                  <a:gd name="T26" fmla="*/ 65 w 113"/>
                  <a:gd name="T27" fmla="*/ 11 h 92"/>
                  <a:gd name="T28" fmla="*/ 59 w 113"/>
                  <a:gd name="T29" fmla="*/ 1 h 92"/>
                  <a:gd name="T30" fmla="*/ 45 w 113"/>
                  <a:gd name="T31" fmla="*/ 0 h 92"/>
                  <a:gd name="T32" fmla="*/ 45 w 113"/>
                  <a:gd name="T33" fmla="*/ 0 h 92"/>
                  <a:gd name="T34" fmla="*/ 39 w 113"/>
                  <a:gd name="T35" fmla="*/ 5 h 92"/>
                  <a:gd name="T36" fmla="*/ 27 w 113"/>
                  <a:gd name="T37" fmla="*/ 3 h 92"/>
                  <a:gd name="T38" fmla="*/ 19 w 113"/>
                  <a:gd name="T39" fmla="*/ 13 h 92"/>
                  <a:gd name="T40" fmla="*/ 0 w 113"/>
                  <a:gd name="T41" fmla="*/ 40 h 92"/>
                  <a:gd name="T42" fmla="*/ 11 w 113"/>
                  <a:gd name="T43" fmla="*/ 65 h 92"/>
                  <a:gd name="T44" fmla="*/ 25 w 113"/>
                  <a:gd name="T45" fmla="*/ 62 h 92"/>
                  <a:gd name="T46" fmla="*/ 32 w 113"/>
                  <a:gd name="T47" fmla="*/ 64 h 92"/>
                  <a:gd name="T48" fmla="*/ 40 w 113"/>
                  <a:gd name="T49" fmla="*/ 59 h 92"/>
                  <a:gd name="T50" fmla="*/ 48 w 113"/>
                  <a:gd name="T51" fmla="*/ 58 h 92"/>
                  <a:gd name="T52" fmla="*/ 59 w 113"/>
                  <a:gd name="T53" fmla="*/ 65 h 92"/>
                  <a:gd name="T54" fmla="*/ 69 w 113"/>
                  <a:gd name="T55" fmla="*/ 66 h 92"/>
                  <a:gd name="T56" fmla="*/ 58 w 113"/>
                  <a:gd name="T57" fmla="*/ 77 h 92"/>
                  <a:gd name="T58" fmla="*/ 43 w 113"/>
                  <a:gd name="T59" fmla="*/ 71 h 92"/>
                  <a:gd name="T60" fmla="*/ 31 w 113"/>
                  <a:gd name="T61" fmla="*/ 74 h 92"/>
                  <a:gd name="T62" fmla="*/ 10 w 113"/>
                  <a:gd name="T63" fmla="*/ 81 h 92"/>
                  <a:gd name="T64" fmla="*/ 10 w 113"/>
                  <a:gd name="T65" fmla="*/ 92 h 92"/>
                  <a:gd name="T66" fmla="*/ 31 w 113"/>
                  <a:gd name="T67"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92">
                    <a:moveTo>
                      <a:pt x="31" y="90"/>
                    </a:moveTo>
                    <a:lnTo>
                      <a:pt x="31" y="90"/>
                    </a:lnTo>
                    <a:lnTo>
                      <a:pt x="39" y="83"/>
                    </a:lnTo>
                    <a:lnTo>
                      <a:pt x="80" y="84"/>
                    </a:lnTo>
                    <a:lnTo>
                      <a:pt x="87" y="88"/>
                    </a:lnTo>
                    <a:lnTo>
                      <a:pt x="96" y="90"/>
                    </a:lnTo>
                    <a:lnTo>
                      <a:pt x="101" y="88"/>
                    </a:lnTo>
                    <a:lnTo>
                      <a:pt x="110" y="90"/>
                    </a:lnTo>
                    <a:lnTo>
                      <a:pt x="110" y="89"/>
                    </a:lnTo>
                    <a:lnTo>
                      <a:pt x="111" y="89"/>
                    </a:lnTo>
                    <a:lnTo>
                      <a:pt x="112" y="84"/>
                    </a:lnTo>
                    <a:lnTo>
                      <a:pt x="113" y="79"/>
                    </a:lnTo>
                    <a:lnTo>
                      <a:pt x="109" y="72"/>
                    </a:lnTo>
                    <a:lnTo>
                      <a:pt x="101" y="73"/>
                    </a:lnTo>
                    <a:lnTo>
                      <a:pt x="101" y="72"/>
                    </a:lnTo>
                    <a:lnTo>
                      <a:pt x="99" y="66"/>
                    </a:lnTo>
                    <a:lnTo>
                      <a:pt x="99" y="65"/>
                    </a:lnTo>
                    <a:lnTo>
                      <a:pt x="102" y="58"/>
                    </a:lnTo>
                    <a:lnTo>
                      <a:pt x="101" y="51"/>
                    </a:lnTo>
                    <a:lnTo>
                      <a:pt x="98" y="49"/>
                    </a:lnTo>
                    <a:lnTo>
                      <a:pt x="98" y="49"/>
                    </a:lnTo>
                    <a:lnTo>
                      <a:pt x="97" y="41"/>
                    </a:lnTo>
                    <a:lnTo>
                      <a:pt x="89" y="34"/>
                    </a:lnTo>
                    <a:lnTo>
                      <a:pt x="89" y="34"/>
                    </a:lnTo>
                    <a:cubicBezTo>
                      <a:pt x="89" y="34"/>
                      <a:pt x="86" y="28"/>
                      <a:pt x="85" y="27"/>
                    </a:cubicBezTo>
                    <a:cubicBezTo>
                      <a:pt x="84" y="25"/>
                      <a:pt x="81" y="24"/>
                      <a:pt x="80" y="22"/>
                    </a:cubicBezTo>
                    <a:cubicBezTo>
                      <a:pt x="79" y="20"/>
                      <a:pt x="77" y="15"/>
                      <a:pt x="77" y="13"/>
                    </a:cubicBezTo>
                    <a:lnTo>
                      <a:pt x="65" y="11"/>
                    </a:lnTo>
                    <a:lnTo>
                      <a:pt x="65" y="10"/>
                    </a:lnTo>
                    <a:cubicBezTo>
                      <a:pt x="65" y="10"/>
                      <a:pt x="61" y="2"/>
                      <a:pt x="59" y="1"/>
                    </a:cubicBezTo>
                    <a:lnTo>
                      <a:pt x="59" y="1"/>
                    </a:lnTo>
                    <a:cubicBezTo>
                      <a:pt x="56" y="1"/>
                      <a:pt x="48" y="0"/>
                      <a:pt x="45" y="0"/>
                    </a:cubicBezTo>
                    <a:cubicBezTo>
                      <a:pt x="45" y="0"/>
                      <a:pt x="45" y="0"/>
                      <a:pt x="45" y="0"/>
                    </a:cubicBezTo>
                    <a:lnTo>
                      <a:pt x="45" y="0"/>
                    </a:lnTo>
                    <a:cubicBezTo>
                      <a:pt x="45" y="1"/>
                      <a:pt x="45" y="1"/>
                      <a:pt x="44" y="2"/>
                    </a:cubicBezTo>
                    <a:cubicBezTo>
                      <a:pt x="43" y="3"/>
                      <a:pt x="42" y="5"/>
                      <a:pt x="39" y="5"/>
                    </a:cubicBezTo>
                    <a:cubicBezTo>
                      <a:pt x="39" y="5"/>
                      <a:pt x="39" y="5"/>
                      <a:pt x="38" y="5"/>
                    </a:cubicBezTo>
                    <a:cubicBezTo>
                      <a:pt x="35" y="4"/>
                      <a:pt x="29" y="3"/>
                      <a:pt x="27" y="3"/>
                    </a:cubicBezTo>
                    <a:lnTo>
                      <a:pt x="22" y="6"/>
                    </a:lnTo>
                    <a:lnTo>
                      <a:pt x="19" y="13"/>
                    </a:lnTo>
                    <a:lnTo>
                      <a:pt x="16" y="12"/>
                    </a:lnTo>
                    <a:cubicBezTo>
                      <a:pt x="8" y="27"/>
                      <a:pt x="0" y="40"/>
                      <a:pt x="0" y="40"/>
                    </a:cubicBezTo>
                    <a:cubicBezTo>
                      <a:pt x="0" y="40"/>
                      <a:pt x="7" y="49"/>
                      <a:pt x="9" y="54"/>
                    </a:cubicBezTo>
                    <a:cubicBezTo>
                      <a:pt x="11" y="58"/>
                      <a:pt x="12" y="61"/>
                      <a:pt x="11" y="65"/>
                    </a:cubicBezTo>
                    <a:lnTo>
                      <a:pt x="12" y="65"/>
                    </a:lnTo>
                    <a:lnTo>
                      <a:pt x="25" y="62"/>
                    </a:lnTo>
                    <a:lnTo>
                      <a:pt x="25" y="62"/>
                    </a:lnTo>
                    <a:lnTo>
                      <a:pt x="32" y="64"/>
                    </a:lnTo>
                    <a:lnTo>
                      <a:pt x="39" y="59"/>
                    </a:lnTo>
                    <a:lnTo>
                      <a:pt x="40" y="59"/>
                    </a:lnTo>
                    <a:lnTo>
                      <a:pt x="47" y="58"/>
                    </a:lnTo>
                    <a:lnTo>
                      <a:pt x="48" y="58"/>
                    </a:lnTo>
                    <a:lnTo>
                      <a:pt x="53" y="61"/>
                    </a:lnTo>
                    <a:lnTo>
                      <a:pt x="59" y="65"/>
                    </a:lnTo>
                    <a:lnTo>
                      <a:pt x="68" y="64"/>
                    </a:lnTo>
                    <a:lnTo>
                      <a:pt x="69" y="66"/>
                    </a:lnTo>
                    <a:lnTo>
                      <a:pt x="70" y="73"/>
                    </a:lnTo>
                    <a:lnTo>
                      <a:pt x="58" y="77"/>
                    </a:lnTo>
                    <a:lnTo>
                      <a:pt x="48" y="72"/>
                    </a:lnTo>
                    <a:lnTo>
                      <a:pt x="43" y="71"/>
                    </a:lnTo>
                    <a:cubicBezTo>
                      <a:pt x="42" y="72"/>
                      <a:pt x="39" y="73"/>
                      <a:pt x="37" y="74"/>
                    </a:cubicBezTo>
                    <a:cubicBezTo>
                      <a:pt x="36" y="74"/>
                      <a:pt x="33" y="74"/>
                      <a:pt x="31" y="74"/>
                    </a:cubicBezTo>
                    <a:lnTo>
                      <a:pt x="28" y="79"/>
                    </a:lnTo>
                    <a:lnTo>
                      <a:pt x="10" y="81"/>
                    </a:lnTo>
                    <a:cubicBezTo>
                      <a:pt x="10" y="84"/>
                      <a:pt x="10" y="87"/>
                      <a:pt x="10" y="89"/>
                    </a:cubicBezTo>
                    <a:cubicBezTo>
                      <a:pt x="9" y="91"/>
                      <a:pt x="9" y="91"/>
                      <a:pt x="10" y="92"/>
                    </a:cubicBezTo>
                    <a:lnTo>
                      <a:pt x="18" y="90"/>
                    </a:lnTo>
                    <a:lnTo>
                      <a:pt x="31" y="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9" name="Sao Tome &amp; Principe" hidden="1"/>
              <p:cNvSpPr>
                <a:spLocks/>
              </p:cNvSpPr>
              <p:nvPr/>
            </p:nvSpPr>
            <p:spPr bwMode="auto">
              <a:xfrm>
                <a:off x="5151363" y="3911285"/>
                <a:ext cx="68262" cy="103570"/>
              </a:xfrm>
              <a:custGeom>
                <a:avLst/>
                <a:gdLst>
                  <a:gd name="connsiteX0" fmla="*/ 5231 w 68262"/>
                  <a:gd name="connsiteY0" fmla="*/ 94155 h 103570"/>
                  <a:gd name="connsiteX1" fmla="*/ 11770 w 68262"/>
                  <a:gd name="connsiteY1" fmla="*/ 94155 h 103570"/>
                  <a:gd name="connsiteX2" fmla="*/ 6539 w 68262"/>
                  <a:gd name="connsiteY2" fmla="*/ 102001 h 103570"/>
                  <a:gd name="connsiteX3" fmla="*/ 0 w 68262"/>
                  <a:gd name="connsiteY3" fmla="*/ 103570 h 103570"/>
                  <a:gd name="connsiteX4" fmla="*/ 37662 w 68262"/>
                  <a:gd name="connsiteY4" fmla="*/ 39026 h 103570"/>
                  <a:gd name="connsiteX5" fmla="*/ 49431 w 68262"/>
                  <a:gd name="connsiteY5" fmla="*/ 45840 h 103570"/>
                  <a:gd name="connsiteX6" fmla="*/ 47960 w 68262"/>
                  <a:gd name="connsiteY6" fmla="*/ 59468 h 103570"/>
                  <a:gd name="connsiteX7" fmla="*/ 36191 w 68262"/>
                  <a:gd name="connsiteY7" fmla="*/ 62193 h 103570"/>
                  <a:gd name="connsiteX8" fmla="*/ 25893 w 68262"/>
                  <a:gd name="connsiteY8" fmla="*/ 54017 h 103570"/>
                  <a:gd name="connsiteX9" fmla="*/ 37662 w 68262"/>
                  <a:gd name="connsiteY9" fmla="*/ 39026 h 103570"/>
                  <a:gd name="connsiteX10" fmla="*/ 57991 w 68262"/>
                  <a:gd name="connsiteY10" fmla="*/ 0 h 103570"/>
                  <a:gd name="connsiteX11" fmla="*/ 68262 w 68262"/>
                  <a:gd name="connsiteY11" fmla="*/ 1308 h 103570"/>
                  <a:gd name="connsiteX12" fmla="*/ 64411 w 68262"/>
                  <a:gd name="connsiteY12" fmla="*/ 11770 h 103570"/>
                  <a:gd name="connsiteX13" fmla="*/ 54139 w 68262"/>
                  <a:gd name="connsiteY13" fmla="*/ 11770 h 1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262" h="103570">
                    <a:moveTo>
                      <a:pt x="5231" y="94155"/>
                    </a:moveTo>
                    <a:lnTo>
                      <a:pt x="11770" y="94155"/>
                    </a:lnTo>
                    <a:lnTo>
                      <a:pt x="6539" y="102001"/>
                    </a:lnTo>
                    <a:lnTo>
                      <a:pt x="0" y="103570"/>
                    </a:lnTo>
                    <a:close/>
                    <a:moveTo>
                      <a:pt x="37662" y="39026"/>
                    </a:moveTo>
                    <a:cubicBezTo>
                      <a:pt x="42076" y="37663"/>
                      <a:pt x="49431" y="45840"/>
                      <a:pt x="49431" y="45840"/>
                    </a:cubicBezTo>
                    <a:lnTo>
                      <a:pt x="47960" y="59468"/>
                    </a:lnTo>
                    <a:cubicBezTo>
                      <a:pt x="47960" y="59468"/>
                      <a:pt x="37662" y="60831"/>
                      <a:pt x="36191" y="62193"/>
                    </a:cubicBezTo>
                    <a:cubicBezTo>
                      <a:pt x="33249" y="63556"/>
                      <a:pt x="25893" y="56742"/>
                      <a:pt x="25893" y="54017"/>
                    </a:cubicBezTo>
                    <a:cubicBezTo>
                      <a:pt x="27364" y="52654"/>
                      <a:pt x="33249" y="39026"/>
                      <a:pt x="37662" y="39026"/>
                    </a:cubicBezTo>
                    <a:close/>
                    <a:moveTo>
                      <a:pt x="57991" y="0"/>
                    </a:moveTo>
                    <a:lnTo>
                      <a:pt x="68262" y="1308"/>
                    </a:lnTo>
                    <a:lnTo>
                      <a:pt x="64411" y="11770"/>
                    </a:lnTo>
                    <a:lnTo>
                      <a:pt x="54139" y="1177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80" name="Rwanda" hidden="1"/>
              <p:cNvSpPr>
                <a:spLocks/>
              </p:cNvSpPr>
              <p:nvPr/>
            </p:nvSpPr>
            <p:spPr bwMode="auto">
              <a:xfrm>
                <a:off x="5827705" y="3996512"/>
                <a:ext cx="42373" cy="58851"/>
              </a:xfrm>
              <a:custGeom>
                <a:avLst/>
                <a:gdLst>
                  <a:gd name="T0" fmla="*/ 12 w 30"/>
                  <a:gd name="T1" fmla="*/ 42 h 42"/>
                  <a:gd name="T2" fmla="*/ 12 w 30"/>
                  <a:gd name="T3" fmla="*/ 42 h 42"/>
                  <a:gd name="T4" fmla="*/ 0 w 30"/>
                  <a:gd name="T5" fmla="*/ 37 h 42"/>
                  <a:gd name="T6" fmla="*/ 5 w 30"/>
                  <a:gd name="T7" fmla="*/ 25 h 42"/>
                  <a:gd name="T8" fmla="*/ 16 w 30"/>
                  <a:gd name="T9" fmla="*/ 0 h 42"/>
                  <a:gd name="T10" fmla="*/ 30 w 30"/>
                  <a:gd name="T11" fmla="*/ 0 h 42"/>
                  <a:gd name="T12" fmla="*/ 30 w 30"/>
                  <a:gd name="T13" fmla="*/ 14 h 42"/>
                  <a:gd name="T14" fmla="*/ 23 w 30"/>
                  <a:gd name="T15" fmla="*/ 29 h 42"/>
                  <a:gd name="T16" fmla="*/ 17 w 30"/>
                  <a:gd name="T17" fmla="*/ 33 h 42"/>
                  <a:gd name="T18" fmla="*/ 12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12" y="42"/>
                    </a:moveTo>
                    <a:lnTo>
                      <a:pt x="12" y="42"/>
                    </a:lnTo>
                    <a:cubicBezTo>
                      <a:pt x="10" y="41"/>
                      <a:pt x="4" y="39"/>
                      <a:pt x="0" y="37"/>
                    </a:cubicBezTo>
                    <a:cubicBezTo>
                      <a:pt x="1" y="35"/>
                      <a:pt x="3" y="29"/>
                      <a:pt x="5" y="25"/>
                    </a:cubicBezTo>
                    <a:cubicBezTo>
                      <a:pt x="10" y="16"/>
                      <a:pt x="15" y="3"/>
                      <a:pt x="16" y="0"/>
                    </a:cubicBezTo>
                    <a:lnTo>
                      <a:pt x="30" y="0"/>
                    </a:lnTo>
                    <a:lnTo>
                      <a:pt x="30" y="14"/>
                    </a:lnTo>
                    <a:lnTo>
                      <a:pt x="23" y="29"/>
                    </a:lnTo>
                    <a:lnTo>
                      <a:pt x="17" y="33"/>
                    </a:lnTo>
                    <a:lnTo>
                      <a:pt x="1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1" name="Reunion" hidden="1"/>
              <p:cNvSpPr>
                <a:spLocks/>
              </p:cNvSpPr>
              <p:nvPr/>
            </p:nvSpPr>
            <p:spPr bwMode="auto">
              <a:xfrm>
                <a:off x="6424750" y="4586813"/>
                <a:ext cx="21185" cy="25893"/>
              </a:xfrm>
              <a:custGeom>
                <a:avLst/>
                <a:gdLst>
                  <a:gd name="T0" fmla="*/ 11 w 15"/>
                  <a:gd name="T1" fmla="*/ 0 h 17"/>
                  <a:gd name="T2" fmla="*/ 11 w 15"/>
                  <a:gd name="T3" fmla="*/ 0 h 17"/>
                  <a:gd name="T4" fmla="*/ 12 w 15"/>
                  <a:gd name="T5" fmla="*/ 4 h 17"/>
                  <a:gd name="T6" fmla="*/ 14 w 15"/>
                  <a:gd name="T7" fmla="*/ 6 h 17"/>
                  <a:gd name="T8" fmla="*/ 15 w 15"/>
                  <a:gd name="T9" fmla="*/ 9 h 17"/>
                  <a:gd name="T10" fmla="*/ 15 w 15"/>
                  <a:gd name="T11" fmla="*/ 13 h 17"/>
                  <a:gd name="T12" fmla="*/ 15 w 15"/>
                  <a:gd name="T13" fmla="*/ 15 h 17"/>
                  <a:gd name="T14" fmla="*/ 14 w 15"/>
                  <a:gd name="T15" fmla="*/ 16 h 17"/>
                  <a:gd name="T16" fmla="*/ 12 w 15"/>
                  <a:gd name="T17" fmla="*/ 15 h 17"/>
                  <a:gd name="T18" fmla="*/ 11 w 15"/>
                  <a:gd name="T19" fmla="*/ 16 h 17"/>
                  <a:gd name="T20" fmla="*/ 11 w 15"/>
                  <a:gd name="T21" fmla="*/ 17 h 17"/>
                  <a:gd name="T22" fmla="*/ 10 w 15"/>
                  <a:gd name="T23" fmla="*/ 15 h 17"/>
                  <a:gd name="T24" fmla="*/ 7 w 15"/>
                  <a:gd name="T25" fmla="*/ 15 h 17"/>
                  <a:gd name="T26" fmla="*/ 5 w 15"/>
                  <a:gd name="T27" fmla="*/ 15 h 17"/>
                  <a:gd name="T28" fmla="*/ 0 w 15"/>
                  <a:gd name="T29" fmla="*/ 11 h 17"/>
                  <a:gd name="T30" fmla="*/ 2 w 15"/>
                  <a:gd name="T31" fmla="*/ 5 h 17"/>
                  <a:gd name="T32" fmla="*/ 7 w 15"/>
                  <a:gd name="T33" fmla="*/ 0 h 17"/>
                  <a:gd name="T34" fmla="*/ 11 w 1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7">
                    <a:moveTo>
                      <a:pt x="11" y="0"/>
                    </a:moveTo>
                    <a:lnTo>
                      <a:pt x="11" y="0"/>
                    </a:lnTo>
                    <a:cubicBezTo>
                      <a:pt x="11" y="1"/>
                      <a:pt x="12" y="4"/>
                      <a:pt x="12" y="4"/>
                    </a:cubicBezTo>
                    <a:cubicBezTo>
                      <a:pt x="12" y="5"/>
                      <a:pt x="13" y="5"/>
                      <a:pt x="14" y="6"/>
                    </a:cubicBezTo>
                    <a:cubicBezTo>
                      <a:pt x="14" y="7"/>
                      <a:pt x="14" y="8"/>
                      <a:pt x="15" y="9"/>
                    </a:cubicBezTo>
                    <a:cubicBezTo>
                      <a:pt x="15" y="11"/>
                      <a:pt x="15" y="13"/>
                      <a:pt x="15" y="13"/>
                    </a:cubicBezTo>
                    <a:cubicBezTo>
                      <a:pt x="15" y="13"/>
                      <a:pt x="15" y="14"/>
                      <a:pt x="15" y="15"/>
                    </a:cubicBezTo>
                    <a:cubicBezTo>
                      <a:pt x="15" y="15"/>
                      <a:pt x="14" y="17"/>
                      <a:pt x="14" y="16"/>
                    </a:cubicBezTo>
                    <a:cubicBezTo>
                      <a:pt x="13" y="16"/>
                      <a:pt x="13" y="15"/>
                      <a:pt x="12" y="15"/>
                    </a:cubicBezTo>
                    <a:cubicBezTo>
                      <a:pt x="12" y="15"/>
                      <a:pt x="11" y="16"/>
                      <a:pt x="11" y="16"/>
                    </a:cubicBezTo>
                    <a:lnTo>
                      <a:pt x="11" y="17"/>
                    </a:lnTo>
                    <a:lnTo>
                      <a:pt x="10" y="15"/>
                    </a:lnTo>
                    <a:cubicBezTo>
                      <a:pt x="10" y="15"/>
                      <a:pt x="8" y="15"/>
                      <a:pt x="7" y="15"/>
                    </a:cubicBezTo>
                    <a:cubicBezTo>
                      <a:pt x="7" y="16"/>
                      <a:pt x="7" y="15"/>
                      <a:pt x="5" y="15"/>
                    </a:cubicBezTo>
                    <a:cubicBezTo>
                      <a:pt x="3" y="14"/>
                      <a:pt x="1" y="13"/>
                      <a:pt x="0" y="11"/>
                    </a:cubicBezTo>
                    <a:cubicBezTo>
                      <a:pt x="0" y="10"/>
                      <a:pt x="1" y="7"/>
                      <a:pt x="2" y="5"/>
                    </a:cubicBezTo>
                    <a:cubicBezTo>
                      <a:pt x="3" y="3"/>
                      <a:pt x="6" y="0"/>
                      <a:pt x="7" y="0"/>
                    </a:cubicBezTo>
                    <a:cubicBezTo>
                      <a:pt x="8" y="1"/>
                      <a:pt x="10" y="0"/>
                      <a:pt x="11"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2" name="Nigeria"/>
              <p:cNvSpPr>
                <a:spLocks/>
              </p:cNvSpPr>
              <p:nvPr/>
            </p:nvSpPr>
            <p:spPr bwMode="auto">
              <a:xfrm>
                <a:off x="5086147" y="3539397"/>
                <a:ext cx="317798" cy="301292"/>
              </a:xfrm>
              <a:custGeom>
                <a:avLst/>
                <a:gdLst>
                  <a:gd name="T0" fmla="*/ 115 w 225"/>
                  <a:gd name="T1" fmla="*/ 189 h 213"/>
                  <a:gd name="T2" fmla="*/ 127 w 225"/>
                  <a:gd name="T3" fmla="*/ 161 h 213"/>
                  <a:gd name="T4" fmla="*/ 141 w 225"/>
                  <a:gd name="T5" fmla="*/ 148 h 213"/>
                  <a:gd name="T6" fmla="*/ 151 w 225"/>
                  <a:gd name="T7" fmla="*/ 142 h 213"/>
                  <a:gd name="T8" fmla="*/ 168 w 225"/>
                  <a:gd name="T9" fmla="*/ 152 h 213"/>
                  <a:gd name="T10" fmla="*/ 174 w 225"/>
                  <a:gd name="T11" fmla="*/ 137 h 213"/>
                  <a:gd name="T12" fmla="*/ 182 w 225"/>
                  <a:gd name="T13" fmla="*/ 113 h 213"/>
                  <a:gd name="T14" fmla="*/ 193 w 225"/>
                  <a:gd name="T15" fmla="*/ 96 h 213"/>
                  <a:gd name="T16" fmla="*/ 199 w 225"/>
                  <a:gd name="T17" fmla="*/ 82 h 213"/>
                  <a:gd name="T18" fmla="*/ 207 w 225"/>
                  <a:gd name="T19" fmla="*/ 63 h 213"/>
                  <a:gd name="T20" fmla="*/ 224 w 225"/>
                  <a:gd name="T21" fmla="*/ 49 h 213"/>
                  <a:gd name="T22" fmla="*/ 216 w 225"/>
                  <a:gd name="T23" fmla="*/ 33 h 213"/>
                  <a:gd name="T24" fmla="*/ 215 w 225"/>
                  <a:gd name="T25" fmla="*/ 15 h 213"/>
                  <a:gd name="T26" fmla="*/ 204 w 225"/>
                  <a:gd name="T27" fmla="*/ 7 h 213"/>
                  <a:gd name="T28" fmla="*/ 187 w 225"/>
                  <a:gd name="T29" fmla="*/ 18 h 213"/>
                  <a:gd name="T30" fmla="*/ 161 w 225"/>
                  <a:gd name="T31" fmla="*/ 10 h 213"/>
                  <a:gd name="T32" fmla="*/ 132 w 225"/>
                  <a:gd name="T33" fmla="*/ 20 h 213"/>
                  <a:gd name="T34" fmla="*/ 111 w 225"/>
                  <a:gd name="T35" fmla="*/ 19 h 213"/>
                  <a:gd name="T36" fmla="*/ 92 w 225"/>
                  <a:gd name="T37" fmla="*/ 16 h 213"/>
                  <a:gd name="T38" fmla="*/ 70 w 225"/>
                  <a:gd name="T39" fmla="*/ 5 h 213"/>
                  <a:gd name="T40" fmla="*/ 52 w 225"/>
                  <a:gd name="T41" fmla="*/ 0 h 213"/>
                  <a:gd name="T42" fmla="*/ 31 w 225"/>
                  <a:gd name="T43" fmla="*/ 7 h 213"/>
                  <a:gd name="T44" fmla="*/ 19 w 225"/>
                  <a:gd name="T45" fmla="*/ 30 h 213"/>
                  <a:gd name="T46" fmla="*/ 24 w 225"/>
                  <a:gd name="T47" fmla="*/ 70 h 213"/>
                  <a:gd name="T48" fmla="*/ 20 w 225"/>
                  <a:gd name="T49" fmla="*/ 75 h 213"/>
                  <a:gd name="T50" fmla="*/ 12 w 225"/>
                  <a:gd name="T51" fmla="*/ 93 h 213"/>
                  <a:gd name="T52" fmla="*/ 5 w 225"/>
                  <a:gd name="T53" fmla="*/ 106 h 213"/>
                  <a:gd name="T54" fmla="*/ 2 w 225"/>
                  <a:gd name="T55" fmla="*/ 126 h 213"/>
                  <a:gd name="T56" fmla="*/ 2 w 225"/>
                  <a:gd name="T57" fmla="*/ 163 h 213"/>
                  <a:gd name="T58" fmla="*/ 37 w 225"/>
                  <a:gd name="T59" fmla="*/ 167 h 213"/>
                  <a:gd name="T60" fmla="*/ 69 w 225"/>
                  <a:gd name="T61" fmla="*/ 210 h 213"/>
                  <a:gd name="T62" fmla="*/ 108 w 225"/>
                  <a:gd name="T63" fmla="*/ 20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213">
                    <a:moveTo>
                      <a:pt x="115" y="189"/>
                    </a:moveTo>
                    <a:lnTo>
                      <a:pt x="115" y="189"/>
                    </a:lnTo>
                    <a:lnTo>
                      <a:pt x="116" y="172"/>
                    </a:lnTo>
                    <a:lnTo>
                      <a:pt x="127" y="161"/>
                    </a:lnTo>
                    <a:lnTo>
                      <a:pt x="140" y="148"/>
                    </a:lnTo>
                    <a:lnTo>
                      <a:pt x="141" y="148"/>
                    </a:lnTo>
                    <a:lnTo>
                      <a:pt x="147" y="149"/>
                    </a:lnTo>
                    <a:lnTo>
                      <a:pt x="151" y="142"/>
                    </a:lnTo>
                    <a:lnTo>
                      <a:pt x="162" y="159"/>
                    </a:lnTo>
                    <a:lnTo>
                      <a:pt x="168" y="152"/>
                    </a:lnTo>
                    <a:lnTo>
                      <a:pt x="173" y="144"/>
                    </a:lnTo>
                    <a:lnTo>
                      <a:pt x="174" y="137"/>
                    </a:lnTo>
                    <a:lnTo>
                      <a:pt x="180" y="127"/>
                    </a:lnTo>
                    <a:lnTo>
                      <a:pt x="182" y="113"/>
                    </a:lnTo>
                    <a:lnTo>
                      <a:pt x="191" y="110"/>
                    </a:lnTo>
                    <a:lnTo>
                      <a:pt x="193" y="96"/>
                    </a:lnTo>
                    <a:lnTo>
                      <a:pt x="200" y="90"/>
                    </a:lnTo>
                    <a:lnTo>
                      <a:pt x="199" y="82"/>
                    </a:lnTo>
                    <a:lnTo>
                      <a:pt x="205" y="77"/>
                    </a:lnTo>
                    <a:lnTo>
                      <a:pt x="207" y="63"/>
                    </a:lnTo>
                    <a:lnTo>
                      <a:pt x="214" y="56"/>
                    </a:lnTo>
                    <a:lnTo>
                      <a:pt x="224" y="49"/>
                    </a:lnTo>
                    <a:lnTo>
                      <a:pt x="225" y="36"/>
                    </a:lnTo>
                    <a:lnTo>
                      <a:pt x="216" y="33"/>
                    </a:lnTo>
                    <a:lnTo>
                      <a:pt x="214" y="15"/>
                    </a:lnTo>
                    <a:lnTo>
                      <a:pt x="215" y="15"/>
                    </a:lnTo>
                    <a:lnTo>
                      <a:pt x="208" y="3"/>
                    </a:lnTo>
                    <a:lnTo>
                      <a:pt x="204" y="7"/>
                    </a:lnTo>
                    <a:lnTo>
                      <a:pt x="196" y="10"/>
                    </a:lnTo>
                    <a:lnTo>
                      <a:pt x="187" y="18"/>
                    </a:lnTo>
                    <a:lnTo>
                      <a:pt x="177" y="14"/>
                    </a:lnTo>
                    <a:lnTo>
                      <a:pt x="161" y="10"/>
                    </a:lnTo>
                    <a:lnTo>
                      <a:pt x="145" y="15"/>
                    </a:lnTo>
                    <a:lnTo>
                      <a:pt x="132" y="20"/>
                    </a:lnTo>
                    <a:lnTo>
                      <a:pt x="123" y="23"/>
                    </a:lnTo>
                    <a:lnTo>
                      <a:pt x="111" y="19"/>
                    </a:lnTo>
                    <a:lnTo>
                      <a:pt x="102" y="12"/>
                    </a:lnTo>
                    <a:lnTo>
                      <a:pt x="92" y="16"/>
                    </a:lnTo>
                    <a:lnTo>
                      <a:pt x="80" y="19"/>
                    </a:lnTo>
                    <a:lnTo>
                      <a:pt x="70" y="5"/>
                    </a:lnTo>
                    <a:lnTo>
                      <a:pt x="64" y="7"/>
                    </a:lnTo>
                    <a:lnTo>
                      <a:pt x="52" y="0"/>
                    </a:lnTo>
                    <a:lnTo>
                      <a:pt x="43" y="2"/>
                    </a:lnTo>
                    <a:lnTo>
                      <a:pt x="31" y="7"/>
                    </a:lnTo>
                    <a:lnTo>
                      <a:pt x="27" y="21"/>
                    </a:lnTo>
                    <a:lnTo>
                      <a:pt x="19" y="30"/>
                    </a:lnTo>
                    <a:lnTo>
                      <a:pt x="16" y="52"/>
                    </a:lnTo>
                    <a:lnTo>
                      <a:pt x="24" y="70"/>
                    </a:lnTo>
                    <a:lnTo>
                      <a:pt x="23" y="71"/>
                    </a:lnTo>
                    <a:lnTo>
                      <a:pt x="20" y="75"/>
                    </a:lnTo>
                    <a:lnTo>
                      <a:pt x="20" y="84"/>
                    </a:lnTo>
                    <a:lnTo>
                      <a:pt x="12" y="93"/>
                    </a:lnTo>
                    <a:lnTo>
                      <a:pt x="5" y="106"/>
                    </a:lnTo>
                    <a:lnTo>
                      <a:pt x="5" y="106"/>
                    </a:lnTo>
                    <a:lnTo>
                      <a:pt x="0" y="108"/>
                    </a:lnTo>
                    <a:lnTo>
                      <a:pt x="2" y="126"/>
                    </a:lnTo>
                    <a:lnTo>
                      <a:pt x="1" y="151"/>
                    </a:lnTo>
                    <a:lnTo>
                      <a:pt x="2" y="163"/>
                    </a:lnTo>
                    <a:cubicBezTo>
                      <a:pt x="5" y="162"/>
                      <a:pt x="9" y="162"/>
                      <a:pt x="12" y="162"/>
                    </a:cubicBezTo>
                    <a:cubicBezTo>
                      <a:pt x="20" y="162"/>
                      <a:pt x="26" y="157"/>
                      <a:pt x="37" y="167"/>
                    </a:cubicBezTo>
                    <a:cubicBezTo>
                      <a:pt x="47" y="177"/>
                      <a:pt x="48" y="181"/>
                      <a:pt x="52" y="194"/>
                    </a:cubicBezTo>
                    <a:cubicBezTo>
                      <a:pt x="55" y="207"/>
                      <a:pt x="56" y="213"/>
                      <a:pt x="69" y="210"/>
                    </a:cubicBezTo>
                    <a:cubicBezTo>
                      <a:pt x="82" y="206"/>
                      <a:pt x="86" y="207"/>
                      <a:pt x="98" y="205"/>
                    </a:cubicBezTo>
                    <a:cubicBezTo>
                      <a:pt x="102" y="204"/>
                      <a:pt x="106" y="203"/>
                      <a:pt x="108" y="203"/>
                    </a:cubicBezTo>
                    <a:lnTo>
                      <a:pt x="115" y="18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3" name="Niger" hidden="1"/>
              <p:cNvSpPr>
                <a:spLocks/>
              </p:cNvSpPr>
              <p:nvPr/>
            </p:nvSpPr>
            <p:spPr bwMode="auto">
              <a:xfrm>
                <a:off x="5017136" y="3235277"/>
                <a:ext cx="424035" cy="362444"/>
              </a:xfrm>
              <a:custGeom>
                <a:avLst/>
                <a:gdLst>
                  <a:gd name="T0" fmla="*/ 62 w 297"/>
                  <a:gd name="T1" fmla="*/ 103 h 254"/>
                  <a:gd name="T2" fmla="*/ 62 w 297"/>
                  <a:gd name="T3" fmla="*/ 103 h 254"/>
                  <a:gd name="T4" fmla="*/ 108 w 297"/>
                  <a:gd name="T5" fmla="*/ 93 h 254"/>
                  <a:gd name="T6" fmla="*/ 126 w 297"/>
                  <a:gd name="T7" fmla="*/ 75 h 254"/>
                  <a:gd name="T8" fmla="*/ 187 w 297"/>
                  <a:gd name="T9" fmla="*/ 27 h 254"/>
                  <a:gd name="T10" fmla="*/ 224 w 297"/>
                  <a:gd name="T11" fmla="*/ 0 h 254"/>
                  <a:gd name="T12" fmla="*/ 251 w 297"/>
                  <a:gd name="T13" fmla="*/ 14 h 254"/>
                  <a:gd name="T14" fmla="*/ 268 w 297"/>
                  <a:gd name="T15" fmla="*/ 23 h 254"/>
                  <a:gd name="T16" fmla="*/ 280 w 297"/>
                  <a:gd name="T17" fmla="*/ 17 h 254"/>
                  <a:gd name="T18" fmla="*/ 281 w 297"/>
                  <a:gd name="T19" fmla="*/ 44 h 254"/>
                  <a:gd name="T20" fmla="*/ 288 w 297"/>
                  <a:gd name="T21" fmla="*/ 55 h 254"/>
                  <a:gd name="T22" fmla="*/ 290 w 297"/>
                  <a:gd name="T23" fmla="*/ 62 h 254"/>
                  <a:gd name="T24" fmla="*/ 290 w 297"/>
                  <a:gd name="T25" fmla="*/ 63 h 254"/>
                  <a:gd name="T26" fmla="*/ 297 w 297"/>
                  <a:gd name="T27" fmla="*/ 70 h 254"/>
                  <a:gd name="T28" fmla="*/ 293 w 297"/>
                  <a:gd name="T29" fmla="*/ 80 h 254"/>
                  <a:gd name="T30" fmla="*/ 293 w 297"/>
                  <a:gd name="T31" fmla="*/ 80 h 254"/>
                  <a:gd name="T32" fmla="*/ 289 w 297"/>
                  <a:gd name="T33" fmla="*/ 142 h 254"/>
                  <a:gd name="T34" fmla="*/ 289 w 297"/>
                  <a:gd name="T35" fmla="*/ 144 h 254"/>
                  <a:gd name="T36" fmla="*/ 284 w 297"/>
                  <a:gd name="T37" fmla="*/ 153 h 254"/>
                  <a:gd name="T38" fmla="*/ 279 w 297"/>
                  <a:gd name="T39" fmla="*/ 160 h 254"/>
                  <a:gd name="T40" fmla="*/ 257 w 297"/>
                  <a:gd name="T41" fmla="*/ 189 h 254"/>
                  <a:gd name="T42" fmla="*/ 251 w 297"/>
                  <a:gd name="T43" fmla="*/ 201 h 254"/>
                  <a:gd name="T44" fmla="*/ 253 w 297"/>
                  <a:gd name="T45" fmla="*/ 213 h 254"/>
                  <a:gd name="T46" fmla="*/ 249 w 297"/>
                  <a:gd name="T47" fmla="*/ 218 h 254"/>
                  <a:gd name="T48" fmla="*/ 241 w 297"/>
                  <a:gd name="T49" fmla="*/ 221 h 254"/>
                  <a:gd name="T50" fmla="*/ 233 w 297"/>
                  <a:gd name="T51" fmla="*/ 228 h 254"/>
                  <a:gd name="T52" fmla="*/ 225 w 297"/>
                  <a:gd name="T53" fmla="*/ 225 h 254"/>
                  <a:gd name="T54" fmla="*/ 208 w 297"/>
                  <a:gd name="T55" fmla="*/ 220 h 254"/>
                  <a:gd name="T56" fmla="*/ 191 w 297"/>
                  <a:gd name="T57" fmla="*/ 225 h 254"/>
                  <a:gd name="T58" fmla="*/ 178 w 297"/>
                  <a:gd name="T59" fmla="*/ 231 h 254"/>
                  <a:gd name="T60" fmla="*/ 170 w 297"/>
                  <a:gd name="T61" fmla="*/ 233 h 254"/>
                  <a:gd name="T62" fmla="*/ 160 w 297"/>
                  <a:gd name="T63" fmla="*/ 230 h 254"/>
                  <a:gd name="T64" fmla="*/ 149 w 297"/>
                  <a:gd name="T65" fmla="*/ 222 h 254"/>
                  <a:gd name="T66" fmla="*/ 138 w 297"/>
                  <a:gd name="T67" fmla="*/ 227 h 254"/>
                  <a:gd name="T68" fmla="*/ 129 w 297"/>
                  <a:gd name="T69" fmla="*/ 229 h 254"/>
                  <a:gd name="T70" fmla="*/ 119 w 297"/>
                  <a:gd name="T71" fmla="*/ 215 h 254"/>
                  <a:gd name="T72" fmla="*/ 111 w 297"/>
                  <a:gd name="T73" fmla="*/ 217 h 254"/>
                  <a:gd name="T74" fmla="*/ 100 w 297"/>
                  <a:gd name="T75" fmla="*/ 211 h 254"/>
                  <a:gd name="T76" fmla="*/ 89 w 297"/>
                  <a:gd name="T77" fmla="*/ 213 h 254"/>
                  <a:gd name="T78" fmla="*/ 74 w 297"/>
                  <a:gd name="T79" fmla="*/ 219 h 254"/>
                  <a:gd name="T80" fmla="*/ 71 w 297"/>
                  <a:gd name="T81" fmla="*/ 233 h 254"/>
                  <a:gd name="T82" fmla="*/ 62 w 297"/>
                  <a:gd name="T83" fmla="*/ 242 h 254"/>
                  <a:gd name="T84" fmla="*/ 61 w 297"/>
                  <a:gd name="T85" fmla="*/ 254 h 254"/>
                  <a:gd name="T86" fmla="*/ 59 w 297"/>
                  <a:gd name="T87" fmla="*/ 251 h 254"/>
                  <a:gd name="T88" fmla="*/ 49 w 297"/>
                  <a:gd name="T89" fmla="*/ 242 h 254"/>
                  <a:gd name="T90" fmla="*/ 38 w 297"/>
                  <a:gd name="T91" fmla="*/ 246 h 254"/>
                  <a:gd name="T92" fmla="*/ 38 w 297"/>
                  <a:gd name="T93" fmla="*/ 249 h 254"/>
                  <a:gd name="T94" fmla="*/ 35 w 297"/>
                  <a:gd name="T95" fmla="*/ 244 h 254"/>
                  <a:gd name="T96" fmla="*/ 38 w 297"/>
                  <a:gd name="T97" fmla="*/ 243 h 254"/>
                  <a:gd name="T98" fmla="*/ 41 w 297"/>
                  <a:gd name="T99" fmla="*/ 242 h 254"/>
                  <a:gd name="T100" fmla="*/ 31 w 297"/>
                  <a:gd name="T101" fmla="*/ 233 h 254"/>
                  <a:gd name="T102" fmla="*/ 29 w 297"/>
                  <a:gd name="T103" fmla="*/ 235 h 254"/>
                  <a:gd name="T104" fmla="*/ 25 w 297"/>
                  <a:gd name="T105" fmla="*/ 239 h 254"/>
                  <a:gd name="T106" fmla="*/ 16 w 297"/>
                  <a:gd name="T107" fmla="*/ 231 h 254"/>
                  <a:gd name="T108" fmla="*/ 14 w 297"/>
                  <a:gd name="T109" fmla="*/ 227 h 254"/>
                  <a:gd name="T110" fmla="*/ 18 w 297"/>
                  <a:gd name="T111" fmla="*/ 224 h 254"/>
                  <a:gd name="T112" fmla="*/ 20 w 297"/>
                  <a:gd name="T113" fmla="*/ 222 h 254"/>
                  <a:gd name="T114" fmla="*/ 6 w 297"/>
                  <a:gd name="T115" fmla="*/ 211 h 254"/>
                  <a:gd name="T116" fmla="*/ 0 w 297"/>
                  <a:gd name="T117" fmla="*/ 199 h 254"/>
                  <a:gd name="T118" fmla="*/ 1 w 297"/>
                  <a:gd name="T119" fmla="*/ 191 h 254"/>
                  <a:gd name="T120" fmla="*/ 43 w 297"/>
                  <a:gd name="T121" fmla="*/ 189 h 254"/>
                  <a:gd name="T122" fmla="*/ 62 w 297"/>
                  <a:gd name="T123" fmla="*/ 170 h 254"/>
                  <a:gd name="T124" fmla="*/ 62 w 297"/>
                  <a:gd name="T125" fmla="*/ 1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7" h="254">
                    <a:moveTo>
                      <a:pt x="62" y="103"/>
                    </a:moveTo>
                    <a:lnTo>
                      <a:pt x="62" y="103"/>
                    </a:lnTo>
                    <a:lnTo>
                      <a:pt x="108" y="93"/>
                    </a:lnTo>
                    <a:lnTo>
                      <a:pt x="126" y="75"/>
                    </a:lnTo>
                    <a:lnTo>
                      <a:pt x="187" y="27"/>
                    </a:lnTo>
                    <a:lnTo>
                      <a:pt x="224" y="0"/>
                    </a:lnTo>
                    <a:lnTo>
                      <a:pt x="251" y="14"/>
                    </a:lnTo>
                    <a:lnTo>
                      <a:pt x="268" y="23"/>
                    </a:lnTo>
                    <a:lnTo>
                      <a:pt x="280" y="17"/>
                    </a:lnTo>
                    <a:lnTo>
                      <a:pt x="281" y="44"/>
                    </a:lnTo>
                    <a:lnTo>
                      <a:pt x="288" y="55"/>
                    </a:lnTo>
                    <a:lnTo>
                      <a:pt x="290" y="62"/>
                    </a:lnTo>
                    <a:lnTo>
                      <a:pt x="290" y="63"/>
                    </a:lnTo>
                    <a:lnTo>
                      <a:pt x="297" y="70"/>
                    </a:lnTo>
                    <a:lnTo>
                      <a:pt x="293" y="80"/>
                    </a:lnTo>
                    <a:lnTo>
                      <a:pt x="293" y="80"/>
                    </a:lnTo>
                    <a:cubicBezTo>
                      <a:pt x="293" y="80"/>
                      <a:pt x="289" y="133"/>
                      <a:pt x="289" y="142"/>
                    </a:cubicBezTo>
                    <a:cubicBezTo>
                      <a:pt x="289" y="143"/>
                      <a:pt x="289" y="143"/>
                      <a:pt x="289" y="144"/>
                    </a:cubicBezTo>
                    <a:cubicBezTo>
                      <a:pt x="289" y="144"/>
                      <a:pt x="287" y="149"/>
                      <a:pt x="284" y="153"/>
                    </a:cubicBezTo>
                    <a:cubicBezTo>
                      <a:pt x="282" y="157"/>
                      <a:pt x="279" y="160"/>
                      <a:pt x="279" y="160"/>
                    </a:cubicBezTo>
                    <a:lnTo>
                      <a:pt x="257" y="189"/>
                    </a:lnTo>
                    <a:lnTo>
                      <a:pt x="251" y="201"/>
                    </a:lnTo>
                    <a:lnTo>
                      <a:pt x="253" y="213"/>
                    </a:lnTo>
                    <a:lnTo>
                      <a:pt x="249" y="218"/>
                    </a:lnTo>
                    <a:lnTo>
                      <a:pt x="241" y="221"/>
                    </a:lnTo>
                    <a:lnTo>
                      <a:pt x="233" y="228"/>
                    </a:lnTo>
                    <a:lnTo>
                      <a:pt x="225" y="225"/>
                    </a:lnTo>
                    <a:lnTo>
                      <a:pt x="208" y="220"/>
                    </a:lnTo>
                    <a:lnTo>
                      <a:pt x="191" y="225"/>
                    </a:lnTo>
                    <a:lnTo>
                      <a:pt x="178" y="231"/>
                    </a:lnTo>
                    <a:lnTo>
                      <a:pt x="170" y="233"/>
                    </a:lnTo>
                    <a:lnTo>
                      <a:pt x="160" y="230"/>
                    </a:lnTo>
                    <a:lnTo>
                      <a:pt x="149" y="222"/>
                    </a:lnTo>
                    <a:lnTo>
                      <a:pt x="138" y="227"/>
                    </a:lnTo>
                    <a:lnTo>
                      <a:pt x="129" y="229"/>
                    </a:lnTo>
                    <a:lnTo>
                      <a:pt x="119" y="215"/>
                    </a:lnTo>
                    <a:lnTo>
                      <a:pt x="111" y="217"/>
                    </a:lnTo>
                    <a:lnTo>
                      <a:pt x="100" y="211"/>
                    </a:lnTo>
                    <a:lnTo>
                      <a:pt x="89" y="213"/>
                    </a:lnTo>
                    <a:lnTo>
                      <a:pt x="74" y="219"/>
                    </a:lnTo>
                    <a:lnTo>
                      <a:pt x="71" y="233"/>
                    </a:lnTo>
                    <a:lnTo>
                      <a:pt x="62" y="242"/>
                    </a:lnTo>
                    <a:lnTo>
                      <a:pt x="61" y="254"/>
                    </a:lnTo>
                    <a:lnTo>
                      <a:pt x="59" y="251"/>
                    </a:lnTo>
                    <a:lnTo>
                      <a:pt x="49" y="242"/>
                    </a:lnTo>
                    <a:lnTo>
                      <a:pt x="38" y="246"/>
                    </a:lnTo>
                    <a:lnTo>
                      <a:pt x="38" y="249"/>
                    </a:lnTo>
                    <a:lnTo>
                      <a:pt x="35" y="244"/>
                    </a:lnTo>
                    <a:lnTo>
                      <a:pt x="38" y="243"/>
                    </a:lnTo>
                    <a:lnTo>
                      <a:pt x="41" y="242"/>
                    </a:lnTo>
                    <a:lnTo>
                      <a:pt x="31" y="233"/>
                    </a:lnTo>
                    <a:lnTo>
                      <a:pt x="29" y="235"/>
                    </a:lnTo>
                    <a:cubicBezTo>
                      <a:pt x="29" y="235"/>
                      <a:pt x="26" y="238"/>
                      <a:pt x="25" y="239"/>
                    </a:cubicBezTo>
                    <a:cubicBezTo>
                      <a:pt x="23" y="237"/>
                      <a:pt x="18" y="232"/>
                      <a:pt x="16" y="231"/>
                    </a:cubicBezTo>
                    <a:lnTo>
                      <a:pt x="14" y="227"/>
                    </a:lnTo>
                    <a:lnTo>
                      <a:pt x="18" y="224"/>
                    </a:lnTo>
                    <a:lnTo>
                      <a:pt x="20" y="222"/>
                    </a:lnTo>
                    <a:lnTo>
                      <a:pt x="6" y="211"/>
                    </a:lnTo>
                    <a:lnTo>
                      <a:pt x="0" y="199"/>
                    </a:lnTo>
                    <a:lnTo>
                      <a:pt x="1" y="191"/>
                    </a:lnTo>
                    <a:lnTo>
                      <a:pt x="43" y="189"/>
                    </a:lnTo>
                    <a:lnTo>
                      <a:pt x="62" y="170"/>
                    </a:lnTo>
                    <a:lnTo>
                      <a:pt x="62"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4" name="Namibia"/>
              <p:cNvSpPr>
                <a:spLocks/>
              </p:cNvSpPr>
              <p:nvPr/>
            </p:nvSpPr>
            <p:spPr bwMode="auto">
              <a:xfrm>
                <a:off x="5330970" y="4499764"/>
                <a:ext cx="357816" cy="360137"/>
              </a:xfrm>
              <a:custGeom>
                <a:avLst/>
                <a:gdLst>
                  <a:gd name="T0" fmla="*/ 91 w 253"/>
                  <a:gd name="T1" fmla="*/ 244 h 256"/>
                  <a:gd name="T2" fmla="*/ 91 w 253"/>
                  <a:gd name="T3" fmla="*/ 244 h 256"/>
                  <a:gd name="T4" fmla="*/ 96 w 253"/>
                  <a:gd name="T5" fmla="*/ 238 h 256"/>
                  <a:gd name="T6" fmla="*/ 98 w 253"/>
                  <a:gd name="T7" fmla="*/ 237 h 256"/>
                  <a:gd name="T8" fmla="*/ 102 w 253"/>
                  <a:gd name="T9" fmla="*/ 241 h 256"/>
                  <a:gd name="T10" fmla="*/ 104 w 253"/>
                  <a:gd name="T11" fmla="*/ 245 h 256"/>
                  <a:gd name="T12" fmla="*/ 105 w 253"/>
                  <a:gd name="T13" fmla="*/ 245 h 256"/>
                  <a:gd name="T14" fmla="*/ 105 w 253"/>
                  <a:gd name="T15" fmla="*/ 245 h 256"/>
                  <a:gd name="T16" fmla="*/ 107 w 253"/>
                  <a:gd name="T17" fmla="*/ 253 h 256"/>
                  <a:gd name="T18" fmla="*/ 107 w 253"/>
                  <a:gd name="T19" fmla="*/ 253 h 256"/>
                  <a:gd name="T20" fmla="*/ 114 w 253"/>
                  <a:gd name="T21" fmla="*/ 256 h 256"/>
                  <a:gd name="T22" fmla="*/ 128 w 253"/>
                  <a:gd name="T23" fmla="*/ 255 h 256"/>
                  <a:gd name="T24" fmla="*/ 136 w 253"/>
                  <a:gd name="T25" fmla="*/ 256 h 256"/>
                  <a:gd name="T26" fmla="*/ 140 w 253"/>
                  <a:gd name="T27" fmla="*/ 251 h 256"/>
                  <a:gd name="T28" fmla="*/ 151 w 253"/>
                  <a:gd name="T29" fmla="*/ 247 h 256"/>
                  <a:gd name="T30" fmla="*/ 155 w 253"/>
                  <a:gd name="T31" fmla="*/ 106 h 256"/>
                  <a:gd name="T32" fmla="*/ 173 w 253"/>
                  <a:gd name="T33" fmla="*/ 106 h 256"/>
                  <a:gd name="T34" fmla="*/ 176 w 253"/>
                  <a:gd name="T35" fmla="*/ 28 h 256"/>
                  <a:gd name="T36" fmla="*/ 221 w 253"/>
                  <a:gd name="T37" fmla="*/ 18 h 256"/>
                  <a:gd name="T38" fmla="*/ 228 w 253"/>
                  <a:gd name="T39" fmla="*/ 29 h 256"/>
                  <a:gd name="T40" fmla="*/ 234 w 253"/>
                  <a:gd name="T41" fmla="*/ 22 h 256"/>
                  <a:gd name="T42" fmla="*/ 235 w 253"/>
                  <a:gd name="T43" fmla="*/ 22 h 256"/>
                  <a:gd name="T44" fmla="*/ 242 w 253"/>
                  <a:gd name="T45" fmla="*/ 20 h 256"/>
                  <a:gd name="T46" fmla="*/ 253 w 253"/>
                  <a:gd name="T47" fmla="*/ 14 h 256"/>
                  <a:gd name="T48" fmla="*/ 250 w 253"/>
                  <a:gd name="T49" fmla="*/ 11 h 256"/>
                  <a:gd name="T50" fmla="*/ 239 w 253"/>
                  <a:gd name="T51" fmla="*/ 8 h 256"/>
                  <a:gd name="T52" fmla="*/ 219 w 253"/>
                  <a:gd name="T53" fmla="*/ 14 h 256"/>
                  <a:gd name="T54" fmla="*/ 218 w 253"/>
                  <a:gd name="T55" fmla="*/ 12 h 256"/>
                  <a:gd name="T56" fmla="*/ 187 w 253"/>
                  <a:gd name="T57" fmla="*/ 21 h 256"/>
                  <a:gd name="T58" fmla="*/ 187 w 253"/>
                  <a:gd name="T59" fmla="*/ 21 h 256"/>
                  <a:gd name="T60" fmla="*/ 181 w 253"/>
                  <a:gd name="T61" fmla="*/ 18 h 256"/>
                  <a:gd name="T62" fmla="*/ 172 w 253"/>
                  <a:gd name="T63" fmla="*/ 25 h 256"/>
                  <a:gd name="T64" fmla="*/ 162 w 253"/>
                  <a:gd name="T65" fmla="*/ 18 h 256"/>
                  <a:gd name="T66" fmla="*/ 155 w 253"/>
                  <a:gd name="T67" fmla="*/ 20 h 256"/>
                  <a:gd name="T68" fmla="*/ 142 w 253"/>
                  <a:gd name="T69" fmla="*/ 18 h 256"/>
                  <a:gd name="T70" fmla="*/ 129 w 253"/>
                  <a:gd name="T71" fmla="*/ 8 h 256"/>
                  <a:gd name="T72" fmla="*/ 46 w 253"/>
                  <a:gd name="T73" fmla="*/ 9 h 256"/>
                  <a:gd name="T74" fmla="*/ 37 w 253"/>
                  <a:gd name="T75" fmla="*/ 3 h 256"/>
                  <a:gd name="T76" fmla="*/ 27 w 253"/>
                  <a:gd name="T77" fmla="*/ 0 h 256"/>
                  <a:gd name="T78" fmla="*/ 18 w 253"/>
                  <a:gd name="T79" fmla="*/ 4 h 256"/>
                  <a:gd name="T80" fmla="*/ 9 w 253"/>
                  <a:gd name="T81" fmla="*/ 2 h 256"/>
                  <a:gd name="T82" fmla="*/ 2 w 253"/>
                  <a:gd name="T83" fmla="*/ 5 h 256"/>
                  <a:gd name="T84" fmla="*/ 1 w 253"/>
                  <a:gd name="T85" fmla="*/ 5 h 256"/>
                  <a:gd name="T86" fmla="*/ 10 w 253"/>
                  <a:gd name="T87" fmla="*/ 36 h 256"/>
                  <a:gd name="T88" fmla="*/ 30 w 253"/>
                  <a:gd name="T89" fmla="*/ 73 h 256"/>
                  <a:gd name="T90" fmla="*/ 51 w 253"/>
                  <a:gd name="T91" fmla="*/ 116 h 256"/>
                  <a:gd name="T92" fmla="*/ 52 w 253"/>
                  <a:gd name="T93" fmla="*/ 159 h 256"/>
                  <a:gd name="T94" fmla="*/ 59 w 253"/>
                  <a:gd name="T95" fmla="*/ 188 h 256"/>
                  <a:gd name="T96" fmla="*/ 82 w 253"/>
                  <a:gd name="T97" fmla="*/ 247 h 256"/>
                  <a:gd name="T98" fmla="*/ 86 w 253"/>
                  <a:gd name="T99" fmla="*/ 250 h 256"/>
                  <a:gd name="T100" fmla="*/ 89 w 253"/>
                  <a:gd name="T101" fmla="*/ 249 h 256"/>
                  <a:gd name="T102" fmla="*/ 91 w 253"/>
                  <a:gd name="T103" fmla="*/ 244 h 256"/>
                  <a:gd name="T104" fmla="*/ 91 w 253"/>
                  <a:gd name="T105" fmla="*/ 24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256">
                    <a:moveTo>
                      <a:pt x="91" y="244"/>
                    </a:moveTo>
                    <a:lnTo>
                      <a:pt x="91" y="244"/>
                    </a:lnTo>
                    <a:cubicBezTo>
                      <a:pt x="91" y="244"/>
                      <a:pt x="95" y="239"/>
                      <a:pt x="96" y="238"/>
                    </a:cubicBezTo>
                    <a:cubicBezTo>
                      <a:pt x="96" y="238"/>
                      <a:pt x="97" y="237"/>
                      <a:pt x="98" y="237"/>
                    </a:cubicBezTo>
                    <a:cubicBezTo>
                      <a:pt x="101" y="238"/>
                      <a:pt x="101" y="240"/>
                      <a:pt x="102" y="241"/>
                    </a:cubicBezTo>
                    <a:cubicBezTo>
                      <a:pt x="104" y="243"/>
                      <a:pt x="104" y="245"/>
                      <a:pt x="104" y="245"/>
                    </a:cubicBezTo>
                    <a:lnTo>
                      <a:pt x="105" y="245"/>
                    </a:lnTo>
                    <a:lnTo>
                      <a:pt x="105" y="245"/>
                    </a:lnTo>
                    <a:cubicBezTo>
                      <a:pt x="105" y="245"/>
                      <a:pt x="106" y="251"/>
                      <a:pt x="107" y="253"/>
                    </a:cubicBezTo>
                    <a:lnTo>
                      <a:pt x="107" y="253"/>
                    </a:lnTo>
                    <a:cubicBezTo>
                      <a:pt x="107" y="253"/>
                      <a:pt x="113" y="255"/>
                      <a:pt x="114" y="256"/>
                    </a:cubicBezTo>
                    <a:lnTo>
                      <a:pt x="128" y="255"/>
                    </a:lnTo>
                    <a:lnTo>
                      <a:pt x="136" y="256"/>
                    </a:lnTo>
                    <a:lnTo>
                      <a:pt x="140" y="251"/>
                    </a:lnTo>
                    <a:lnTo>
                      <a:pt x="151" y="247"/>
                    </a:lnTo>
                    <a:lnTo>
                      <a:pt x="155" y="106"/>
                    </a:lnTo>
                    <a:lnTo>
                      <a:pt x="173" y="106"/>
                    </a:lnTo>
                    <a:lnTo>
                      <a:pt x="176" y="28"/>
                    </a:lnTo>
                    <a:lnTo>
                      <a:pt x="221" y="18"/>
                    </a:lnTo>
                    <a:lnTo>
                      <a:pt x="228" y="29"/>
                    </a:lnTo>
                    <a:lnTo>
                      <a:pt x="234" y="22"/>
                    </a:lnTo>
                    <a:lnTo>
                      <a:pt x="235" y="22"/>
                    </a:lnTo>
                    <a:lnTo>
                      <a:pt x="242" y="20"/>
                    </a:lnTo>
                    <a:lnTo>
                      <a:pt x="253" y="14"/>
                    </a:lnTo>
                    <a:lnTo>
                      <a:pt x="250" y="11"/>
                    </a:lnTo>
                    <a:lnTo>
                      <a:pt x="239" y="8"/>
                    </a:lnTo>
                    <a:lnTo>
                      <a:pt x="219" y="14"/>
                    </a:lnTo>
                    <a:lnTo>
                      <a:pt x="218" y="12"/>
                    </a:lnTo>
                    <a:lnTo>
                      <a:pt x="187" y="21"/>
                    </a:lnTo>
                    <a:lnTo>
                      <a:pt x="187" y="21"/>
                    </a:lnTo>
                    <a:lnTo>
                      <a:pt x="181" y="18"/>
                    </a:lnTo>
                    <a:lnTo>
                      <a:pt x="172" y="25"/>
                    </a:lnTo>
                    <a:lnTo>
                      <a:pt x="162" y="18"/>
                    </a:lnTo>
                    <a:lnTo>
                      <a:pt x="155" y="20"/>
                    </a:lnTo>
                    <a:lnTo>
                      <a:pt x="142" y="18"/>
                    </a:lnTo>
                    <a:lnTo>
                      <a:pt x="129" y="8"/>
                    </a:lnTo>
                    <a:lnTo>
                      <a:pt x="46" y="9"/>
                    </a:lnTo>
                    <a:lnTo>
                      <a:pt x="37" y="3"/>
                    </a:lnTo>
                    <a:lnTo>
                      <a:pt x="27" y="0"/>
                    </a:lnTo>
                    <a:lnTo>
                      <a:pt x="18" y="4"/>
                    </a:lnTo>
                    <a:lnTo>
                      <a:pt x="9" y="2"/>
                    </a:lnTo>
                    <a:lnTo>
                      <a:pt x="2" y="5"/>
                    </a:lnTo>
                    <a:lnTo>
                      <a:pt x="1" y="5"/>
                    </a:lnTo>
                    <a:cubicBezTo>
                      <a:pt x="0" y="14"/>
                      <a:pt x="2" y="25"/>
                      <a:pt x="10" y="36"/>
                    </a:cubicBezTo>
                    <a:cubicBezTo>
                      <a:pt x="19" y="47"/>
                      <a:pt x="26" y="60"/>
                      <a:pt x="30" y="73"/>
                    </a:cubicBezTo>
                    <a:cubicBezTo>
                      <a:pt x="34" y="86"/>
                      <a:pt x="47" y="107"/>
                      <a:pt x="51" y="116"/>
                    </a:cubicBezTo>
                    <a:cubicBezTo>
                      <a:pt x="54" y="124"/>
                      <a:pt x="48" y="152"/>
                      <a:pt x="52" y="159"/>
                    </a:cubicBezTo>
                    <a:cubicBezTo>
                      <a:pt x="55" y="165"/>
                      <a:pt x="58" y="169"/>
                      <a:pt x="59" y="188"/>
                    </a:cubicBezTo>
                    <a:cubicBezTo>
                      <a:pt x="60" y="207"/>
                      <a:pt x="69" y="239"/>
                      <a:pt x="82" y="247"/>
                    </a:cubicBezTo>
                    <a:cubicBezTo>
                      <a:pt x="83" y="248"/>
                      <a:pt x="85" y="249"/>
                      <a:pt x="86" y="250"/>
                    </a:cubicBezTo>
                    <a:lnTo>
                      <a:pt x="89" y="249"/>
                    </a:lnTo>
                    <a:lnTo>
                      <a:pt x="91" y="244"/>
                    </a:lnTo>
                    <a:lnTo>
                      <a:pt x="91" y="24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5" name="Mozambique"/>
              <p:cNvSpPr>
                <a:spLocks/>
              </p:cNvSpPr>
              <p:nvPr/>
            </p:nvSpPr>
            <p:spPr bwMode="auto">
              <a:xfrm>
                <a:off x="5833974" y="4292607"/>
                <a:ext cx="287168" cy="475473"/>
              </a:xfrm>
              <a:custGeom>
                <a:avLst/>
                <a:gdLst>
                  <a:gd name="T0" fmla="*/ 196 w 203"/>
                  <a:gd name="T1" fmla="*/ 51 h 336"/>
                  <a:gd name="T2" fmla="*/ 196 w 203"/>
                  <a:gd name="T3" fmla="*/ 13 h 336"/>
                  <a:gd name="T4" fmla="*/ 179 w 203"/>
                  <a:gd name="T5" fmla="*/ 14 h 336"/>
                  <a:gd name="T6" fmla="*/ 158 w 203"/>
                  <a:gd name="T7" fmla="*/ 23 h 336"/>
                  <a:gd name="T8" fmla="*/ 144 w 203"/>
                  <a:gd name="T9" fmla="*/ 29 h 336"/>
                  <a:gd name="T10" fmla="*/ 123 w 203"/>
                  <a:gd name="T11" fmla="*/ 30 h 336"/>
                  <a:gd name="T12" fmla="*/ 100 w 203"/>
                  <a:gd name="T13" fmla="*/ 26 h 336"/>
                  <a:gd name="T14" fmla="*/ 80 w 203"/>
                  <a:gd name="T15" fmla="*/ 35 h 336"/>
                  <a:gd name="T16" fmla="*/ 85 w 203"/>
                  <a:gd name="T17" fmla="*/ 62 h 336"/>
                  <a:gd name="T18" fmla="*/ 107 w 203"/>
                  <a:gd name="T19" fmla="*/ 88 h 336"/>
                  <a:gd name="T20" fmla="*/ 106 w 203"/>
                  <a:gd name="T21" fmla="*/ 120 h 336"/>
                  <a:gd name="T22" fmla="*/ 93 w 203"/>
                  <a:gd name="T23" fmla="*/ 132 h 336"/>
                  <a:gd name="T24" fmla="*/ 87 w 203"/>
                  <a:gd name="T25" fmla="*/ 148 h 336"/>
                  <a:gd name="T26" fmla="*/ 87 w 203"/>
                  <a:gd name="T27" fmla="*/ 140 h 336"/>
                  <a:gd name="T28" fmla="*/ 72 w 203"/>
                  <a:gd name="T29" fmla="*/ 121 h 336"/>
                  <a:gd name="T30" fmla="*/ 80 w 203"/>
                  <a:gd name="T31" fmla="*/ 96 h 336"/>
                  <a:gd name="T32" fmla="*/ 64 w 203"/>
                  <a:gd name="T33" fmla="*/ 89 h 336"/>
                  <a:gd name="T34" fmla="*/ 0 w 203"/>
                  <a:gd name="T35" fmla="*/ 102 h 336"/>
                  <a:gd name="T36" fmla="*/ 7 w 203"/>
                  <a:gd name="T37" fmla="*/ 118 h 336"/>
                  <a:gd name="T38" fmla="*/ 23 w 203"/>
                  <a:gd name="T39" fmla="*/ 121 h 336"/>
                  <a:gd name="T40" fmla="*/ 44 w 203"/>
                  <a:gd name="T41" fmla="*/ 133 h 336"/>
                  <a:gd name="T42" fmla="*/ 50 w 203"/>
                  <a:gd name="T43" fmla="*/ 141 h 336"/>
                  <a:gd name="T44" fmla="*/ 54 w 203"/>
                  <a:gd name="T45" fmla="*/ 171 h 336"/>
                  <a:gd name="T46" fmla="*/ 46 w 203"/>
                  <a:gd name="T47" fmla="*/ 185 h 336"/>
                  <a:gd name="T48" fmla="*/ 49 w 203"/>
                  <a:gd name="T49" fmla="*/ 192 h 336"/>
                  <a:gd name="T50" fmla="*/ 51 w 203"/>
                  <a:gd name="T51" fmla="*/ 200 h 336"/>
                  <a:gd name="T52" fmla="*/ 41 w 203"/>
                  <a:gd name="T53" fmla="*/ 222 h 336"/>
                  <a:gd name="T54" fmla="*/ 17 w 203"/>
                  <a:gd name="T55" fmla="*/ 260 h 336"/>
                  <a:gd name="T56" fmla="*/ 27 w 203"/>
                  <a:gd name="T57" fmla="*/ 295 h 336"/>
                  <a:gd name="T58" fmla="*/ 27 w 203"/>
                  <a:gd name="T59" fmla="*/ 322 h 336"/>
                  <a:gd name="T60" fmla="*/ 29 w 203"/>
                  <a:gd name="T61" fmla="*/ 336 h 336"/>
                  <a:gd name="T62" fmla="*/ 33 w 203"/>
                  <a:gd name="T63" fmla="*/ 335 h 336"/>
                  <a:gd name="T64" fmla="*/ 51 w 203"/>
                  <a:gd name="T65" fmla="*/ 323 h 336"/>
                  <a:gd name="T66" fmla="*/ 93 w 203"/>
                  <a:gd name="T67" fmla="*/ 294 h 336"/>
                  <a:gd name="T68" fmla="*/ 93 w 203"/>
                  <a:gd name="T69" fmla="*/ 274 h 336"/>
                  <a:gd name="T70" fmla="*/ 89 w 203"/>
                  <a:gd name="T71" fmla="*/ 248 h 336"/>
                  <a:gd name="T72" fmla="*/ 81 w 203"/>
                  <a:gd name="T73" fmla="*/ 222 h 336"/>
                  <a:gd name="T74" fmla="*/ 87 w 203"/>
                  <a:gd name="T75" fmla="*/ 203 h 336"/>
                  <a:gd name="T76" fmla="*/ 103 w 203"/>
                  <a:gd name="T77" fmla="*/ 184 h 336"/>
                  <a:gd name="T78" fmla="*/ 115 w 203"/>
                  <a:gd name="T79" fmla="*/ 177 h 336"/>
                  <a:gd name="T80" fmla="*/ 144 w 203"/>
                  <a:gd name="T81" fmla="*/ 151 h 336"/>
                  <a:gd name="T82" fmla="*/ 175 w 203"/>
                  <a:gd name="T83" fmla="*/ 134 h 336"/>
                  <a:gd name="T84" fmla="*/ 200 w 203"/>
                  <a:gd name="T85" fmla="*/ 97 h 336"/>
                  <a:gd name="T86" fmla="*/ 197 w 203"/>
                  <a:gd name="T87" fmla="*/ 7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336">
                    <a:moveTo>
                      <a:pt x="196" y="51"/>
                    </a:moveTo>
                    <a:lnTo>
                      <a:pt x="196" y="51"/>
                    </a:lnTo>
                    <a:cubicBezTo>
                      <a:pt x="196" y="51"/>
                      <a:pt x="197" y="31"/>
                      <a:pt x="197" y="28"/>
                    </a:cubicBezTo>
                    <a:cubicBezTo>
                      <a:pt x="197" y="25"/>
                      <a:pt x="195" y="16"/>
                      <a:pt x="196" y="13"/>
                    </a:cubicBezTo>
                    <a:cubicBezTo>
                      <a:pt x="196" y="11"/>
                      <a:pt x="198" y="5"/>
                      <a:pt x="199" y="0"/>
                    </a:cubicBezTo>
                    <a:lnTo>
                      <a:pt x="179" y="14"/>
                    </a:lnTo>
                    <a:lnTo>
                      <a:pt x="166" y="17"/>
                    </a:lnTo>
                    <a:lnTo>
                      <a:pt x="158" y="23"/>
                    </a:lnTo>
                    <a:lnTo>
                      <a:pt x="150" y="20"/>
                    </a:lnTo>
                    <a:lnTo>
                      <a:pt x="144" y="29"/>
                    </a:lnTo>
                    <a:lnTo>
                      <a:pt x="129" y="26"/>
                    </a:lnTo>
                    <a:lnTo>
                      <a:pt x="123" y="30"/>
                    </a:lnTo>
                    <a:lnTo>
                      <a:pt x="110" y="21"/>
                    </a:lnTo>
                    <a:lnTo>
                      <a:pt x="100" y="26"/>
                    </a:lnTo>
                    <a:lnTo>
                      <a:pt x="90" y="23"/>
                    </a:lnTo>
                    <a:lnTo>
                      <a:pt x="80" y="35"/>
                    </a:lnTo>
                    <a:cubicBezTo>
                      <a:pt x="81" y="36"/>
                      <a:pt x="82" y="40"/>
                      <a:pt x="82" y="42"/>
                    </a:cubicBezTo>
                    <a:cubicBezTo>
                      <a:pt x="82" y="43"/>
                      <a:pt x="84" y="59"/>
                      <a:pt x="85" y="62"/>
                    </a:cubicBezTo>
                    <a:cubicBezTo>
                      <a:pt x="87" y="65"/>
                      <a:pt x="97" y="76"/>
                      <a:pt x="103" y="82"/>
                    </a:cubicBezTo>
                    <a:cubicBezTo>
                      <a:pt x="105" y="85"/>
                      <a:pt x="106" y="86"/>
                      <a:pt x="107" y="88"/>
                    </a:cubicBezTo>
                    <a:cubicBezTo>
                      <a:pt x="107" y="90"/>
                      <a:pt x="106" y="119"/>
                      <a:pt x="106" y="119"/>
                    </a:cubicBezTo>
                    <a:lnTo>
                      <a:pt x="106" y="120"/>
                    </a:lnTo>
                    <a:lnTo>
                      <a:pt x="97" y="123"/>
                    </a:lnTo>
                    <a:lnTo>
                      <a:pt x="93" y="132"/>
                    </a:lnTo>
                    <a:lnTo>
                      <a:pt x="98" y="148"/>
                    </a:lnTo>
                    <a:lnTo>
                      <a:pt x="87" y="148"/>
                    </a:lnTo>
                    <a:lnTo>
                      <a:pt x="87" y="146"/>
                    </a:lnTo>
                    <a:lnTo>
                      <a:pt x="87" y="140"/>
                    </a:lnTo>
                    <a:lnTo>
                      <a:pt x="83" y="136"/>
                    </a:lnTo>
                    <a:lnTo>
                      <a:pt x="72" y="121"/>
                    </a:lnTo>
                    <a:lnTo>
                      <a:pt x="78" y="111"/>
                    </a:lnTo>
                    <a:lnTo>
                      <a:pt x="80" y="96"/>
                    </a:lnTo>
                    <a:lnTo>
                      <a:pt x="77" y="87"/>
                    </a:lnTo>
                    <a:lnTo>
                      <a:pt x="64" y="89"/>
                    </a:lnTo>
                    <a:lnTo>
                      <a:pt x="56" y="79"/>
                    </a:lnTo>
                    <a:lnTo>
                      <a:pt x="0" y="102"/>
                    </a:lnTo>
                    <a:lnTo>
                      <a:pt x="3" y="116"/>
                    </a:lnTo>
                    <a:lnTo>
                      <a:pt x="7" y="118"/>
                    </a:lnTo>
                    <a:lnTo>
                      <a:pt x="15" y="119"/>
                    </a:lnTo>
                    <a:lnTo>
                      <a:pt x="23" y="121"/>
                    </a:lnTo>
                    <a:lnTo>
                      <a:pt x="31" y="127"/>
                    </a:lnTo>
                    <a:lnTo>
                      <a:pt x="44" y="133"/>
                    </a:lnTo>
                    <a:lnTo>
                      <a:pt x="55" y="136"/>
                    </a:lnTo>
                    <a:lnTo>
                      <a:pt x="50" y="141"/>
                    </a:lnTo>
                    <a:lnTo>
                      <a:pt x="53" y="152"/>
                    </a:lnTo>
                    <a:lnTo>
                      <a:pt x="54" y="171"/>
                    </a:lnTo>
                    <a:lnTo>
                      <a:pt x="50" y="179"/>
                    </a:lnTo>
                    <a:lnTo>
                      <a:pt x="46" y="185"/>
                    </a:lnTo>
                    <a:lnTo>
                      <a:pt x="49" y="191"/>
                    </a:lnTo>
                    <a:lnTo>
                      <a:pt x="49" y="192"/>
                    </a:lnTo>
                    <a:lnTo>
                      <a:pt x="47" y="197"/>
                    </a:lnTo>
                    <a:lnTo>
                      <a:pt x="51" y="200"/>
                    </a:lnTo>
                    <a:lnTo>
                      <a:pt x="50" y="211"/>
                    </a:lnTo>
                    <a:lnTo>
                      <a:pt x="41" y="222"/>
                    </a:lnTo>
                    <a:lnTo>
                      <a:pt x="41" y="238"/>
                    </a:lnTo>
                    <a:lnTo>
                      <a:pt x="17" y="260"/>
                    </a:lnTo>
                    <a:lnTo>
                      <a:pt x="20" y="281"/>
                    </a:lnTo>
                    <a:lnTo>
                      <a:pt x="27" y="295"/>
                    </a:lnTo>
                    <a:lnTo>
                      <a:pt x="29" y="310"/>
                    </a:lnTo>
                    <a:lnTo>
                      <a:pt x="27" y="322"/>
                    </a:lnTo>
                    <a:lnTo>
                      <a:pt x="27" y="336"/>
                    </a:lnTo>
                    <a:lnTo>
                      <a:pt x="29" y="336"/>
                    </a:lnTo>
                    <a:lnTo>
                      <a:pt x="33" y="336"/>
                    </a:lnTo>
                    <a:lnTo>
                      <a:pt x="33" y="335"/>
                    </a:lnTo>
                    <a:lnTo>
                      <a:pt x="37" y="335"/>
                    </a:lnTo>
                    <a:cubicBezTo>
                      <a:pt x="43" y="329"/>
                      <a:pt x="37" y="330"/>
                      <a:pt x="51" y="323"/>
                    </a:cubicBezTo>
                    <a:cubicBezTo>
                      <a:pt x="65" y="316"/>
                      <a:pt x="73" y="317"/>
                      <a:pt x="80" y="310"/>
                    </a:cubicBezTo>
                    <a:cubicBezTo>
                      <a:pt x="87" y="303"/>
                      <a:pt x="92" y="296"/>
                      <a:pt x="93" y="294"/>
                    </a:cubicBezTo>
                    <a:cubicBezTo>
                      <a:pt x="93" y="292"/>
                      <a:pt x="86" y="292"/>
                      <a:pt x="88" y="289"/>
                    </a:cubicBezTo>
                    <a:cubicBezTo>
                      <a:pt x="90" y="286"/>
                      <a:pt x="92" y="280"/>
                      <a:pt x="93" y="274"/>
                    </a:cubicBezTo>
                    <a:cubicBezTo>
                      <a:pt x="93" y="268"/>
                      <a:pt x="94" y="254"/>
                      <a:pt x="94" y="254"/>
                    </a:cubicBezTo>
                    <a:cubicBezTo>
                      <a:pt x="94" y="254"/>
                      <a:pt x="89" y="250"/>
                      <a:pt x="89" y="248"/>
                    </a:cubicBezTo>
                    <a:cubicBezTo>
                      <a:pt x="89" y="245"/>
                      <a:pt x="87" y="232"/>
                      <a:pt x="87" y="232"/>
                    </a:cubicBezTo>
                    <a:cubicBezTo>
                      <a:pt x="87" y="232"/>
                      <a:pt x="84" y="227"/>
                      <a:pt x="81" y="222"/>
                    </a:cubicBezTo>
                    <a:cubicBezTo>
                      <a:pt x="78" y="217"/>
                      <a:pt x="82" y="205"/>
                      <a:pt x="82" y="205"/>
                    </a:cubicBezTo>
                    <a:lnTo>
                      <a:pt x="87" y="203"/>
                    </a:lnTo>
                    <a:lnTo>
                      <a:pt x="94" y="194"/>
                    </a:lnTo>
                    <a:lnTo>
                      <a:pt x="103" y="184"/>
                    </a:lnTo>
                    <a:lnTo>
                      <a:pt x="111" y="184"/>
                    </a:lnTo>
                    <a:lnTo>
                      <a:pt x="115" y="177"/>
                    </a:lnTo>
                    <a:lnTo>
                      <a:pt x="125" y="164"/>
                    </a:lnTo>
                    <a:cubicBezTo>
                      <a:pt x="125" y="164"/>
                      <a:pt x="138" y="152"/>
                      <a:pt x="144" y="151"/>
                    </a:cubicBezTo>
                    <a:cubicBezTo>
                      <a:pt x="151" y="149"/>
                      <a:pt x="161" y="141"/>
                      <a:pt x="161" y="141"/>
                    </a:cubicBezTo>
                    <a:lnTo>
                      <a:pt x="175" y="134"/>
                    </a:lnTo>
                    <a:cubicBezTo>
                      <a:pt x="175" y="134"/>
                      <a:pt x="189" y="118"/>
                      <a:pt x="193" y="113"/>
                    </a:cubicBezTo>
                    <a:cubicBezTo>
                      <a:pt x="197" y="108"/>
                      <a:pt x="200" y="97"/>
                      <a:pt x="200" y="97"/>
                    </a:cubicBezTo>
                    <a:lnTo>
                      <a:pt x="203" y="86"/>
                    </a:lnTo>
                    <a:lnTo>
                      <a:pt x="197" y="77"/>
                    </a:lnTo>
                    <a:lnTo>
                      <a:pt x="196" y="5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6" name="Morocco"/>
              <p:cNvSpPr>
                <a:spLocks/>
              </p:cNvSpPr>
              <p:nvPr/>
            </p:nvSpPr>
            <p:spPr bwMode="auto">
              <a:xfrm>
                <a:off x="4678772" y="2854611"/>
                <a:ext cx="310730" cy="251871"/>
              </a:xfrm>
              <a:custGeom>
                <a:avLst/>
                <a:gdLst>
                  <a:gd name="T0" fmla="*/ 7 w 220"/>
                  <a:gd name="T1" fmla="*/ 171 h 178"/>
                  <a:gd name="T2" fmla="*/ 7 w 220"/>
                  <a:gd name="T3" fmla="*/ 171 h 178"/>
                  <a:gd name="T4" fmla="*/ 0 w 220"/>
                  <a:gd name="T5" fmla="*/ 176 h 178"/>
                  <a:gd name="T6" fmla="*/ 75 w 220"/>
                  <a:gd name="T7" fmla="*/ 178 h 178"/>
                  <a:gd name="T8" fmla="*/ 77 w 220"/>
                  <a:gd name="T9" fmla="*/ 156 h 178"/>
                  <a:gd name="T10" fmla="*/ 100 w 220"/>
                  <a:gd name="T11" fmla="*/ 140 h 178"/>
                  <a:gd name="T12" fmla="*/ 109 w 220"/>
                  <a:gd name="T13" fmla="*/ 131 h 178"/>
                  <a:gd name="T14" fmla="*/ 117 w 220"/>
                  <a:gd name="T15" fmla="*/ 136 h 178"/>
                  <a:gd name="T16" fmla="*/ 119 w 220"/>
                  <a:gd name="T17" fmla="*/ 132 h 178"/>
                  <a:gd name="T18" fmla="*/ 141 w 220"/>
                  <a:gd name="T19" fmla="*/ 128 h 178"/>
                  <a:gd name="T20" fmla="*/ 148 w 220"/>
                  <a:gd name="T21" fmla="*/ 118 h 178"/>
                  <a:gd name="T22" fmla="*/ 156 w 220"/>
                  <a:gd name="T23" fmla="*/ 114 h 178"/>
                  <a:gd name="T24" fmla="*/ 164 w 220"/>
                  <a:gd name="T25" fmla="*/ 112 h 178"/>
                  <a:gd name="T26" fmla="*/ 171 w 220"/>
                  <a:gd name="T27" fmla="*/ 105 h 178"/>
                  <a:gd name="T28" fmla="*/ 167 w 220"/>
                  <a:gd name="T29" fmla="*/ 90 h 178"/>
                  <a:gd name="T30" fmla="*/ 183 w 220"/>
                  <a:gd name="T31" fmla="*/ 87 h 178"/>
                  <a:gd name="T32" fmla="*/ 186 w 220"/>
                  <a:gd name="T33" fmla="*/ 80 h 178"/>
                  <a:gd name="T34" fmla="*/ 218 w 220"/>
                  <a:gd name="T35" fmla="*/ 81 h 178"/>
                  <a:gd name="T36" fmla="*/ 220 w 220"/>
                  <a:gd name="T37" fmla="*/ 74 h 178"/>
                  <a:gd name="T38" fmla="*/ 210 w 220"/>
                  <a:gd name="T39" fmla="*/ 57 h 178"/>
                  <a:gd name="T40" fmla="*/ 210 w 220"/>
                  <a:gd name="T41" fmla="*/ 37 h 178"/>
                  <a:gd name="T42" fmla="*/ 207 w 220"/>
                  <a:gd name="T43" fmla="*/ 23 h 178"/>
                  <a:gd name="T44" fmla="*/ 194 w 220"/>
                  <a:gd name="T45" fmla="*/ 18 h 178"/>
                  <a:gd name="T46" fmla="*/ 194 w 220"/>
                  <a:gd name="T47" fmla="*/ 17 h 178"/>
                  <a:gd name="T48" fmla="*/ 193 w 220"/>
                  <a:gd name="T49" fmla="*/ 16 h 178"/>
                  <a:gd name="T50" fmla="*/ 191 w 220"/>
                  <a:gd name="T51" fmla="*/ 11 h 178"/>
                  <a:gd name="T52" fmla="*/ 191 w 220"/>
                  <a:gd name="T53" fmla="*/ 10 h 178"/>
                  <a:gd name="T54" fmla="*/ 183 w 220"/>
                  <a:gd name="T55" fmla="*/ 14 h 178"/>
                  <a:gd name="T56" fmla="*/ 174 w 220"/>
                  <a:gd name="T57" fmla="*/ 12 h 178"/>
                  <a:gd name="T58" fmla="*/ 163 w 220"/>
                  <a:gd name="T59" fmla="*/ 14 h 178"/>
                  <a:gd name="T60" fmla="*/ 153 w 220"/>
                  <a:gd name="T61" fmla="*/ 10 h 178"/>
                  <a:gd name="T62" fmla="*/ 147 w 220"/>
                  <a:gd name="T63" fmla="*/ 0 h 178"/>
                  <a:gd name="T64" fmla="*/ 136 w 220"/>
                  <a:gd name="T65" fmla="*/ 5 h 178"/>
                  <a:gd name="T66" fmla="*/ 124 w 220"/>
                  <a:gd name="T67" fmla="*/ 29 h 178"/>
                  <a:gd name="T68" fmla="*/ 108 w 220"/>
                  <a:gd name="T69" fmla="*/ 46 h 178"/>
                  <a:gd name="T70" fmla="*/ 81 w 220"/>
                  <a:gd name="T71" fmla="*/ 64 h 178"/>
                  <a:gd name="T72" fmla="*/ 72 w 220"/>
                  <a:gd name="T73" fmla="*/ 74 h 178"/>
                  <a:gd name="T74" fmla="*/ 60 w 220"/>
                  <a:gd name="T75" fmla="*/ 98 h 178"/>
                  <a:gd name="T76" fmla="*/ 60 w 220"/>
                  <a:gd name="T77" fmla="*/ 117 h 178"/>
                  <a:gd name="T78" fmla="*/ 56 w 220"/>
                  <a:gd name="T79" fmla="*/ 134 h 178"/>
                  <a:gd name="T80" fmla="*/ 34 w 220"/>
                  <a:gd name="T81" fmla="*/ 154 h 178"/>
                  <a:gd name="T82" fmla="*/ 7 w 220"/>
                  <a:gd name="T83" fmla="*/ 17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178">
                    <a:moveTo>
                      <a:pt x="7" y="171"/>
                    </a:moveTo>
                    <a:lnTo>
                      <a:pt x="7" y="171"/>
                    </a:lnTo>
                    <a:cubicBezTo>
                      <a:pt x="5" y="172"/>
                      <a:pt x="2" y="174"/>
                      <a:pt x="0" y="176"/>
                    </a:cubicBezTo>
                    <a:lnTo>
                      <a:pt x="75" y="178"/>
                    </a:lnTo>
                    <a:lnTo>
                      <a:pt x="77" y="156"/>
                    </a:lnTo>
                    <a:lnTo>
                      <a:pt x="100" y="140"/>
                    </a:lnTo>
                    <a:lnTo>
                      <a:pt x="109" y="131"/>
                    </a:lnTo>
                    <a:lnTo>
                      <a:pt x="117" y="136"/>
                    </a:lnTo>
                    <a:lnTo>
                      <a:pt x="119" y="132"/>
                    </a:lnTo>
                    <a:lnTo>
                      <a:pt x="141" y="128"/>
                    </a:lnTo>
                    <a:lnTo>
                      <a:pt x="148" y="118"/>
                    </a:lnTo>
                    <a:lnTo>
                      <a:pt x="156" y="114"/>
                    </a:lnTo>
                    <a:lnTo>
                      <a:pt x="164" y="112"/>
                    </a:lnTo>
                    <a:lnTo>
                      <a:pt x="171" y="105"/>
                    </a:lnTo>
                    <a:lnTo>
                      <a:pt x="167" y="90"/>
                    </a:lnTo>
                    <a:lnTo>
                      <a:pt x="183" y="87"/>
                    </a:lnTo>
                    <a:lnTo>
                      <a:pt x="186" y="80"/>
                    </a:lnTo>
                    <a:lnTo>
                      <a:pt x="218" y="81"/>
                    </a:lnTo>
                    <a:lnTo>
                      <a:pt x="220" y="74"/>
                    </a:lnTo>
                    <a:lnTo>
                      <a:pt x="210" y="57"/>
                    </a:lnTo>
                    <a:lnTo>
                      <a:pt x="210" y="37"/>
                    </a:lnTo>
                    <a:lnTo>
                      <a:pt x="207" y="23"/>
                    </a:lnTo>
                    <a:lnTo>
                      <a:pt x="194" y="18"/>
                    </a:lnTo>
                    <a:lnTo>
                      <a:pt x="194" y="17"/>
                    </a:lnTo>
                    <a:cubicBezTo>
                      <a:pt x="194" y="17"/>
                      <a:pt x="193" y="17"/>
                      <a:pt x="193" y="16"/>
                    </a:cubicBezTo>
                    <a:cubicBezTo>
                      <a:pt x="192" y="15"/>
                      <a:pt x="191" y="13"/>
                      <a:pt x="191" y="11"/>
                    </a:cubicBezTo>
                    <a:cubicBezTo>
                      <a:pt x="191" y="11"/>
                      <a:pt x="191" y="10"/>
                      <a:pt x="191" y="10"/>
                    </a:cubicBezTo>
                    <a:lnTo>
                      <a:pt x="183" y="14"/>
                    </a:lnTo>
                    <a:cubicBezTo>
                      <a:pt x="183" y="14"/>
                      <a:pt x="176" y="12"/>
                      <a:pt x="174" y="12"/>
                    </a:cubicBezTo>
                    <a:cubicBezTo>
                      <a:pt x="172" y="13"/>
                      <a:pt x="166" y="14"/>
                      <a:pt x="163" y="14"/>
                    </a:cubicBezTo>
                    <a:cubicBezTo>
                      <a:pt x="161" y="14"/>
                      <a:pt x="154" y="12"/>
                      <a:pt x="153" y="10"/>
                    </a:cubicBezTo>
                    <a:cubicBezTo>
                      <a:pt x="153" y="8"/>
                      <a:pt x="148" y="0"/>
                      <a:pt x="147" y="0"/>
                    </a:cubicBezTo>
                    <a:cubicBezTo>
                      <a:pt x="146" y="0"/>
                      <a:pt x="136" y="3"/>
                      <a:pt x="136" y="5"/>
                    </a:cubicBezTo>
                    <a:cubicBezTo>
                      <a:pt x="136" y="6"/>
                      <a:pt x="130" y="19"/>
                      <a:pt x="124" y="29"/>
                    </a:cubicBezTo>
                    <a:cubicBezTo>
                      <a:pt x="117" y="38"/>
                      <a:pt x="119" y="41"/>
                      <a:pt x="108" y="46"/>
                    </a:cubicBezTo>
                    <a:cubicBezTo>
                      <a:pt x="97" y="52"/>
                      <a:pt x="85" y="61"/>
                      <a:pt x="81" y="64"/>
                    </a:cubicBezTo>
                    <a:cubicBezTo>
                      <a:pt x="77" y="67"/>
                      <a:pt x="73" y="66"/>
                      <a:pt x="72" y="74"/>
                    </a:cubicBezTo>
                    <a:cubicBezTo>
                      <a:pt x="71" y="82"/>
                      <a:pt x="60" y="88"/>
                      <a:pt x="60" y="98"/>
                    </a:cubicBezTo>
                    <a:cubicBezTo>
                      <a:pt x="60" y="108"/>
                      <a:pt x="59" y="113"/>
                      <a:pt x="60" y="117"/>
                    </a:cubicBezTo>
                    <a:cubicBezTo>
                      <a:pt x="61" y="122"/>
                      <a:pt x="61" y="126"/>
                      <a:pt x="56" y="134"/>
                    </a:cubicBezTo>
                    <a:cubicBezTo>
                      <a:pt x="51" y="142"/>
                      <a:pt x="44" y="144"/>
                      <a:pt x="34" y="154"/>
                    </a:cubicBezTo>
                    <a:cubicBezTo>
                      <a:pt x="23" y="165"/>
                      <a:pt x="13" y="168"/>
                      <a:pt x="7" y="1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7" name="Mauritius"/>
              <p:cNvSpPr>
                <a:spLocks/>
              </p:cNvSpPr>
              <p:nvPr/>
            </p:nvSpPr>
            <p:spPr bwMode="auto">
              <a:xfrm>
                <a:off x="6479781" y="4570900"/>
                <a:ext cx="16479" cy="23541"/>
              </a:xfrm>
              <a:custGeom>
                <a:avLst/>
                <a:gdLst>
                  <a:gd name="T0" fmla="*/ 12 w 12"/>
                  <a:gd name="T1" fmla="*/ 5 h 17"/>
                  <a:gd name="T2" fmla="*/ 12 w 12"/>
                  <a:gd name="T3" fmla="*/ 5 h 17"/>
                  <a:gd name="T4" fmla="*/ 12 w 12"/>
                  <a:gd name="T5" fmla="*/ 2 h 17"/>
                  <a:gd name="T6" fmla="*/ 10 w 12"/>
                  <a:gd name="T7" fmla="*/ 0 h 17"/>
                  <a:gd name="T8" fmla="*/ 7 w 12"/>
                  <a:gd name="T9" fmla="*/ 0 h 17"/>
                  <a:gd name="T10" fmla="*/ 6 w 12"/>
                  <a:gd name="T11" fmla="*/ 2 h 17"/>
                  <a:gd name="T12" fmla="*/ 4 w 12"/>
                  <a:gd name="T13" fmla="*/ 2 h 17"/>
                  <a:gd name="T14" fmla="*/ 3 w 12"/>
                  <a:gd name="T15" fmla="*/ 3 h 17"/>
                  <a:gd name="T16" fmla="*/ 2 w 12"/>
                  <a:gd name="T17" fmla="*/ 6 h 17"/>
                  <a:gd name="T18" fmla="*/ 2 w 12"/>
                  <a:gd name="T19" fmla="*/ 12 h 17"/>
                  <a:gd name="T20" fmla="*/ 5 w 12"/>
                  <a:gd name="T21" fmla="*/ 16 h 17"/>
                  <a:gd name="T22" fmla="*/ 9 w 12"/>
                  <a:gd name="T23" fmla="*/ 16 h 17"/>
                  <a:gd name="T24" fmla="*/ 10 w 12"/>
                  <a:gd name="T25" fmla="*/ 14 h 17"/>
                  <a:gd name="T26" fmla="*/ 11 w 12"/>
                  <a:gd name="T27" fmla="*/ 13 h 17"/>
                  <a:gd name="T28" fmla="*/ 11 w 12"/>
                  <a:gd name="T29" fmla="*/ 10 h 17"/>
                  <a:gd name="T30" fmla="*/ 11 w 12"/>
                  <a:gd name="T31" fmla="*/ 7 h 17"/>
                  <a:gd name="T32" fmla="*/ 11 w 12"/>
                  <a:gd name="T33" fmla="*/ 5 h 17"/>
                  <a:gd name="T34" fmla="*/ 12 w 12"/>
                  <a:gd name="T3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7">
                    <a:moveTo>
                      <a:pt x="12" y="5"/>
                    </a:moveTo>
                    <a:lnTo>
                      <a:pt x="12" y="5"/>
                    </a:lnTo>
                    <a:lnTo>
                      <a:pt x="12" y="2"/>
                    </a:lnTo>
                    <a:lnTo>
                      <a:pt x="10" y="0"/>
                    </a:lnTo>
                    <a:cubicBezTo>
                      <a:pt x="10" y="0"/>
                      <a:pt x="8" y="0"/>
                      <a:pt x="7" y="0"/>
                    </a:cubicBezTo>
                    <a:cubicBezTo>
                      <a:pt x="7" y="1"/>
                      <a:pt x="7" y="2"/>
                      <a:pt x="6" y="2"/>
                    </a:cubicBezTo>
                    <a:cubicBezTo>
                      <a:pt x="5" y="2"/>
                      <a:pt x="4" y="1"/>
                      <a:pt x="4" y="2"/>
                    </a:cubicBezTo>
                    <a:cubicBezTo>
                      <a:pt x="3" y="4"/>
                      <a:pt x="3" y="1"/>
                      <a:pt x="3" y="3"/>
                    </a:cubicBezTo>
                    <a:cubicBezTo>
                      <a:pt x="3" y="5"/>
                      <a:pt x="3" y="4"/>
                      <a:pt x="2" y="6"/>
                    </a:cubicBezTo>
                    <a:cubicBezTo>
                      <a:pt x="1" y="8"/>
                      <a:pt x="0" y="8"/>
                      <a:pt x="2" y="12"/>
                    </a:cubicBezTo>
                    <a:cubicBezTo>
                      <a:pt x="4" y="16"/>
                      <a:pt x="3" y="15"/>
                      <a:pt x="5" y="16"/>
                    </a:cubicBezTo>
                    <a:cubicBezTo>
                      <a:pt x="7" y="17"/>
                      <a:pt x="9" y="16"/>
                      <a:pt x="9" y="16"/>
                    </a:cubicBezTo>
                    <a:lnTo>
                      <a:pt x="10" y="14"/>
                    </a:lnTo>
                    <a:lnTo>
                      <a:pt x="11" y="13"/>
                    </a:lnTo>
                    <a:lnTo>
                      <a:pt x="11" y="10"/>
                    </a:lnTo>
                    <a:lnTo>
                      <a:pt x="11" y="7"/>
                    </a:lnTo>
                    <a:lnTo>
                      <a:pt x="11" y="5"/>
                    </a:lnTo>
                    <a:lnTo>
                      <a:pt x="12"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8" name="Mauritania" hidden="1"/>
              <p:cNvSpPr>
                <a:spLocks/>
              </p:cNvSpPr>
              <p:nvPr/>
            </p:nvSpPr>
            <p:spPr bwMode="auto">
              <a:xfrm>
                <a:off x="4558197" y="3127462"/>
                <a:ext cx="315414" cy="378966"/>
              </a:xfrm>
              <a:custGeom>
                <a:avLst/>
                <a:gdLst>
                  <a:gd name="T0" fmla="*/ 8 w 222"/>
                  <a:gd name="T1" fmla="*/ 232 h 268"/>
                  <a:gd name="T2" fmla="*/ 8 w 222"/>
                  <a:gd name="T3" fmla="*/ 232 h 268"/>
                  <a:gd name="T4" fmla="*/ 14 w 222"/>
                  <a:gd name="T5" fmla="*/ 229 h 268"/>
                  <a:gd name="T6" fmla="*/ 14 w 222"/>
                  <a:gd name="T7" fmla="*/ 229 h 268"/>
                  <a:gd name="T8" fmla="*/ 26 w 222"/>
                  <a:gd name="T9" fmla="*/ 231 h 268"/>
                  <a:gd name="T10" fmla="*/ 26 w 222"/>
                  <a:gd name="T11" fmla="*/ 231 h 268"/>
                  <a:gd name="T12" fmla="*/ 31 w 222"/>
                  <a:gd name="T13" fmla="*/ 227 h 268"/>
                  <a:gd name="T14" fmla="*/ 32 w 222"/>
                  <a:gd name="T15" fmla="*/ 226 h 268"/>
                  <a:gd name="T16" fmla="*/ 46 w 222"/>
                  <a:gd name="T17" fmla="*/ 227 h 268"/>
                  <a:gd name="T18" fmla="*/ 52 w 222"/>
                  <a:gd name="T19" fmla="*/ 233 h 268"/>
                  <a:gd name="T20" fmla="*/ 55 w 222"/>
                  <a:gd name="T21" fmla="*/ 238 h 268"/>
                  <a:gd name="T22" fmla="*/ 67 w 222"/>
                  <a:gd name="T23" fmla="*/ 239 h 268"/>
                  <a:gd name="T24" fmla="*/ 67 w 222"/>
                  <a:gd name="T25" fmla="*/ 241 h 268"/>
                  <a:gd name="T26" fmla="*/ 70 w 222"/>
                  <a:gd name="T27" fmla="*/ 249 h 268"/>
                  <a:gd name="T28" fmla="*/ 75 w 222"/>
                  <a:gd name="T29" fmla="*/ 255 h 268"/>
                  <a:gd name="T30" fmla="*/ 79 w 222"/>
                  <a:gd name="T31" fmla="*/ 262 h 268"/>
                  <a:gd name="T32" fmla="*/ 86 w 222"/>
                  <a:gd name="T33" fmla="*/ 268 h 268"/>
                  <a:gd name="T34" fmla="*/ 91 w 222"/>
                  <a:gd name="T35" fmla="*/ 267 h 268"/>
                  <a:gd name="T36" fmla="*/ 91 w 222"/>
                  <a:gd name="T37" fmla="*/ 264 h 268"/>
                  <a:gd name="T38" fmla="*/ 91 w 222"/>
                  <a:gd name="T39" fmla="*/ 263 h 268"/>
                  <a:gd name="T40" fmla="*/ 91 w 222"/>
                  <a:gd name="T41" fmla="*/ 261 h 268"/>
                  <a:gd name="T42" fmla="*/ 93 w 222"/>
                  <a:gd name="T43" fmla="*/ 253 h 268"/>
                  <a:gd name="T44" fmla="*/ 94 w 222"/>
                  <a:gd name="T45" fmla="*/ 253 h 268"/>
                  <a:gd name="T46" fmla="*/ 102 w 222"/>
                  <a:gd name="T47" fmla="*/ 249 h 268"/>
                  <a:gd name="T48" fmla="*/ 111 w 222"/>
                  <a:gd name="T49" fmla="*/ 260 h 268"/>
                  <a:gd name="T50" fmla="*/ 115 w 222"/>
                  <a:gd name="T51" fmla="*/ 254 h 268"/>
                  <a:gd name="T52" fmla="*/ 135 w 222"/>
                  <a:gd name="T53" fmla="*/ 254 h 268"/>
                  <a:gd name="T54" fmla="*/ 140 w 222"/>
                  <a:gd name="T55" fmla="*/ 251 h 268"/>
                  <a:gd name="T56" fmla="*/ 213 w 222"/>
                  <a:gd name="T57" fmla="*/ 252 h 268"/>
                  <a:gd name="T58" fmla="*/ 217 w 222"/>
                  <a:gd name="T59" fmla="*/ 235 h 268"/>
                  <a:gd name="T60" fmla="*/ 211 w 222"/>
                  <a:gd name="T61" fmla="*/ 233 h 268"/>
                  <a:gd name="T62" fmla="*/ 198 w 222"/>
                  <a:gd name="T63" fmla="*/ 43 h 268"/>
                  <a:gd name="T64" fmla="*/ 222 w 222"/>
                  <a:gd name="T65" fmla="*/ 44 h 268"/>
                  <a:gd name="T66" fmla="*/ 163 w 222"/>
                  <a:gd name="T67" fmla="*/ 0 h 268"/>
                  <a:gd name="T68" fmla="*/ 163 w 222"/>
                  <a:gd name="T69" fmla="*/ 25 h 268"/>
                  <a:gd name="T70" fmla="*/ 100 w 222"/>
                  <a:gd name="T71" fmla="*/ 26 h 268"/>
                  <a:gd name="T72" fmla="*/ 98 w 222"/>
                  <a:gd name="T73" fmla="*/ 80 h 268"/>
                  <a:gd name="T74" fmla="*/ 86 w 222"/>
                  <a:gd name="T75" fmla="*/ 86 h 268"/>
                  <a:gd name="T76" fmla="*/ 76 w 222"/>
                  <a:gd name="T77" fmla="*/ 92 h 268"/>
                  <a:gd name="T78" fmla="*/ 76 w 222"/>
                  <a:gd name="T79" fmla="*/ 127 h 268"/>
                  <a:gd name="T80" fmla="*/ 0 w 222"/>
                  <a:gd name="T81" fmla="*/ 127 h 268"/>
                  <a:gd name="T82" fmla="*/ 3 w 222"/>
                  <a:gd name="T83" fmla="*/ 137 h 268"/>
                  <a:gd name="T84" fmla="*/ 10 w 222"/>
                  <a:gd name="T85" fmla="*/ 142 h 268"/>
                  <a:gd name="T86" fmla="*/ 12 w 222"/>
                  <a:gd name="T87" fmla="*/ 156 h 268"/>
                  <a:gd name="T88" fmla="*/ 7 w 222"/>
                  <a:gd name="T89" fmla="*/ 171 h 268"/>
                  <a:gd name="T90" fmla="*/ 14 w 222"/>
                  <a:gd name="T91" fmla="*/ 186 h 268"/>
                  <a:gd name="T92" fmla="*/ 12 w 222"/>
                  <a:gd name="T93" fmla="*/ 218 h 268"/>
                  <a:gd name="T94" fmla="*/ 8 w 222"/>
                  <a:gd name="T95" fmla="*/ 23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68">
                    <a:moveTo>
                      <a:pt x="8" y="232"/>
                    </a:moveTo>
                    <a:lnTo>
                      <a:pt x="8" y="232"/>
                    </a:lnTo>
                    <a:lnTo>
                      <a:pt x="14" y="229"/>
                    </a:lnTo>
                    <a:lnTo>
                      <a:pt x="14" y="229"/>
                    </a:lnTo>
                    <a:cubicBezTo>
                      <a:pt x="14" y="229"/>
                      <a:pt x="22" y="230"/>
                      <a:pt x="26" y="231"/>
                    </a:cubicBezTo>
                    <a:cubicBezTo>
                      <a:pt x="26" y="231"/>
                      <a:pt x="26" y="231"/>
                      <a:pt x="26" y="231"/>
                    </a:cubicBezTo>
                    <a:cubicBezTo>
                      <a:pt x="28" y="231"/>
                      <a:pt x="27" y="229"/>
                      <a:pt x="31" y="227"/>
                    </a:cubicBezTo>
                    <a:cubicBezTo>
                      <a:pt x="31" y="226"/>
                      <a:pt x="32" y="226"/>
                      <a:pt x="32" y="226"/>
                    </a:cubicBezTo>
                    <a:cubicBezTo>
                      <a:pt x="36" y="226"/>
                      <a:pt x="44" y="227"/>
                      <a:pt x="46" y="227"/>
                    </a:cubicBezTo>
                    <a:cubicBezTo>
                      <a:pt x="49" y="228"/>
                      <a:pt x="50" y="231"/>
                      <a:pt x="52" y="233"/>
                    </a:cubicBezTo>
                    <a:cubicBezTo>
                      <a:pt x="53" y="235"/>
                      <a:pt x="54" y="237"/>
                      <a:pt x="55" y="238"/>
                    </a:cubicBezTo>
                    <a:lnTo>
                      <a:pt x="67" y="239"/>
                    </a:lnTo>
                    <a:lnTo>
                      <a:pt x="67" y="241"/>
                    </a:lnTo>
                    <a:cubicBezTo>
                      <a:pt x="67" y="241"/>
                      <a:pt x="69" y="249"/>
                      <a:pt x="70" y="249"/>
                    </a:cubicBezTo>
                    <a:cubicBezTo>
                      <a:pt x="70" y="250"/>
                      <a:pt x="74" y="252"/>
                      <a:pt x="75" y="255"/>
                    </a:cubicBezTo>
                    <a:cubicBezTo>
                      <a:pt x="76" y="256"/>
                      <a:pt x="78" y="261"/>
                      <a:pt x="79" y="262"/>
                    </a:cubicBezTo>
                    <a:lnTo>
                      <a:pt x="86" y="268"/>
                    </a:lnTo>
                    <a:lnTo>
                      <a:pt x="91" y="267"/>
                    </a:lnTo>
                    <a:cubicBezTo>
                      <a:pt x="91" y="266"/>
                      <a:pt x="91" y="265"/>
                      <a:pt x="91" y="264"/>
                    </a:cubicBezTo>
                    <a:cubicBezTo>
                      <a:pt x="91" y="263"/>
                      <a:pt x="91" y="263"/>
                      <a:pt x="91" y="263"/>
                    </a:cubicBezTo>
                    <a:cubicBezTo>
                      <a:pt x="91" y="262"/>
                      <a:pt x="91" y="262"/>
                      <a:pt x="91" y="261"/>
                    </a:cubicBezTo>
                    <a:cubicBezTo>
                      <a:pt x="91" y="258"/>
                      <a:pt x="93" y="254"/>
                      <a:pt x="93" y="253"/>
                    </a:cubicBezTo>
                    <a:lnTo>
                      <a:pt x="94" y="253"/>
                    </a:lnTo>
                    <a:lnTo>
                      <a:pt x="102" y="249"/>
                    </a:lnTo>
                    <a:lnTo>
                      <a:pt x="111" y="260"/>
                    </a:lnTo>
                    <a:lnTo>
                      <a:pt x="115" y="254"/>
                    </a:lnTo>
                    <a:lnTo>
                      <a:pt x="135" y="254"/>
                    </a:lnTo>
                    <a:lnTo>
                      <a:pt x="140" y="251"/>
                    </a:lnTo>
                    <a:lnTo>
                      <a:pt x="213" y="252"/>
                    </a:lnTo>
                    <a:lnTo>
                      <a:pt x="217" y="235"/>
                    </a:lnTo>
                    <a:lnTo>
                      <a:pt x="211" y="233"/>
                    </a:lnTo>
                    <a:lnTo>
                      <a:pt x="198" y="43"/>
                    </a:lnTo>
                    <a:lnTo>
                      <a:pt x="222" y="44"/>
                    </a:lnTo>
                    <a:lnTo>
                      <a:pt x="163" y="0"/>
                    </a:lnTo>
                    <a:lnTo>
                      <a:pt x="163" y="25"/>
                    </a:lnTo>
                    <a:lnTo>
                      <a:pt x="100" y="26"/>
                    </a:lnTo>
                    <a:lnTo>
                      <a:pt x="98" y="80"/>
                    </a:lnTo>
                    <a:lnTo>
                      <a:pt x="86" y="86"/>
                    </a:lnTo>
                    <a:lnTo>
                      <a:pt x="76" y="92"/>
                    </a:lnTo>
                    <a:lnTo>
                      <a:pt x="76" y="127"/>
                    </a:lnTo>
                    <a:lnTo>
                      <a:pt x="0" y="127"/>
                    </a:lnTo>
                    <a:cubicBezTo>
                      <a:pt x="0" y="131"/>
                      <a:pt x="1" y="135"/>
                      <a:pt x="3" y="137"/>
                    </a:cubicBezTo>
                    <a:cubicBezTo>
                      <a:pt x="6" y="142"/>
                      <a:pt x="7" y="136"/>
                      <a:pt x="10" y="142"/>
                    </a:cubicBezTo>
                    <a:cubicBezTo>
                      <a:pt x="12" y="148"/>
                      <a:pt x="14" y="152"/>
                      <a:pt x="12" y="156"/>
                    </a:cubicBezTo>
                    <a:cubicBezTo>
                      <a:pt x="11" y="160"/>
                      <a:pt x="6" y="167"/>
                      <a:pt x="7" y="171"/>
                    </a:cubicBezTo>
                    <a:cubicBezTo>
                      <a:pt x="9" y="175"/>
                      <a:pt x="14" y="176"/>
                      <a:pt x="14" y="186"/>
                    </a:cubicBezTo>
                    <a:cubicBezTo>
                      <a:pt x="13" y="196"/>
                      <a:pt x="17" y="209"/>
                      <a:pt x="12" y="218"/>
                    </a:cubicBezTo>
                    <a:cubicBezTo>
                      <a:pt x="7" y="225"/>
                      <a:pt x="10" y="225"/>
                      <a:pt x="8" y="23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9" name="Mali" hidden="1"/>
              <p:cNvSpPr>
                <a:spLocks/>
              </p:cNvSpPr>
              <p:nvPr/>
            </p:nvSpPr>
            <p:spPr bwMode="auto">
              <a:xfrm>
                <a:off x="4680288" y="3192636"/>
                <a:ext cx="421665" cy="457200"/>
              </a:xfrm>
              <a:custGeom>
                <a:avLst/>
                <a:gdLst>
                  <a:gd name="T0" fmla="*/ 296 w 296"/>
                  <a:gd name="T1" fmla="*/ 134 h 321"/>
                  <a:gd name="T2" fmla="*/ 293 w 296"/>
                  <a:gd name="T3" fmla="*/ 114 h 321"/>
                  <a:gd name="T4" fmla="*/ 278 w 296"/>
                  <a:gd name="T5" fmla="*/ 104 h 321"/>
                  <a:gd name="T6" fmla="*/ 263 w 296"/>
                  <a:gd name="T7" fmla="*/ 95 h 321"/>
                  <a:gd name="T8" fmla="*/ 254 w 296"/>
                  <a:gd name="T9" fmla="*/ 91 h 321"/>
                  <a:gd name="T10" fmla="*/ 140 w 296"/>
                  <a:gd name="T11" fmla="*/ 0 h 321"/>
                  <a:gd name="T12" fmla="*/ 126 w 296"/>
                  <a:gd name="T13" fmla="*/ 183 h 321"/>
                  <a:gd name="T14" fmla="*/ 128 w 296"/>
                  <a:gd name="T15" fmla="*/ 209 h 321"/>
                  <a:gd name="T16" fmla="*/ 48 w 296"/>
                  <a:gd name="T17" fmla="*/ 211 h 321"/>
                  <a:gd name="T18" fmla="*/ 23 w 296"/>
                  <a:gd name="T19" fmla="*/ 219 h 321"/>
                  <a:gd name="T20" fmla="*/ 9 w 296"/>
                  <a:gd name="T21" fmla="*/ 209 h 321"/>
                  <a:gd name="T22" fmla="*/ 7 w 296"/>
                  <a:gd name="T23" fmla="*/ 217 h 321"/>
                  <a:gd name="T24" fmla="*/ 7 w 296"/>
                  <a:gd name="T25" fmla="*/ 222 h 321"/>
                  <a:gd name="T26" fmla="*/ 1 w 296"/>
                  <a:gd name="T27" fmla="*/ 230 h 321"/>
                  <a:gd name="T28" fmla="*/ 4 w 296"/>
                  <a:gd name="T29" fmla="*/ 233 h 321"/>
                  <a:gd name="T30" fmla="*/ 4 w 296"/>
                  <a:gd name="T31" fmla="*/ 242 h 321"/>
                  <a:gd name="T32" fmla="*/ 3 w 296"/>
                  <a:gd name="T33" fmla="*/ 252 h 321"/>
                  <a:gd name="T34" fmla="*/ 16 w 296"/>
                  <a:gd name="T35" fmla="*/ 262 h 321"/>
                  <a:gd name="T36" fmla="*/ 14 w 296"/>
                  <a:gd name="T37" fmla="*/ 268 h 321"/>
                  <a:gd name="T38" fmla="*/ 12 w 296"/>
                  <a:gd name="T39" fmla="*/ 279 h 321"/>
                  <a:gd name="T40" fmla="*/ 21 w 296"/>
                  <a:gd name="T41" fmla="*/ 276 h 321"/>
                  <a:gd name="T42" fmla="*/ 26 w 296"/>
                  <a:gd name="T43" fmla="*/ 282 h 321"/>
                  <a:gd name="T44" fmla="*/ 46 w 296"/>
                  <a:gd name="T45" fmla="*/ 280 h 321"/>
                  <a:gd name="T46" fmla="*/ 53 w 296"/>
                  <a:gd name="T47" fmla="*/ 268 h 321"/>
                  <a:gd name="T48" fmla="*/ 61 w 296"/>
                  <a:gd name="T49" fmla="*/ 275 h 321"/>
                  <a:gd name="T50" fmla="*/ 66 w 296"/>
                  <a:gd name="T51" fmla="*/ 287 h 321"/>
                  <a:gd name="T52" fmla="*/ 65 w 296"/>
                  <a:gd name="T53" fmla="*/ 291 h 321"/>
                  <a:gd name="T54" fmla="*/ 72 w 296"/>
                  <a:gd name="T55" fmla="*/ 299 h 321"/>
                  <a:gd name="T56" fmla="*/ 74 w 296"/>
                  <a:gd name="T57" fmla="*/ 304 h 321"/>
                  <a:gd name="T58" fmla="*/ 78 w 296"/>
                  <a:gd name="T59" fmla="*/ 320 h 321"/>
                  <a:gd name="T60" fmla="*/ 85 w 296"/>
                  <a:gd name="T61" fmla="*/ 316 h 321"/>
                  <a:gd name="T62" fmla="*/ 93 w 296"/>
                  <a:gd name="T63" fmla="*/ 320 h 321"/>
                  <a:gd name="T64" fmla="*/ 100 w 296"/>
                  <a:gd name="T65" fmla="*/ 318 h 321"/>
                  <a:gd name="T66" fmla="*/ 103 w 296"/>
                  <a:gd name="T67" fmla="*/ 309 h 321"/>
                  <a:gd name="T68" fmla="*/ 114 w 296"/>
                  <a:gd name="T69" fmla="*/ 307 h 321"/>
                  <a:gd name="T70" fmla="*/ 115 w 296"/>
                  <a:gd name="T71" fmla="*/ 320 h 321"/>
                  <a:gd name="T72" fmla="*/ 117 w 296"/>
                  <a:gd name="T73" fmla="*/ 320 h 321"/>
                  <a:gd name="T74" fmla="*/ 123 w 296"/>
                  <a:gd name="T75" fmla="*/ 316 h 321"/>
                  <a:gd name="T76" fmla="*/ 129 w 296"/>
                  <a:gd name="T77" fmla="*/ 296 h 321"/>
                  <a:gd name="T78" fmla="*/ 127 w 296"/>
                  <a:gd name="T79" fmla="*/ 286 h 321"/>
                  <a:gd name="T80" fmla="*/ 139 w 296"/>
                  <a:gd name="T81" fmla="*/ 285 h 321"/>
                  <a:gd name="T82" fmla="*/ 141 w 296"/>
                  <a:gd name="T83" fmla="*/ 283 h 321"/>
                  <a:gd name="T84" fmla="*/ 143 w 296"/>
                  <a:gd name="T85" fmla="*/ 268 h 321"/>
                  <a:gd name="T86" fmla="*/ 144 w 296"/>
                  <a:gd name="T87" fmla="*/ 266 h 321"/>
                  <a:gd name="T88" fmla="*/ 147 w 296"/>
                  <a:gd name="T89" fmla="*/ 258 h 321"/>
                  <a:gd name="T90" fmla="*/ 157 w 296"/>
                  <a:gd name="T91" fmla="*/ 250 h 321"/>
                  <a:gd name="T92" fmla="*/ 165 w 296"/>
                  <a:gd name="T93" fmla="*/ 253 h 321"/>
                  <a:gd name="T94" fmla="*/ 171 w 296"/>
                  <a:gd name="T95" fmla="*/ 244 h 321"/>
                  <a:gd name="T96" fmla="*/ 173 w 296"/>
                  <a:gd name="T97" fmla="*/ 243 h 321"/>
                  <a:gd name="T98" fmla="*/ 184 w 296"/>
                  <a:gd name="T99" fmla="*/ 232 h 321"/>
                  <a:gd name="T100" fmla="*/ 192 w 296"/>
                  <a:gd name="T101" fmla="*/ 229 h 321"/>
                  <a:gd name="T102" fmla="*/ 210 w 296"/>
                  <a:gd name="T103" fmla="*/ 222 h 321"/>
                  <a:gd name="T104" fmla="*/ 219 w 296"/>
                  <a:gd name="T105" fmla="*/ 214 h 321"/>
                  <a:gd name="T106" fmla="*/ 239 w 296"/>
                  <a:gd name="T107" fmla="*/ 218 h 321"/>
                  <a:gd name="T108" fmla="*/ 296 w 296"/>
                  <a:gd name="T109" fmla="*/ 19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 h="321">
                    <a:moveTo>
                      <a:pt x="296" y="134"/>
                    </a:moveTo>
                    <a:lnTo>
                      <a:pt x="296" y="134"/>
                    </a:lnTo>
                    <a:lnTo>
                      <a:pt x="290" y="125"/>
                    </a:lnTo>
                    <a:lnTo>
                      <a:pt x="293" y="114"/>
                    </a:lnTo>
                    <a:lnTo>
                      <a:pt x="283" y="110"/>
                    </a:lnTo>
                    <a:lnTo>
                      <a:pt x="278" y="104"/>
                    </a:lnTo>
                    <a:lnTo>
                      <a:pt x="268" y="106"/>
                    </a:lnTo>
                    <a:lnTo>
                      <a:pt x="263" y="95"/>
                    </a:lnTo>
                    <a:lnTo>
                      <a:pt x="254" y="93"/>
                    </a:lnTo>
                    <a:lnTo>
                      <a:pt x="254" y="91"/>
                    </a:lnTo>
                    <a:lnTo>
                      <a:pt x="254" y="86"/>
                    </a:lnTo>
                    <a:lnTo>
                      <a:pt x="140" y="0"/>
                    </a:lnTo>
                    <a:lnTo>
                      <a:pt x="114" y="0"/>
                    </a:lnTo>
                    <a:lnTo>
                      <a:pt x="126" y="183"/>
                    </a:lnTo>
                    <a:lnTo>
                      <a:pt x="133" y="185"/>
                    </a:lnTo>
                    <a:lnTo>
                      <a:pt x="128" y="209"/>
                    </a:lnTo>
                    <a:lnTo>
                      <a:pt x="53" y="208"/>
                    </a:lnTo>
                    <a:lnTo>
                      <a:pt x="48" y="211"/>
                    </a:lnTo>
                    <a:lnTo>
                      <a:pt x="29" y="211"/>
                    </a:lnTo>
                    <a:lnTo>
                      <a:pt x="23" y="219"/>
                    </a:lnTo>
                    <a:lnTo>
                      <a:pt x="13" y="206"/>
                    </a:lnTo>
                    <a:lnTo>
                      <a:pt x="9" y="209"/>
                    </a:lnTo>
                    <a:cubicBezTo>
                      <a:pt x="8" y="210"/>
                      <a:pt x="7" y="213"/>
                      <a:pt x="7" y="214"/>
                    </a:cubicBezTo>
                    <a:cubicBezTo>
                      <a:pt x="7" y="215"/>
                      <a:pt x="7" y="216"/>
                      <a:pt x="7" y="217"/>
                    </a:cubicBezTo>
                    <a:cubicBezTo>
                      <a:pt x="7" y="219"/>
                      <a:pt x="7" y="221"/>
                      <a:pt x="7" y="221"/>
                    </a:cubicBezTo>
                    <a:lnTo>
                      <a:pt x="7" y="222"/>
                    </a:lnTo>
                    <a:lnTo>
                      <a:pt x="0" y="224"/>
                    </a:lnTo>
                    <a:lnTo>
                      <a:pt x="1" y="230"/>
                    </a:lnTo>
                    <a:lnTo>
                      <a:pt x="4" y="232"/>
                    </a:lnTo>
                    <a:lnTo>
                      <a:pt x="4" y="233"/>
                    </a:lnTo>
                    <a:lnTo>
                      <a:pt x="4" y="242"/>
                    </a:lnTo>
                    <a:lnTo>
                      <a:pt x="4" y="242"/>
                    </a:lnTo>
                    <a:lnTo>
                      <a:pt x="2" y="249"/>
                    </a:lnTo>
                    <a:lnTo>
                      <a:pt x="3" y="252"/>
                    </a:lnTo>
                    <a:lnTo>
                      <a:pt x="11" y="250"/>
                    </a:lnTo>
                    <a:lnTo>
                      <a:pt x="16" y="262"/>
                    </a:lnTo>
                    <a:lnTo>
                      <a:pt x="16" y="263"/>
                    </a:lnTo>
                    <a:lnTo>
                      <a:pt x="14" y="268"/>
                    </a:lnTo>
                    <a:lnTo>
                      <a:pt x="13" y="277"/>
                    </a:lnTo>
                    <a:lnTo>
                      <a:pt x="12" y="279"/>
                    </a:lnTo>
                    <a:lnTo>
                      <a:pt x="15" y="281"/>
                    </a:lnTo>
                    <a:lnTo>
                      <a:pt x="21" y="276"/>
                    </a:lnTo>
                    <a:lnTo>
                      <a:pt x="22" y="277"/>
                    </a:lnTo>
                    <a:lnTo>
                      <a:pt x="26" y="282"/>
                    </a:lnTo>
                    <a:lnTo>
                      <a:pt x="37" y="277"/>
                    </a:lnTo>
                    <a:lnTo>
                      <a:pt x="46" y="280"/>
                    </a:lnTo>
                    <a:lnTo>
                      <a:pt x="52" y="274"/>
                    </a:lnTo>
                    <a:lnTo>
                      <a:pt x="53" y="268"/>
                    </a:lnTo>
                    <a:lnTo>
                      <a:pt x="55" y="270"/>
                    </a:lnTo>
                    <a:cubicBezTo>
                      <a:pt x="55" y="270"/>
                      <a:pt x="60" y="272"/>
                      <a:pt x="61" y="275"/>
                    </a:cubicBezTo>
                    <a:cubicBezTo>
                      <a:pt x="61" y="276"/>
                      <a:pt x="66" y="286"/>
                      <a:pt x="66" y="286"/>
                    </a:cubicBezTo>
                    <a:lnTo>
                      <a:pt x="66" y="287"/>
                    </a:lnTo>
                    <a:lnTo>
                      <a:pt x="66" y="287"/>
                    </a:lnTo>
                    <a:lnTo>
                      <a:pt x="65" y="291"/>
                    </a:lnTo>
                    <a:lnTo>
                      <a:pt x="72" y="297"/>
                    </a:lnTo>
                    <a:lnTo>
                      <a:pt x="72" y="299"/>
                    </a:lnTo>
                    <a:lnTo>
                      <a:pt x="69" y="304"/>
                    </a:lnTo>
                    <a:lnTo>
                      <a:pt x="74" y="304"/>
                    </a:lnTo>
                    <a:lnTo>
                      <a:pt x="76" y="318"/>
                    </a:lnTo>
                    <a:lnTo>
                      <a:pt x="78" y="320"/>
                    </a:lnTo>
                    <a:lnTo>
                      <a:pt x="84" y="315"/>
                    </a:lnTo>
                    <a:lnTo>
                      <a:pt x="85" y="316"/>
                    </a:lnTo>
                    <a:lnTo>
                      <a:pt x="91" y="319"/>
                    </a:lnTo>
                    <a:cubicBezTo>
                      <a:pt x="91" y="319"/>
                      <a:pt x="92" y="320"/>
                      <a:pt x="93" y="320"/>
                    </a:cubicBezTo>
                    <a:cubicBezTo>
                      <a:pt x="94" y="321"/>
                      <a:pt x="95" y="321"/>
                      <a:pt x="96" y="321"/>
                    </a:cubicBezTo>
                    <a:cubicBezTo>
                      <a:pt x="97" y="320"/>
                      <a:pt x="99" y="319"/>
                      <a:pt x="100" y="318"/>
                    </a:cubicBezTo>
                    <a:lnTo>
                      <a:pt x="100" y="306"/>
                    </a:lnTo>
                    <a:lnTo>
                      <a:pt x="103" y="309"/>
                    </a:lnTo>
                    <a:lnTo>
                      <a:pt x="106" y="313"/>
                    </a:lnTo>
                    <a:lnTo>
                      <a:pt x="114" y="307"/>
                    </a:lnTo>
                    <a:lnTo>
                      <a:pt x="114" y="311"/>
                    </a:lnTo>
                    <a:cubicBezTo>
                      <a:pt x="114" y="311"/>
                      <a:pt x="114" y="318"/>
                      <a:pt x="115" y="320"/>
                    </a:cubicBezTo>
                    <a:lnTo>
                      <a:pt x="115" y="320"/>
                    </a:lnTo>
                    <a:cubicBezTo>
                      <a:pt x="115" y="320"/>
                      <a:pt x="116" y="320"/>
                      <a:pt x="117" y="320"/>
                    </a:cubicBezTo>
                    <a:cubicBezTo>
                      <a:pt x="118" y="319"/>
                      <a:pt x="118" y="319"/>
                      <a:pt x="118" y="319"/>
                    </a:cubicBezTo>
                    <a:lnTo>
                      <a:pt x="123" y="316"/>
                    </a:lnTo>
                    <a:lnTo>
                      <a:pt x="124" y="305"/>
                    </a:lnTo>
                    <a:lnTo>
                      <a:pt x="129" y="296"/>
                    </a:lnTo>
                    <a:lnTo>
                      <a:pt x="125" y="287"/>
                    </a:lnTo>
                    <a:lnTo>
                      <a:pt x="127" y="286"/>
                    </a:lnTo>
                    <a:cubicBezTo>
                      <a:pt x="127" y="286"/>
                      <a:pt x="131" y="285"/>
                      <a:pt x="135" y="285"/>
                    </a:cubicBezTo>
                    <a:cubicBezTo>
                      <a:pt x="137" y="285"/>
                      <a:pt x="138" y="285"/>
                      <a:pt x="139" y="285"/>
                    </a:cubicBezTo>
                    <a:cubicBezTo>
                      <a:pt x="139" y="285"/>
                      <a:pt x="139" y="285"/>
                      <a:pt x="139" y="285"/>
                    </a:cubicBezTo>
                    <a:cubicBezTo>
                      <a:pt x="139" y="285"/>
                      <a:pt x="140" y="285"/>
                      <a:pt x="141" y="283"/>
                    </a:cubicBezTo>
                    <a:cubicBezTo>
                      <a:pt x="142" y="281"/>
                      <a:pt x="142" y="279"/>
                      <a:pt x="143" y="278"/>
                    </a:cubicBezTo>
                    <a:cubicBezTo>
                      <a:pt x="143" y="277"/>
                      <a:pt x="143" y="268"/>
                      <a:pt x="143" y="268"/>
                    </a:cubicBezTo>
                    <a:lnTo>
                      <a:pt x="143" y="267"/>
                    </a:lnTo>
                    <a:lnTo>
                      <a:pt x="144" y="266"/>
                    </a:lnTo>
                    <a:lnTo>
                      <a:pt x="149" y="264"/>
                    </a:lnTo>
                    <a:lnTo>
                      <a:pt x="147" y="258"/>
                    </a:lnTo>
                    <a:lnTo>
                      <a:pt x="156" y="249"/>
                    </a:lnTo>
                    <a:lnTo>
                      <a:pt x="157" y="250"/>
                    </a:lnTo>
                    <a:lnTo>
                      <a:pt x="162" y="255"/>
                    </a:lnTo>
                    <a:lnTo>
                      <a:pt x="165" y="253"/>
                    </a:lnTo>
                    <a:lnTo>
                      <a:pt x="170" y="244"/>
                    </a:lnTo>
                    <a:lnTo>
                      <a:pt x="171" y="244"/>
                    </a:lnTo>
                    <a:lnTo>
                      <a:pt x="174" y="245"/>
                    </a:lnTo>
                    <a:lnTo>
                      <a:pt x="173" y="243"/>
                    </a:lnTo>
                    <a:lnTo>
                      <a:pt x="182" y="232"/>
                    </a:lnTo>
                    <a:lnTo>
                      <a:pt x="184" y="232"/>
                    </a:lnTo>
                    <a:lnTo>
                      <a:pt x="190" y="235"/>
                    </a:lnTo>
                    <a:lnTo>
                      <a:pt x="192" y="229"/>
                    </a:lnTo>
                    <a:lnTo>
                      <a:pt x="199" y="225"/>
                    </a:lnTo>
                    <a:lnTo>
                      <a:pt x="210" y="222"/>
                    </a:lnTo>
                    <a:lnTo>
                      <a:pt x="218" y="214"/>
                    </a:lnTo>
                    <a:lnTo>
                      <a:pt x="219" y="214"/>
                    </a:lnTo>
                    <a:lnTo>
                      <a:pt x="225" y="214"/>
                    </a:lnTo>
                    <a:lnTo>
                      <a:pt x="239" y="218"/>
                    </a:lnTo>
                    <a:lnTo>
                      <a:pt x="279" y="215"/>
                    </a:lnTo>
                    <a:lnTo>
                      <a:pt x="296" y="198"/>
                    </a:lnTo>
                    <a:lnTo>
                      <a:pt x="296" y="1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0" name="Malawi" hidden="1"/>
              <p:cNvSpPr>
                <a:spLocks/>
              </p:cNvSpPr>
              <p:nvPr/>
            </p:nvSpPr>
            <p:spPr bwMode="auto">
              <a:xfrm>
                <a:off x="5899881" y="4262008"/>
                <a:ext cx="80030" cy="228321"/>
              </a:xfrm>
              <a:custGeom>
                <a:avLst/>
                <a:gdLst>
                  <a:gd name="T0" fmla="*/ 38 w 57"/>
                  <a:gd name="T1" fmla="*/ 26 h 161"/>
                  <a:gd name="T2" fmla="*/ 38 w 57"/>
                  <a:gd name="T3" fmla="*/ 26 h 161"/>
                  <a:gd name="T4" fmla="*/ 34 w 57"/>
                  <a:gd name="T5" fmla="*/ 5 h 161"/>
                  <a:gd name="T6" fmla="*/ 26 w 57"/>
                  <a:gd name="T7" fmla="*/ 0 h 161"/>
                  <a:gd name="T8" fmla="*/ 11 w 57"/>
                  <a:gd name="T9" fmla="*/ 1 h 161"/>
                  <a:gd name="T10" fmla="*/ 10 w 57"/>
                  <a:gd name="T11" fmla="*/ 0 h 161"/>
                  <a:gd name="T12" fmla="*/ 9 w 57"/>
                  <a:gd name="T13" fmla="*/ 3 h 161"/>
                  <a:gd name="T14" fmla="*/ 17 w 57"/>
                  <a:gd name="T15" fmla="*/ 7 h 161"/>
                  <a:gd name="T16" fmla="*/ 16 w 57"/>
                  <a:gd name="T17" fmla="*/ 8 h 161"/>
                  <a:gd name="T18" fmla="*/ 16 w 57"/>
                  <a:gd name="T19" fmla="*/ 13 h 161"/>
                  <a:gd name="T20" fmla="*/ 23 w 57"/>
                  <a:gd name="T21" fmla="*/ 22 h 161"/>
                  <a:gd name="T22" fmla="*/ 23 w 57"/>
                  <a:gd name="T23" fmla="*/ 24 h 161"/>
                  <a:gd name="T24" fmla="*/ 15 w 57"/>
                  <a:gd name="T25" fmla="*/ 34 h 161"/>
                  <a:gd name="T26" fmla="*/ 14 w 57"/>
                  <a:gd name="T27" fmla="*/ 43 h 161"/>
                  <a:gd name="T28" fmla="*/ 13 w 57"/>
                  <a:gd name="T29" fmla="*/ 48 h 161"/>
                  <a:gd name="T30" fmla="*/ 14 w 57"/>
                  <a:gd name="T31" fmla="*/ 58 h 161"/>
                  <a:gd name="T32" fmla="*/ 19 w 57"/>
                  <a:gd name="T33" fmla="*/ 65 h 161"/>
                  <a:gd name="T34" fmla="*/ 8 w 57"/>
                  <a:gd name="T35" fmla="*/ 72 h 161"/>
                  <a:gd name="T36" fmla="*/ 9 w 57"/>
                  <a:gd name="T37" fmla="*/ 86 h 161"/>
                  <a:gd name="T38" fmla="*/ 0 w 57"/>
                  <a:gd name="T39" fmla="*/ 91 h 161"/>
                  <a:gd name="T40" fmla="*/ 7 w 57"/>
                  <a:gd name="T41" fmla="*/ 97 h 161"/>
                  <a:gd name="T42" fmla="*/ 11 w 57"/>
                  <a:gd name="T43" fmla="*/ 96 h 161"/>
                  <a:gd name="T44" fmla="*/ 20 w 57"/>
                  <a:gd name="T45" fmla="*/ 107 h 161"/>
                  <a:gd name="T46" fmla="*/ 34 w 57"/>
                  <a:gd name="T47" fmla="*/ 105 h 161"/>
                  <a:gd name="T48" fmla="*/ 38 w 57"/>
                  <a:gd name="T49" fmla="*/ 118 h 161"/>
                  <a:gd name="T50" fmla="*/ 36 w 57"/>
                  <a:gd name="T51" fmla="*/ 134 h 161"/>
                  <a:gd name="T52" fmla="*/ 31 w 57"/>
                  <a:gd name="T53" fmla="*/ 142 h 161"/>
                  <a:gd name="T54" fmla="*/ 40 w 57"/>
                  <a:gd name="T55" fmla="*/ 155 h 161"/>
                  <a:gd name="T56" fmla="*/ 45 w 57"/>
                  <a:gd name="T57" fmla="*/ 161 h 161"/>
                  <a:gd name="T58" fmla="*/ 43 w 57"/>
                  <a:gd name="T59" fmla="*/ 154 h 161"/>
                  <a:gd name="T60" fmla="*/ 48 w 57"/>
                  <a:gd name="T61" fmla="*/ 142 h 161"/>
                  <a:gd name="T62" fmla="*/ 56 w 57"/>
                  <a:gd name="T63" fmla="*/ 140 h 161"/>
                  <a:gd name="T64" fmla="*/ 57 w 57"/>
                  <a:gd name="T65" fmla="*/ 110 h 161"/>
                  <a:gd name="T66" fmla="*/ 56 w 57"/>
                  <a:gd name="T67" fmla="*/ 110 h 161"/>
                  <a:gd name="T68" fmla="*/ 54 w 57"/>
                  <a:gd name="T69" fmla="*/ 107 h 161"/>
                  <a:gd name="T70" fmla="*/ 47 w 57"/>
                  <a:gd name="T71" fmla="*/ 98 h 161"/>
                  <a:gd name="T72" fmla="*/ 36 w 57"/>
                  <a:gd name="T73" fmla="*/ 86 h 161"/>
                  <a:gd name="T74" fmla="*/ 35 w 57"/>
                  <a:gd name="T75" fmla="*/ 86 h 161"/>
                  <a:gd name="T76" fmla="*/ 35 w 57"/>
                  <a:gd name="T77" fmla="*/ 85 h 161"/>
                  <a:gd name="T78" fmla="*/ 32 w 57"/>
                  <a:gd name="T79" fmla="*/ 64 h 161"/>
                  <a:gd name="T80" fmla="*/ 31 w 57"/>
                  <a:gd name="T81" fmla="*/ 57 h 161"/>
                  <a:gd name="T82" fmla="*/ 30 w 57"/>
                  <a:gd name="T83" fmla="*/ 56 h 161"/>
                  <a:gd name="T84" fmla="*/ 42 w 57"/>
                  <a:gd name="T85" fmla="*/ 43 h 161"/>
                  <a:gd name="T86" fmla="*/ 38 w 57"/>
                  <a:gd name="T87" fmla="*/ 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161">
                    <a:moveTo>
                      <a:pt x="38" y="26"/>
                    </a:moveTo>
                    <a:lnTo>
                      <a:pt x="38" y="26"/>
                    </a:lnTo>
                    <a:lnTo>
                      <a:pt x="34" y="5"/>
                    </a:lnTo>
                    <a:lnTo>
                      <a:pt x="26" y="0"/>
                    </a:lnTo>
                    <a:lnTo>
                      <a:pt x="11" y="1"/>
                    </a:lnTo>
                    <a:lnTo>
                      <a:pt x="10" y="0"/>
                    </a:lnTo>
                    <a:lnTo>
                      <a:pt x="9" y="3"/>
                    </a:lnTo>
                    <a:lnTo>
                      <a:pt x="17" y="7"/>
                    </a:lnTo>
                    <a:lnTo>
                      <a:pt x="16" y="8"/>
                    </a:lnTo>
                    <a:lnTo>
                      <a:pt x="16" y="13"/>
                    </a:lnTo>
                    <a:cubicBezTo>
                      <a:pt x="18" y="15"/>
                      <a:pt x="23" y="18"/>
                      <a:pt x="23" y="22"/>
                    </a:cubicBezTo>
                    <a:cubicBezTo>
                      <a:pt x="23" y="23"/>
                      <a:pt x="23" y="23"/>
                      <a:pt x="23" y="24"/>
                    </a:cubicBezTo>
                    <a:cubicBezTo>
                      <a:pt x="21" y="25"/>
                      <a:pt x="16" y="32"/>
                      <a:pt x="15" y="34"/>
                    </a:cubicBezTo>
                    <a:cubicBezTo>
                      <a:pt x="15" y="36"/>
                      <a:pt x="14" y="41"/>
                      <a:pt x="14" y="43"/>
                    </a:cubicBezTo>
                    <a:cubicBezTo>
                      <a:pt x="13" y="43"/>
                      <a:pt x="13" y="46"/>
                      <a:pt x="13" y="48"/>
                    </a:cubicBezTo>
                    <a:cubicBezTo>
                      <a:pt x="13" y="51"/>
                      <a:pt x="14" y="56"/>
                      <a:pt x="14" y="58"/>
                    </a:cubicBezTo>
                    <a:lnTo>
                      <a:pt x="19" y="65"/>
                    </a:lnTo>
                    <a:lnTo>
                      <a:pt x="8" y="72"/>
                    </a:lnTo>
                    <a:lnTo>
                      <a:pt x="9" y="86"/>
                    </a:lnTo>
                    <a:lnTo>
                      <a:pt x="0" y="91"/>
                    </a:lnTo>
                    <a:lnTo>
                      <a:pt x="7" y="97"/>
                    </a:lnTo>
                    <a:lnTo>
                      <a:pt x="11" y="96"/>
                    </a:lnTo>
                    <a:lnTo>
                      <a:pt x="20" y="107"/>
                    </a:lnTo>
                    <a:lnTo>
                      <a:pt x="34" y="105"/>
                    </a:lnTo>
                    <a:lnTo>
                      <a:pt x="38" y="118"/>
                    </a:lnTo>
                    <a:lnTo>
                      <a:pt x="36" y="134"/>
                    </a:lnTo>
                    <a:lnTo>
                      <a:pt x="31" y="142"/>
                    </a:lnTo>
                    <a:lnTo>
                      <a:pt x="40" y="155"/>
                    </a:lnTo>
                    <a:lnTo>
                      <a:pt x="45" y="161"/>
                    </a:lnTo>
                    <a:lnTo>
                      <a:pt x="43" y="154"/>
                    </a:lnTo>
                    <a:lnTo>
                      <a:pt x="48" y="142"/>
                    </a:lnTo>
                    <a:lnTo>
                      <a:pt x="56" y="140"/>
                    </a:lnTo>
                    <a:cubicBezTo>
                      <a:pt x="56" y="134"/>
                      <a:pt x="57" y="114"/>
                      <a:pt x="57" y="110"/>
                    </a:cubicBezTo>
                    <a:cubicBezTo>
                      <a:pt x="57" y="110"/>
                      <a:pt x="57" y="110"/>
                      <a:pt x="56" y="110"/>
                    </a:cubicBezTo>
                    <a:cubicBezTo>
                      <a:pt x="56" y="109"/>
                      <a:pt x="55" y="108"/>
                      <a:pt x="54" y="107"/>
                    </a:cubicBezTo>
                    <a:cubicBezTo>
                      <a:pt x="52" y="104"/>
                      <a:pt x="49" y="101"/>
                      <a:pt x="47" y="98"/>
                    </a:cubicBezTo>
                    <a:cubicBezTo>
                      <a:pt x="41" y="92"/>
                      <a:pt x="36" y="86"/>
                      <a:pt x="36" y="86"/>
                    </a:cubicBezTo>
                    <a:lnTo>
                      <a:pt x="35" y="86"/>
                    </a:lnTo>
                    <a:lnTo>
                      <a:pt x="35" y="85"/>
                    </a:lnTo>
                    <a:cubicBezTo>
                      <a:pt x="35" y="85"/>
                      <a:pt x="32" y="66"/>
                      <a:pt x="32" y="64"/>
                    </a:cubicBezTo>
                    <a:cubicBezTo>
                      <a:pt x="32" y="63"/>
                      <a:pt x="31" y="57"/>
                      <a:pt x="31" y="57"/>
                    </a:cubicBezTo>
                    <a:lnTo>
                      <a:pt x="30" y="56"/>
                    </a:lnTo>
                    <a:lnTo>
                      <a:pt x="42" y="43"/>
                    </a:lnTo>
                    <a:lnTo>
                      <a:pt x="38"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1" name="Madagascar"/>
              <p:cNvSpPr>
                <a:spLocks/>
              </p:cNvSpPr>
              <p:nvPr/>
            </p:nvSpPr>
            <p:spPr bwMode="auto">
              <a:xfrm>
                <a:off x="6171367" y="4337349"/>
                <a:ext cx="214219" cy="423691"/>
              </a:xfrm>
              <a:custGeom>
                <a:avLst/>
                <a:gdLst>
                  <a:gd name="T0" fmla="*/ 142 w 152"/>
                  <a:gd name="T1" fmla="*/ 26 h 300"/>
                  <a:gd name="T2" fmla="*/ 142 w 152"/>
                  <a:gd name="T3" fmla="*/ 26 h 300"/>
                  <a:gd name="T4" fmla="*/ 133 w 152"/>
                  <a:gd name="T5" fmla="*/ 13 h 300"/>
                  <a:gd name="T6" fmla="*/ 130 w 152"/>
                  <a:gd name="T7" fmla="*/ 7 h 300"/>
                  <a:gd name="T8" fmla="*/ 128 w 152"/>
                  <a:gd name="T9" fmla="*/ 0 h 300"/>
                  <a:gd name="T10" fmla="*/ 126 w 152"/>
                  <a:gd name="T11" fmla="*/ 6 h 300"/>
                  <a:gd name="T12" fmla="*/ 120 w 152"/>
                  <a:gd name="T13" fmla="*/ 13 h 300"/>
                  <a:gd name="T14" fmla="*/ 118 w 152"/>
                  <a:gd name="T15" fmla="*/ 33 h 300"/>
                  <a:gd name="T16" fmla="*/ 111 w 152"/>
                  <a:gd name="T17" fmla="*/ 35 h 300"/>
                  <a:gd name="T18" fmla="*/ 108 w 152"/>
                  <a:gd name="T19" fmla="*/ 41 h 300"/>
                  <a:gd name="T20" fmla="*/ 102 w 152"/>
                  <a:gd name="T21" fmla="*/ 37 h 300"/>
                  <a:gd name="T22" fmla="*/ 101 w 152"/>
                  <a:gd name="T23" fmla="*/ 47 h 300"/>
                  <a:gd name="T24" fmla="*/ 97 w 152"/>
                  <a:gd name="T25" fmla="*/ 52 h 300"/>
                  <a:gd name="T26" fmla="*/ 91 w 152"/>
                  <a:gd name="T27" fmla="*/ 66 h 300"/>
                  <a:gd name="T28" fmla="*/ 91 w 152"/>
                  <a:gd name="T29" fmla="*/ 59 h 300"/>
                  <a:gd name="T30" fmla="*/ 82 w 152"/>
                  <a:gd name="T31" fmla="*/ 71 h 300"/>
                  <a:gd name="T32" fmla="*/ 81 w 152"/>
                  <a:gd name="T33" fmla="*/ 79 h 300"/>
                  <a:gd name="T34" fmla="*/ 81 w 152"/>
                  <a:gd name="T35" fmla="*/ 74 h 300"/>
                  <a:gd name="T36" fmla="*/ 69 w 152"/>
                  <a:gd name="T37" fmla="*/ 81 h 300"/>
                  <a:gd name="T38" fmla="*/ 66 w 152"/>
                  <a:gd name="T39" fmla="*/ 84 h 300"/>
                  <a:gd name="T40" fmla="*/ 57 w 152"/>
                  <a:gd name="T41" fmla="*/ 84 h 300"/>
                  <a:gd name="T42" fmla="*/ 45 w 152"/>
                  <a:gd name="T43" fmla="*/ 90 h 300"/>
                  <a:gd name="T44" fmla="*/ 36 w 152"/>
                  <a:gd name="T45" fmla="*/ 93 h 300"/>
                  <a:gd name="T46" fmla="*/ 33 w 152"/>
                  <a:gd name="T47" fmla="*/ 88 h 300"/>
                  <a:gd name="T48" fmla="*/ 31 w 152"/>
                  <a:gd name="T49" fmla="*/ 95 h 300"/>
                  <a:gd name="T50" fmla="*/ 30 w 152"/>
                  <a:gd name="T51" fmla="*/ 107 h 300"/>
                  <a:gd name="T52" fmla="*/ 23 w 152"/>
                  <a:gd name="T53" fmla="*/ 131 h 300"/>
                  <a:gd name="T54" fmla="*/ 25 w 152"/>
                  <a:gd name="T55" fmla="*/ 156 h 300"/>
                  <a:gd name="T56" fmla="*/ 27 w 152"/>
                  <a:gd name="T57" fmla="*/ 170 h 300"/>
                  <a:gd name="T58" fmla="*/ 24 w 152"/>
                  <a:gd name="T59" fmla="*/ 184 h 300"/>
                  <a:gd name="T60" fmla="*/ 15 w 152"/>
                  <a:gd name="T61" fmla="*/ 205 h 300"/>
                  <a:gd name="T62" fmla="*/ 10 w 152"/>
                  <a:gd name="T63" fmla="*/ 209 h 300"/>
                  <a:gd name="T64" fmla="*/ 2 w 152"/>
                  <a:gd name="T65" fmla="*/ 230 h 300"/>
                  <a:gd name="T66" fmla="*/ 7 w 152"/>
                  <a:gd name="T67" fmla="*/ 246 h 300"/>
                  <a:gd name="T68" fmla="*/ 10 w 152"/>
                  <a:gd name="T69" fmla="*/ 256 h 300"/>
                  <a:gd name="T70" fmla="*/ 10 w 152"/>
                  <a:gd name="T71" fmla="*/ 270 h 300"/>
                  <a:gd name="T72" fmla="*/ 18 w 152"/>
                  <a:gd name="T73" fmla="*/ 290 h 300"/>
                  <a:gd name="T74" fmla="*/ 38 w 152"/>
                  <a:gd name="T75" fmla="*/ 299 h 300"/>
                  <a:gd name="T76" fmla="*/ 54 w 152"/>
                  <a:gd name="T77" fmla="*/ 293 h 300"/>
                  <a:gd name="T78" fmla="*/ 57 w 152"/>
                  <a:gd name="T79" fmla="*/ 291 h 300"/>
                  <a:gd name="T80" fmla="*/ 65 w 152"/>
                  <a:gd name="T81" fmla="*/ 291 h 300"/>
                  <a:gd name="T82" fmla="*/ 83 w 152"/>
                  <a:gd name="T83" fmla="*/ 258 h 300"/>
                  <a:gd name="T84" fmla="*/ 106 w 152"/>
                  <a:gd name="T85" fmla="*/ 186 h 300"/>
                  <a:gd name="T86" fmla="*/ 125 w 152"/>
                  <a:gd name="T87" fmla="*/ 138 h 300"/>
                  <a:gd name="T88" fmla="*/ 126 w 152"/>
                  <a:gd name="T89" fmla="*/ 119 h 300"/>
                  <a:gd name="T90" fmla="*/ 131 w 152"/>
                  <a:gd name="T91" fmla="*/ 108 h 300"/>
                  <a:gd name="T92" fmla="*/ 134 w 152"/>
                  <a:gd name="T93" fmla="*/ 97 h 300"/>
                  <a:gd name="T94" fmla="*/ 131 w 152"/>
                  <a:gd name="T95" fmla="*/ 80 h 300"/>
                  <a:gd name="T96" fmla="*/ 135 w 152"/>
                  <a:gd name="T97" fmla="*/ 78 h 300"/>
                  <a:gd name="T98" fmla="*/ 140 w 152"/>
                  <a:gd name="T99" fmla="*/ 88 h 300"/>
                  <a:gd name="T100" fmla="*/ 150 w 152"/>
                  <a:gd name="T101" fmla="*/ 78 h 300"/>
                  <a:gd name="T102" fmla="*/ 146 w 152"/>
                  <a:gd name="T103" fmla="*/ 62 h 300"/>
                  <a:gd name="T104" fmla="*/ 142 w 152"/>
                  <a:gd name="T105" fmla="*/ 2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2" h="300">
                    <a:moveTo>
                      <a:pt x="142" y="26"/>
                    </a:moveTo>
                    <a:lnTo>
                      <a:pt x="142" y="26"/>
                    </a:lnTo>
                    <a:cubicBezTo>
                      <a:pt x="143" y="22"/>
                      <a:pt x="133" y="13"/>
                      <a:pt x="133" y="13"/>
                    </a:cubicBezTo>
                    <a:cubicBezTo>
                      <a:pt x="133" y="13"/>
                      <a:pt x="130" y="11"/>
                      <a:pt x="130" y="7"/>
                    </a:cubicBezTo>
                    <a:cubicBezTo>
                      <a:pt x="130" y="3"/>
                      <a:pt x="128" y="0"/>
                      <a:pt x="128" y="0"/>
                    </a:cubicBezTo>
                    <a:lnTo>
                      <a:pt x="126" y="6"/>
                    </a:lnTo>
                    <a:cubicBezTo>
                      <a:pt x="126" y="6"/>
                      <a:pt x="119" y="11"/>
                      <a:pt x="120" y="13"/>
                    </a:cubicBezTo>
                    <a:cubicBezTo>
                      <a:pt x="121" y="16"/>
                      <a:pt x="118" y="33"/>
                      <a:pt x="118" y="33"/>
                    </a:cubicBezTo>
                    <a:cubicBezTo>
                      <a:pt x="118" y="33"/>
                      <a:pt x="111" y="33"/>
                      <a:pt x="111" y="35"/>
                    </a:cubicBezTo>
                    <a:cubicBezTo>
                      <a:pt x="111" y="37"/>
                      <a:pt x="108" y="41"/>
                      <a:pt x="108" y="41"/>
                    </a:cubicBezTo>
                    <a:lnTo>
                      <a:pt x="102" y="37"/>
                    </a:lnTo>
                    <a:cubicBezTo>
                      <a:pt x="102" y="37"/>
                      <a:pt x="100" y="44"/>
                      <a:pt x="101" y="47"/>
                    </a:cubicBezTo>
                    <a:cubicBezTo>
                      <a:pt x="101" y="49"/>
                      <a:pt x="97" y="50"/>
                      <a:pt x="97" y="52"/>
                    </a:cubicBezTo>
                    <a:cubicBezTo>
                      <a:pt x="97" y="54"/>
                      <a:pt x="92" y="64"/>
                      <a:pt x="91" y="66"/>
                    </a:cubicBezTo>
                    <a:cubicBezTo>
                      <a:pt x="91" y="68"/>
                      <a:pt x="91" y="59"/>
                      <a:pt x="91" y="59"/>
                    </a:cubicBezTo>
                    <a:cubicBezTo>
                      <a:pt x="91" y="59"/>
                      <a:pt x="84" y="68"/>
                      <a:pt x="82" y="71"/>
                    </a:cubicBezTo>
                    <a:cubicBezTo>
                      <a:pt x="81" y="74"/>
                      <a:pt x="81" y="79"/>
                      <a:pt x="81" y="79"/>
                    </a:cubicBezTo>
                    <a:lnTo>
                      <a:pt x="81" y="74"/>
                    </a:lnTo>
                    <a:cubicBezTo>
                      <a:pt x="81" y="74"/>
                      <a:pt x="69" y="79"/>
                      <a:pt x="69" y="81"/>
                    </a:cubicBezTo>
                    <a:cubicBezTo>
                      <a:pt x="69" y="83"/>
                      <a:pt x="66" y="84"/>
                      <a:pt x="66" y="84"/>
                    </a:cubicBezTo>
                    <a:cubicBezTo>
                      <a:pt x="66" y="84"/>
                      <a:pt x="59" y="84"/>
                      <a:pt x="57" y="84"/>
                    </a:cubicBezTo>
                    <a:cubicBezTo>
                      <a:pt x="55" y="85"/>
                      <a:pt x="49" y="90"/>
                      <a:pt x="45" y="90"/>
                    </a:cubicBezTo>
                    <a:cubicBezTo>
                      <a:pt x="42" y="91"/>
                      <a:pt x="36" y="93"/>
                      <a:pt x="36" y="93"/>
                    </a:cubicBezTo>
                    <a:lnTo>
                      <a:pt x="33" y="88"/>
                    </a:lnTo>
                    <a:lnTo>
                      <a:pt x="31" y="95"/>
                    </a:lnTo>
                    <a:cubicBezTo>
                      <a:pt x="31" y="95"/>
                      <a:pt x="35" y="98"/>
                      <a:pt x="30" y="107"/>
                    </a:cubicBezTo>
                    <a:cubicBezTo>
                      <a:pt x="26" y="116"/>
                      <a:pt x="23" y="115"/>
                      <a:pt x="23" y="131"/>
                    </a:cubicBezTo>
                    <a:cubicBezTo>
                      <a:pt x="23" y="148"/>
                      <a:pt x="23" y="150"/>
                      <a:pt x="25" y="156"/>
                    </a:cubicBezTo>
                    <a:cubicBezTo>
                      <a:pt x="28" y="162"/>
                      <a:pt x="29" y="163"/>
                      <a:pt x="27" y="170"/>
                    </a:cubicBezTo>
                    <a:cubicBezTo>
                      <a:pt x="25" y="177"/>
                      <a:pt x="29" y="178"/>
                      <a:pt x="24" y="184"/>
                    </a:cubicBezTo>
                    <a:cubicBezTo>
                      <a:pt x="19" y="190"/>
                      <a:pt x="19" y="204"/>
                      <a:pt x="15" y="205"/>
                    </a:cubicBezTo>
                    <a:cubicBezTo>
                      <a:pt x="12" y="205"/>
                      <a:pt x="15" y="201"/>
                      <a:pt x="10" y="209"/>
                    </a:cubicBezTo>
                    <a:cubicBezTo>
                      <a:pt x="5" y="216"/>
                      <a:pt x="0" y="224"/>
                      <a:pt x="2" y="230"/>
                    </a:cubicBezTo>
                    <a:cubicBezTo>
                      <a:pt x="3" y="235"/>
                      <a:pt x="7" y="243"/>
                      <a:pt x="7" y="246"/>
                    </a:cubicBezTo>
                    <a:cubicBezTo>
                      <a:pt x="8" y="248"/>
                      <a:pt x="12" y="246"/>
                      <a:pt x="10" y="256"/>
                    </a:cubicBezTo>
                    <a:cubicBezTo>
                      <a:pt x="9" y="266"/>
                      <a:pt x="10" y="270"/>
                      <a:pt x="10" y="270"/>
                    </a:cubicBezTo>
                    <a:cubicBezTo>
                      <a:pt x="10" y="277"/>
                      <a:pt x="12" y="284"/>
                      <a:pt x="18" y="290"/>
                    </a:cubicBezTo>
                    <a:cubicBezTo>
                      <a:pt x="24" y="296"/>
                      <a:pt x="30" y="300"/>
                      <a:pt x="38" y="299"/>
                    </a:cubicBezTo>
                    <a:cubicBezTo>
                      <a:pt x="45" y="298"/>
                      <a:pt x="51" y="294"/>
                      <a:pt x="54" y="293"/>
                    </a:cubicBezTo>
                    <a:lnTo>
                      <a:pt x="57" y="291"/>
                    </a:lnTo>
                    <a:cubicBezTo>
                      <a:pt x="57" y="291"/>
                      <a:pt x="58" y="295"/>
                      <a:pt x="65" y="291"/>
                    </a:cubicBezTo>
                    <a:cubicBezTo>
                      <a:pt x="72" y="287"/>
                      <a:pt x="80" y="269"/>
                      <a:pt x="83" y="258"/>
                    </a:cubicBezTo>
                    <a:cubicBezTo>
                      <a:pt x="86" y="247"/>
                      <a:pt x="100" y="199"/>
                      <a:pt x="106" y="186"/>
                    </a:cubicBezTo>
                    <a:cubicBezTo>
                      <a:pt x="113" y="173"/>
                      <a:pt x="123" y="145"/>
                      <a:pt x="125" y="138"/>
                    </a:cubicBezTo>
                    <a:cubicBezTo>
                      <a:pt x="128" y="131"/>
                      <a:pt x="126" y="119"/>
                      <a:pt x="126" y="119"/>
                    </a:cubicBezTo>
                    <a:lnTo>
                      <a:pt x="131" y="108"/>
                    </a:lnTo>
                    <a:cubicBezTo>
                      <a:pt x="131" y="108"/>
                      <a:pt x="136" y="101"/>
                      <a:pt x="134" y="97"/>
                    </a:cubicBezTo>
                    <a:cubicBezTo>
                      <a:pt x="132" y="93"/>
                      <a:pt x="131" y="80"/>
                      <a:pt x="131" y="80"/>
                    </a:cubicBezTo>
                    <a:cubicBezTo>
                      <a:pt x="131" y="80"/>
                      <a:pt x="131" y="75"/>
                      <a:pt x="135" y="78"/>
                    </a:cubicBezTo>
                    <a:cubicBezTo>
                      <a:pt x="139" y="80"/>
                      <a:pt x="137" y="85"/>
                      <a:pt x="140" y="88"/>
                    </a:cubicBezTo>
                    <a:cubicBezTo>
                      <a:pt x="143" y="90"/>
                      <a:pt x="148" y="82"/>
                      <a:pt x="150" y="78"/>
                    </a:cubicBezTo>
                    <a:cubicBezTo>
                      <a:pt x="152" y="73"/>
                      <a:pt x="146" y="66"/>
                      <a:pt x="146" y="62"/>
                    </a:cubicBezTo>
                    <a:cubicBezTo>
                      <a:pt x="146" y="58"/>
                      <a:pt x="141" y="29"/>
                      <a:pt x="142" y="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2" name="Libya" hidden="1"/>
              <p:cNvSpPr>
                <a:spLocks/>
              </p:cNvSpPr>
              <p:nvPr/>
            </p:nvSpPr>
            <p:spPr bwMode="auto">
              <a:xfrm>
                <a:off x="5271409" y="2939156"/>
                <a:ext cx="409566" cy="418982"/>
              </a:xfrm>
              <a:custGeom>
                <a:avLst/>
                <a:gdLst>
                  <a:gd name="T0" fmla="*/ 289 w 290"/>
                  <a:gd name="T1" fmla="*/ 250 h 296"/>
                  <a:gd name="T2" fmla="*/ 289 w 290"/>
                  <a:gd name="T3" fmla="*/ 250 h 296"/>
                  <a:gd name="T4" fmla="*/ 288 w 290"/>
                  <a:gd name="T5" fmla="*/ 250 h 296"/>
                  <a:gd name="T6" fmla="*/ 286 w 290"/>
                  <a:gd name="T7" fmla="*/ 91 h 296"/>
                  <a:gd name="T8" fmla="*/ 281 w 290"/>
                  <a:gd name="T9" fmla="*/ 66 h 296"/>
                  <a:gd name="T10" fmla="*/ 284 w 290"/>
                  <a:gd name="T11" fmla="*/ 54 h 296"/>
                  <a:gd name="T12" fmla="*/ 282 w 290"/>
                  <a:gd name="T13" fmla="*/ 37 h 296"/>
                  <a:gd name="T14" fmla="*/ 288 w 290"/>
                  <a:gd name="T15" fmla="*/ 25 h 296"/>
                  <a:gd name="T16" fmla="*/ 285 w 290"/>
                  <a:gd name="T17" fmla="*/ 24 h 296"/>
                  <a:gd name="T18" fmla="*/ 272 w 290"/>
                  <a:gd name="T19" fmla="*/ 25 h 296"/>
                  <a:gd name="T20" fmla="*/ 263 w 290"/>
                  <a:gd name="T21" fmla="*/ 21 h 296"/>
                  <a:gd name="T22" fmla="*/ 250 w 290"/>
                  <a:gd name="T23" fmla="*/ 19 h 296"/>
                  <a:gd name="T24" fmla="*/ 249 w 290"/>
                  <a:gd name="T25" fmla="*/ 10 h 296"/>
                  <a:gd name="T26" fmla="*/ 238 w 290"/>
                  <a:gd name="T27" fmla="*/ 6 h 296"/>
                  <a:gd name="T28" fmla="*/ 224 w 290"/>
                  <a:gd name="T29" fmla="*/ 4 h 296"/>
                  <a:gd name="T30" fmla="*/ 212 w 290"/>
                  <a:gd name="T31" fmla="*/ 9 h 296"/>
                  <a:gd name="T32" fmla="*/ 199 w 290"/>
                  <a:gd name="T33" fmla="*/ 17 h 296"/>
                  <a:gd name="T34" fmla="*/ 190 w 290"/>
                  <a:gd name="T35" fmla="*/ 28 h 296"/>
                  <a:gd name="T36" fmla="*/ 194 w 290"/>
                  <a:gd name="T37" fmla="*/ 43 h 296"/>
                  <a:gd name="T38" fmla="*/ 189 w 290"/>
                  <a:gd name="T39" fmla="*/ 58 h 296"/>
                  <a:gd name="T40" fmla="*/ 172 w 290"/>
                  <a:gd name="T41" fmla="*/ 60 h 296"/>
                  <a:gd name="T42" fmla="*/ 154 w 290"/>
                  <a:gd name="T43" fmla="*/ 49 h 296"/>
                  <a:gd name="T44" fmla="*/ 136 w 290"/>
                  <a:gd name="T45" fmla="*/ 43 h 296"/>
                  <a:gd name="T46" fmla="*/ 118 w 290"/>
                  <a:gd name="T47" fmla="*/ 40 h 296"/>
                  <a:gd name="T48" fmla="*/ 106 w 290"/>
                  <a:gd name="T49" fmla="*/ 24 h 296"/>
                  <a:gd name="T50" fmla="*/ 98 w 290"/>
                  <a:gd name="T51" fmla="*/ 15 h 296"/>
                  <a:gd name="T52" fmla="*/ 82 w 290"/>
                  <a:gd name="T53" fmla="*/ 7 h 296"/>
                  <a:gd name="T54" fmla="*/ 69 w 290"/>
                  <a:gd name="T55" fmla="*/ 5 h 296"/>
                  <a:gd name="T56" fmla="*/ 50 w 290"/>
                  <a:gd name="T57" fmla="*/ 6 h 296"/>
                  <a:gd name="T58" fmla="*/ 38 w 290"/>
                  <a:gd name="T59" fmla="*/ 0 h 296"/>
                  <a:gd name="T60" fmla="*/ 36 w 290"/>
                  <a:gd name="T61" fmla="*/ 15 h 296"/>
                  <a:gd name="T62" fmla="*/ 27 w 290"/>
                  <a:gd name="T63" fmla="*/ 26 h 296"/>
                  <a:gd name="T64" fmla="*/ 18 w 290"/>
                  <a:gd name="T65" fmla="*/ 32 h 296"/>
                  <a:gd name="T66" fmla="*/ 17 w 290"/>
                  <a:gd name="T67" fmla="*/ 33 h 296"/>
                  <a:gd name="T68" fmla="*/ 13 w 290"/>
                  <a:gd name="T69" fmla="*/ 33 h 296"/>
                  <a:gd name="T70" fmla="*/ 15 w 290"/>
                  <a:gd name="T71" fmla="*/ 45 h 296"/>
                  <a:gd name="T72" fmla="*/ 13 w 290"/>
                  <a:gd name="T73" fmla="*/ 57 h 296"/>
                  <a:gd name="T74" fmla="*/ 4 w 290"/>
                  <a:gd name="T75" fmla="*/ 66 h 296"/>
                  <a:gd name="T76" fmla="*/ 3 w 290"/>
                  <a:gd name="T77" fmla="*/ 66 h 296"/>
                  <a:gd name="T78" fmla="*/ 0 w 290"/>
                  <a:gd name="T79" fmla="*/ 67 h 296"/>
                  <a:gd name="T80" fmla="*/ 6 w 290"/>
                  <a:gd name="T81" fmla="*/ 79 h 296"/>
                  <a:gd name="T82" fmla="*/ 7 w 290"/>
                  <a:gd name="T83" fmla="*/ 94 h 296"/>
                  <a:gd name="T84" fmla="*/ 9 w 290"/>
                  <a:gd name="T85" fmla="*/ 116 h 296"/>
                  <a:gd name="T86" fmla="*/ 3 w 290"/>
                  <a:gd name="T87" fmla="*/ 128 h 296"/>
                  <a:gd name="T88" fmla="*/ 10 w 290"/>
                  <a:gd name="T89" fmla="*/ 146 h 296"/>
                  <a:gd name="T90" fmla="*/ 1 w 290"/>
                  <a:gd name="T91" fmla="*/ 154 h 296"/>
                  <a:gd name="T92" fmla="*/ 11 w 290"/>
                  <a:gd name="T93" fmla="*/ 176 h 296"/>
                  <a:gd name="T94" fmla="*/ 15 w 290"/>
                  <a:gd name="T95" fmla="*/ 184 h 296"/>
                  <a:gd name="T96" fmla="*/ 19 w 290"/>
                  <a:gd name="T97" fmla="*/ 189 h 296"/>
                  <a:gd name="T98" fmla="*/ 26 w 290"/>
                  <a:gd name="T99" fmla="*/ 188 h 296"/>
                  <a:gd name="T100" fmla="*/ 36 w 290"/>
                  <a:gd name="T101" fmla="*/ 194 h 296"/>
                  <a:gd name="T102" fmla="*/ 47 w 290"/>
                  <a:gd name="T103" fmla="*/ 207 h 296"/>
                  <a:gd name="T104" fmla="*/ 75 w 290"/>
                  <a:gd name="T105" fmla="*/ 221 h 296"/>
                  <a:gd name="T106" fmla="*/ 90 w 290"/>
                  <a:gd name="T107" fmla="*/ 229 h 296"/>
                  <a:gd name="T108" fmla="*/ 102 w 290"/>
                  <a:gd name="T109" fmla="*/ 222 h 296"/>
                  <a:gd name="T110" fmla="*/ 102 w 290"/>
                  <a:gd name="T111" fmla="*/ 222 h 296"/>
                  <a:gd name="T112" fmla="*/ 103 w 290"/>
                  <a:gd name="T113" fmla="*/ 222 h 296"/>
                  <a:gd name="T114" fmla="*/ 122 w 290"/>
                  <a:gd name="T115" fmla="*/ 212 h 296"/>
                  <a:gd name="T116" fmla="*/ 271 w 290"/>
                  <a:gd name="T117" fmla="*/ 296 h 296"/>
                  <a:gd name="T118" fmla="*/ 271 w 290"/>
                  <a:gd name="T119" fmla="*/ 286 h 296"/>
                  <a:gd name="T120" fmla="*/ 290 w 290"/>
                  <a:gd name="T121" fmla="*/ 285 h 296"/>
                  <a:gd name="T122" fmla="*/ 289 w 290"/>
                  <a:gd name="T123" fmla="*/ 25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 h="296">
                    <a:moveTo>
                      <a:pt x="289" y="250"/>
                    </a:moveTo>
                    <a:lnTo>
                      <a:pt x="289" y="250"/>
                    </a:lnTo>
                    <a:lnTo>
                      <a:pt x="288" y="250"/>
                    </a:lnTo>
                    <a:lnTo>
                      <a:pt x="286" y="91"/>
                    </a:lnTo>
                    <a:lnTo>
                      <a:pt x="281" y="66"/>
                    </a:lnTo>
                    <a:lnTo>
                      <a:pt x="284" y="54"/>
                    </a:lnTo>
                    <a:lnTo>
                      <a:pt x="282" y="37"/>
                    </a:lnTo>
                    <a:lnTo>
                      <a:pt x="288" y="25"/>
                    </a:lnTo>
                    <a:cubicBezTo>
                      <a:pt x="287" y="24"/>
                      <a:pt x="286" y="24"/>
                      <a:pt x="285" y="24"/>
                    </a:cubicBezTo>
                    <a:cubicBezTo>
                      <a:pt x="280" y="24"/>
                      <a:pt x="277" y="26"/>
                      <a:pt x="272" y="25"/>
                    </a:cubicBezTo>
                    <a:cubicBezTo>
                      <a:pt x="268" y="24"/>
                      <a:pt x="267" y="22"/>
                      <a:pt x="263" y="21"/>
                    </a:cubicBezTo>
                    <a:cubicBezTo>
                      <a:pt x="258" y="21"/>
                      <a:pt x="251" y="21"/>
                      <a:pt x="250" y="19"/>
                    </a:cubicBezTo>
                    <a:cubicBezTo>
                      <a:pt x="250" y="17"/>
                      <a:pt x="249" y="10"/>
                      <a:pt x="249" y="10"/>
                    </a:cubicBezTo>
                    <a:cubicBezTo>
                      <a:pt x="249" y="10"/>
                      <a:pt x="245" y="9"/>
                      <a:pt x="238" y="6"/>
                    </a:cubicBezTo>
                    <a:cubicBezTo>
                      <a:pt x="232" y="3"/>
                      <a:pt x="230" y="1"/>
                      <a:pt x="224" y="4"/>
                    </a:cubicBezTo>
                    <a:cubicBezTo>
                      <a:pt x="217" y="7"/>
                      <a:pt x="219" y="9"/>
                      <a:pt x="212" y="9"/>
                    </a:cubicBezTo>
                    <a:cubicBezTo>
                      <a:pt x="204" y="9"/>
                      <a:pt x="204" y="9"/>
                      <a:pt x="199" y="17"/>
                    </a:cubicBezTo>
                    <a:cubicBezTo>
                      <a:pt x="194" y="25"/>
                      <a:pt x="188" y="23"/>
                      <a:pt x="190" y="28"/>
                    </a:cubicBezTo>
                    <a:cubicBezTo>
                      <a:pt x="192" y="34"/>
                      <a:pt x="195" y="36"/>
                      <a:pt x="194" y="43"/>
                    </a:cubicBezTo>
                    <a:cubicBezTo>
                      <a:pt x="194" y="49"/>
                      <a:pt x="195" y="54"/>
                      <a:pt x="189" y="58"/>
                    </a:cubicBezTo>
                    <a:cubicBezTo>
                      <a:pt x="182" y="62"/>
                      <a:pt x="179" y="62"/>
                      <a:pt x="172" y="60"/>
                    </a:cubicBezTo>
                    <a:cubicBezTo>
                      <a:pt x="166" y="58"/>
                      <a:pt x="163" y="51"/>
                      <a:pt x="154" y="49"/>
                    </a:cubicBezTo>
                    <a:cubicBezTo>
                      <a:pt x="146" y="47"/>
                      <a:pt x="149" y="46"/>
                      <a:pt x="136" y="43"/>
                    </a:cubicBezTo>
                    <a:cubicBezTo>
                      <a:pt x="124" y="41"/>
                      <a:pt x="125" y="45"/>
                      <a:pt x="118" y="40"/>
                    </a:cubicBezTo>
                    <a:cubicBezTo>
                      <a:pt x="112" y="34"/>
                      <a:pt x="107" y="25"/>
                      <a:pt x="106" y="24"/>
                    </a:cubicBezTo>
                    <a:cubicBezTo>
                      <a:pt x="105" y="23"/>
                      <a:pt x="109" y="17"/>
                      <a:pt x="98" y="15"/>
                    </a:cubicBezTo>
                    <a:cubicBezTo>
                      <a:pt x="86" y="13"/>
                      <a:pt x="90" y="8"/>
                      <a:pt x="82" y="7"/>
                    </a:cubicBezTo>
                    <a:cubicBezTo>
                      <a:pt x="75" y="7"/>
                      <a:pt x="74" y="4"/>
                      <a:pt x="69" y="5"/>
                    </a:cubicBezTo>
                    <a:cubicBezTo>
                      <a:pt x="63" y="7"/>
                      <a:pt x="57" y="8"/>
                      <a:pt x="50" y="6"/>
                    </a:cubicBezTo>
                    <a:cubicBezTo>
                      <a:pt x="44" y="4"/>
                      <a:pt x="42" y="1"/>
                      <a:pt x="38" y="0"/>
                    </a:cubicBezTo>
                    <a:lnTo>
                      <a:pt x="36" y="15"/>
                    </a:lnTo>
                    <a:lnTo>
                      <a:pt x="27" y="26"/>
                    </a:lnTo>
                    <a:lnTo>
                      <a:pt x="18" y="32"/>
                    </a:lnTo>
                    <a:lnTo>
                      <a:pt x="17" y="33"/>
                    </a:lnTo>
                    <a:lnTo>
                      <a:pt x="13" y="33"/>
                    </a:lnTo>
                    <a:lnTo>
                      <a:pt x="15" y="45"/>
                    </a:lnTo>
                    <a:lnTo>
                      <a:pt x="13" y="57"/>
                    </a:lnTo>
                    <a:lnTo>
                      <a:pt x="4" y="66"/>
                    </a:lnTo>
                    <a:lnTo>
                      <a:pt x="3" y="66"/>
                    </a:lnTo>
                    <a:lnTo>
                      <a:pt x="0" y="67"/>
                    </a:lnTo>
                    <a:lnTo>
                      <a:pt x="6" y="79"/>
                    </a:lnTo>
                    <a:lnTo>
                      <a:pt x="7" y="94"/>
                    </a:lnTo>
                    <a:lnTo>
                      <a:pt x="9" y="116"/>
                    </a:lnTo>
                    <a:lnTo>
                      <a:pt x="3" y="128"/>
                    </a:lnTo>
                    <a:lnTo>
                      <a:pt x="10" y="146"/>
                    </a:lnTo>
                    <a:lnTo>
                      <a:pt x="1" y="154"/>
                    </a:lnTo>
                    <a:cubicBezTo>
                      <a:pt x="3" y="159"/>
                      <a:pt x="10" y="173"/>
                      <a:pt x="11" y="176"/>
                    </a:cubicBezTo>
                    <a:cubicBezTo>
                      <a:pt x="11" y="176"/>
                      <a:pt x="13" y="181"/>
                      <a:pt x="15" y="184"/>
                    </a:cubicBezTo>
                    <a:cubicBezTo>
                      <a:pt x="16" y="186"/>
                      <a:pt x="18" y="188"/>
                      <a:pt x="19" y="189"/>
                    </a:cubicBezTo>
                    <a:lnTo>
                      <a:pt x="26" y="188"/>
                    </a:lnTo>
                    <a:lnTo>
                      <a:pt x="36" y="194"/>
                    </a:lnTo>
                    <a:lnTo>
                      <a:pt x="47" y="207"/>
                    </a:lnTo>
                    <a:lnTo>
                      <a:pt x="75" y="221"/>
                    </a:lnTo>
                    <a:lnTo>
                      <a:pt x="90" y="229"/>
                    </a:lnTo>
                    <a:lnTo>
                      <a:pt x="102" y="222"/>
                    </a:lnTo>
                    <a:lnTo>
                      <a:pt x="102" y="222"/>
                    </a:lnTo>
                    <a:lnTo>
                      <a:pt x="103" y="222"/>
                    </a:lnTo>
                    <a:lnTo>
                      <a:pt x="122" y="212"/>
                    </a:lnTo>
                    <a:lnTo>
                      <a:pt x="271" y="296"/>
                    </a:lnTo>
                    <a:lnTo>
                      <a:pt x="271" y="286"/>
                    </a:lnTo>
                    <a:lnTo>
                      <a:pt x="290" y="285"/>
                    </a:lnTo>
                    <a:lnTo>
                      <a:pt x="289" y="2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3" name="Liberia" hidden="1"/>
              <p:cNvSpPr>
                <a:spLocks/>
              </p:cNvSpPr>
              <p:nvPr/>
            </p:nvSpPr>
            <p:spPr bwMode="auto">
              <a:xfrm>
                <a:off x="4697073" y="3704150"/>
                <a:ext cx="108276" cy="127106"/>
              </a:xfrm>
              <a:custGeom>
                <a:avLst/>
                <a:gdLst>
                  <a:gd name="T0" fmla="*/ 66 w 76"/>
                  <a:gd name="T1" fmla="*/ 49 h 90"/>
                  <a:gd name="T2" fmla="*/ 66 w 76"/>
                  <a:gd name="T3" fmla="*/ 49 h 90"/>
                  <a:gd name="T4" fmla="*/ 58 w 76"/>
                  <a:gd name="T5" fmla="*/ 46 h 90"/>
                  <a:gd name="T6" fmla="*/ 54 w 76"/>
                  <a:gd name="T7" fmla="*/ 44 h 90"/>
                  <a:gd name="T8" fmla="*/ 51 w 76"/>
                  <a:gd name="T9" fmla="*/ 43 h 90"/>
                  <a:gd name="T10" fmla="*/ 59 w 76"/>
                  <a:gd name="T11" fmla="*/ 35 h 90"/>
                  <a:gd name="T12" fmla="*/ 58 w 76"/>
                  <a:gd name="T13" fmla="*/ 22 h 90"/>
                  <a:gd name="T14" fmla="*/ 55 w 76"/>
                  <a:gd name="T15" fmla="*/ 18 h 90"/>
                  <a:gd name="T16" fmla="*/ 49 w 76"/>
                  <a:gd name="T17" fmla="*/ 28 h 90"/>
                  <a:gd name="T18" fmla="*/ 48 w 76"/>
                  <a:gd name="T19" fmla="*/ 28 h 90"/>
                  <a:gd name="T20" fmla="*/ 41 w 76"/>
                  <a:gd name="T21" fmla="*/ 27 h 90"/>
                  <a:gd name="T22" fmla="*/ 41 w 76"/>
                  <a:gd name="T23" fmla="*/ 27 h 90"/>
                  <a:gd name="T24" fmla="*/ 38 w 76"/>
                  <a:gd name="T25" fmla="*/ 26 h 90"/>
                  <a:gd name="T26" fmla="*/ 36 w 76"/>
                  <a:gd name="T27" fmla="*/ 19 h 90"/>
                  <a:gd name="T28" fmla="*/ 36 w 76"/>
                  <a:gd name="T29" fmla="*/ 10 h 90"/>
                  <a:gd name="T30" fmla="*/ 36 w 76"/>
                  <a:gd name="T31" fmla="*/ 6 h 90"/>
                  <a:gd name="T32" fmla="*/ 32 w 76"/>
                  <a:gd name="T33" fmla="*/ 1 h 90"/>
                  <a:gd name="T34" fmla="*/ 30 w 76"/>
                  <a:gd name="T35" fmla="*/ 0 h 90"/>
                  <a:gd name="T36" fmla="*/ 24 w 76"/>
                  <a:gd name="T37" fmla="*/ 1 h 90"/>
                  <a:gd name="T38" fmla="*/ 24 w 76"/>
                  <a:gd name="T39" fmla="*/ 8 h 90"/>
                  <a:gd name="T40" fmla="*/ 23 w 76"/>
                  <a:gd name="T41" fmla="*/ 9 h 90"/>
                  <a:gd name="T42" fmla="*/ 18 w 76"/>
                  <a:gd name="T43" fmla="*/ 11 h 90"/>
                  <a:gd name="T44" fmla="*/ 17 w 76"/>
                  <a:gd name="T45" fmla="*/ 16 h 90"/>
                  <a:gd name="T46" fmla="*/ 0 w 76"/>
                  <a:gd name="T47" fmla="*/ 37 h 90"/>
                  <a:gd name="T48" fmla="*/ 8 w 76"/>
                  <a:gd name="T49" fmla="*/ 42 h 90"/>
                  <a:gd name="T50" fmla="*/ 20 w 76"/>
                  <a:gd name="T51" fmla="*/ 52 h 90"/>
                  <a:gd name="T52" fmla="*/ 30 w 76"/>
                  <a:gd name="T53" fmla="*/ 62 h 90"/>
                  <a:gd name="T54" fmla="*/ 49 w 76"/>
                  <a:gd name="T55" fmla="*/ 76 h 90"/>
                  <a:gd name="T56" fmla="*/ 72 w 76"/>
                  <a:gd name="T57" fmla="*/ 90 h 90"/>
                  <a:gd name="T58" fmla="*/ 73 w 76"/>
                  <a:gd name="T59" fmla="*/ 90 h 90"/>
                  <a:gd name="T60" fmla="*/ 73 w 76"/>
                  <a:gd name="T61" fmla="*/ 78 h 90"/>
                  <a:gd name="T62" fmla="*/ 76 w 76"/>
                  <a:gd name="T63" fmla="*/ 66 h 90"/>
                  <a:gd name="T64" fmla="*/ 73 w 76"/>
                  <a:gd name="T65" fmla="*/ 56 h 90"/>
                  <a:gd name="T66" fmla="*/ 66 w 76"/>
                  <a:gd name="T6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90">
                    <a:moveTo>
                      <a:pt x="66" y="49"/>
                    </a:moveTo>
                    <a:lnTo>
                      <a:pt x="66" y="49"/>
                    </a:lnTo>
                    <a:cubicBezTo>
                      <a:pt x="64" y="49"/>
                      <a:pt x="60" y="48"/>
                      <a:pt x="58" y="46"/>
                    </a:cubicBezTo>
                    <a:cubicBezTo>
                      <a:pt x="56" y="44"/>
                      <a:pt x="54" y="44"/>
                      <a:pt x="54" y="44"/>
                    </a:cubicBezTo>
                    <a:lnTo>
                      <a:pt x="51" y="43"/>
                    </a:lnTo>
                    <a:lnTo>
                      <a:pt x="59" y="35"/>
                    </a:lnTo>
                    <a:lnTo>
                      <a:pt x="58" y="22"/>
                    </a:lnTo>
                    <a:lnTo>
                      <a:pt x="55" y="18"/>
                    </a:lnTo>
                    <a:lnTo>
                      <a:pt x="49" y="28"/>
                    </a:lnTo>
                    <a:lnTo>
                      <a:pt x="48" y="28"/>
                    </a:lnTo>
                    <a:lnTo>
                      <a:pt x="41" y="27"/>
                    </a:lnTo>
                    <a:lnTo>
                      <a:pt x="41" y="27"/>
                    </a:lnTo>
                    <a:cubicBezTo>
                      <a:pt x="41" y="27"/>
                      <a:pt x="40" y="26"/>
                      <a:pt x="38" y="26"/>
                    </a:cubicBezTo>
                    <a:cubicBezTo>
                      <a:pt x="36" y="24"/>
                      <a:pt x="36" y="22"/>
                      <a:pt x="36" y="19"/>
                    </a:cubicBezTo>
                    <a:cubicBezTo>
                      <a:pt x="36" y="16"/>
                      <a:pt x="36" y="13"/>
                      <a:pt x="36" y="10"/>
                    </a:cubicBezTo>
                    <a:cubicBezTo>
                      <a:pt x="36" y="8"/>
                      <a:pt x="36" y="7"/>
                      <a:pt x="36" y="6"/>
                    </a:cubicBezTo>
                    <a:lnTo>
                      <a:pt x="32" y="1"/>
                    </a:lnTo>
                    <a:lnTo>
                      <a:pt x="30" y="0"/>
                    </a:lnTo>
                    <a:lnTo>
                      <a:pt x="24" y="1"/>
                    </a:lnTo>
                    <a:lnTo>
                      <a:pt x="24" y="8"/>
                    </a:lnTo>
                    <a:lnTo>
                      <a:pt x="23" y="9"/>
                    </a:lnTo>
                    <a:lnTo>
                      <a:pt x="18" y="11"/>
                    </a:lnTo>
                    <a:lnTo>
                      <a:pt x="17" y="16"/>
                    </a:lnTo>
                    <a:lnTo>
                      <a:pt x="0" y="37"/>
                    </a:lnTo>
                    <a:cubicBezTo>
                      <a:pt x="3" y="40"/>
                      <a:pt x="6" y="41"/>
                      <a:pt x="8" y="42"/>
                    </a:cubicBezTo>
                    <a:cubicBezTo>
                      <a:pt x="10" y="45"/>
                      <a:pt x="20" y="52"/>
                      <a:pt x="20" y="52"/>
                    </a:cubicBezTo>
                    <a:cubicBezTo>
                      <a:pt x="20" y="52"/>
                      <a:pt x="30" y="61"/>
                      <a:pt x="30" y="62"/>
                    </a:cubicBezTo>
                    <a:cubicBezTo>
                      <a:pt x="31" y="63"/>
                      <a:pt x="47" y="74"/>
                      <a:pt x="49" y="76"/>
                    </a:cubicBezTo>
                    <a:cubicBezTo>
                      <a:pt x="51" y="79"/>
                      <a:pt x="71" y="89"/>
                      <a:pt x="72" y="90"/>
                    </a:cubicBezTo>
                    <a:cubicBezTo>
                      <a:pt x="72" y="90"/>
                      <a:pt x="73" y="90"/>
                      <a:pt x="73" y="90"/>
                    </a:cubicBezTo>
                    <a:lnTo>
                      <a:pt x="73" y="78"/>
                    </a:lnTo>
                    <a:lnTo>
                      <a:pt x="76" y="66"/>
                    </a:lnTo>
                    <a:lnTo>
                      <a:pt x="73" y="56"/>
                    </a:lnTo>
                    <a:lnTo>
                      <a:pt x="66" y="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4" name="Lesotho"/>
              <p:cNvSpPr>
                <a:spLocks/>
              </p:cNvSpPr>
              <p:nvPr/>
            </p:nvSpPr>
            <p:spPr bwMode="auto">
              <a:xfrm>
                <a:off x="5735114" y="4857527"/>
                <a:ext cx="56492" cy="56492"/>
              </a:xfrm>
              <a:custGeom>
                <a:avLst/>
                <a:gdLst>
                  <a:gd name="T0" fmla="*/ 39 w 39"/>
                  <a:gd name="T1" fmla="*/ 9 h 40"/>
                  <a:gd name="T2" fmla="*/ 39 w 39"/>
                  <a:gd name="T3" fmla="*/ 9 h 40"/>
                  <a:gd name="T4" fmla="*/ 28 w 39"/>
                  <a:gd name="T5" fmla="*/ 0 h 40"/>
                  <a:gd name="T6" fmla="*/ 16 w 39"/>
                  <a:gd name="T7" fmla="*/ 6 h 40"/>
                  <a:gd name="T8" fmla="*/ 9 w 39"/>
                  <a:gd name="T9" fmla="*/ 9 h 40"/>
                  <a:gd name="T10" fmla="*/ 7 w 39"/>
                  <a:gd name="T11" fmla="*/ 17 h 40"/>
                  <a:gd name="T12" fmla="*/ 6 w 39"/>
                  <a:gd name="T13" fmla="*/ 18 h 40"/>
                  <a:gd name="T14" fmla="*/ 0 w 39"/>
                  <a:gd name="T15" fmla="*/ 22 h 40"/>
                  <a:gd name="T16" fmla="*/ 3 w 39"/>
                  <a:gd name="T17" fmla="*/ 31 h 40"/>
                  <a:gd name="T18" fmla="*/ 12 w 39"/>
                  <a:gd name="T19" fmla="*/ 39 h 40"/>
                  <a:gd name="T20" fmla="*/ 15 w 39"/>
                  <a:gd name="T21" fmla="*/ 40 h 40"/>
                  <a:gd name="T22" fmla="*/ 22 w 39"/>
                  <a:gd name="T23" fmla="*/ 27 h 40"/>
                  <a:gd name="T24" fmla="*/ 32 w 39"/>
                  <a:gd name="T25" fmla="*/ 30 h 40"/>
                  <a:gd name="T26" fmla="*/ 39 w 39"/>
                  <a:gd name="T27" fmla="*/ 21 h 40"/>
                  <a:gd name="T28" fmla="*/ 37 w 39"/>
                  <a:gd name="T29" fmla="*/ 12 h 40"/>
                  <a:gd name="T30" fmla="*/ 38 w 39"/>
                  <a:gd name="T31" fmla="*/ 12 h 40"/>
                  <a:gd name="T32" fmla="*/ 39 w 39"/>
                  <a:gd name="T3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39" y="9"/>
                    </a:moveTo>
                    <a:lnTo>
                      <a:pt x="39" y="9"/>
                    </a:lnTo>
                    <a:lnTo>
                      <a:pt x="28" y="0"/>
                    </a:lnTo>
                    <a:lnTo>
                      <a:pt x="16" y="6"/>
                    </a:lnTo>
                    <a:lnTo>
                      <a:pt x="9" y="9"/>
                    </a:lnTo>
                    <a:lnTo>
                      <a:pt x="7" y="17"/>
                    </a:lnTo>
                    <a:lnTo>
                      <a:pt x="6" y="18"/>
                    </a:lnTo>
                    <a:lnTo>
                      <a:pt x="0" y="22"/>
                    </a:lnTo>
                    <a:lnTo>
                      <a:pt x="3" y="31"/>
                    </a:lnTo>
                    <a:lnTo>
                      <a:pt x="12" y="39"/>
                    </a:lnTo>
                    <a:lnTo>
                      <a:pt x="15" y="40"/>
                    </a:lnTo>
                    <a:lnTo>
                      <a:pt x="22" y="27"/>
                    </a:lnTo>
                    <a:lnTo>
                      <a:pt x="32" y="30"/>
                    </a:lnTo>
                    <a:lnTo>
                      <a:pt x="39" y="21"/>
                    </a:lnTo>
                    <a:lnTo>
                      <a:pt x="37" y="12"/>
                    </a:lnTo>
                    <a:lnTo>
                      <a:pt x="38" y="12"/>
                    </a:lnTo>
                    <a:lnTo>
                      <a:pt x="39"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5" name="Kenya"/>
              <p:cNvSpPr>
                <a:spLocks/>
              </p:cNvSpPr>
              <p:nvPr/>
            </p:nvSpPr>
            <p:spPr bwMode="auto">
              <a:xfrm>
                <a:off x="5940671" y="3826567"/>
                <a:ext cx="209512" cy="284815"/>
              </a:xfrm>
              <a:custGeom>
                <a:avLst/>
                <a:gdLst>
                  <a:gd name="T0" fmla="*/ 133 w 148"/>
                  <a:gd name="T1" fmla="*/ 37 h 202"/>
                  <a:gd name="T2" fmla="*/ 133 w 148"/>
                  <a:gd name="T3" fmla="*/ 37 h 202"/>
                  <a:gd name="T4" fmla="*/ 133 w 148"/>
                  <a:gd name="T5" fmla="*/ 36 h 202"/>
                  <a:gd name="T6" fmla="*/ 144 w 148"/>
                  <a:gd name="T7" fmla="*/ 22 h 202"/>
                  <a:gd name="T8" fmla="*/ 148 w 148"/>
                  <a:gd name="T9" fmla="*/ 15 h 202"/>
                  <a:gd name="T10" fmla="*/ 136 w 148"/>
                  <a:gd name="T11" fmla="*/ 13 h 202"/>
                  <a:gd name="T12" fmla="*/ 135 w 148"/>
                  <a:gd name="T13" fmla="*/ 13 h 202"/>
                  <a:gd name="T14" fmla="*/ 128 w 148"/>
                  <a:gd name="T15" fmla="*/ 7 h 202"/>
                  <a:gd name="T16" fmla="*/ 121 w 148"/>
                  <a:gd name="T17" fmla="*/ 12 h 202"/>
                  <a:gd name="T18" fmla="*/ 114 w 148"/>
                  <a:gd name="T19" fmla="*/ 16 h 202"/>
                  <a:gd name="T20" fmla="*/ 105 w 148"/>
                  <a:gd name="T21" fmla="*/ 26 h 202"/>
                  <a:gd name="T22" fmla="*/ 77 w 148"/>
                  <a:gd name="T23" fmla="*/ 19 h 202"/>
                  <a:gd name="T24" fmla="*/ 55 w 148"/>
                  <a:gd name="T25" fmla="*/ 3 h 202"/>
                  <a:gd name="T26" fmla="*/ 39 w 148"/>
                  <a:gd name="T27" fmla="*/ 3 h 202"/>
                  <a:gd name="T28" fmla="*/ 35 w 148"/>
                  <a:gd name="T29" fmla="*/ 0 h 202"/>
                  <a:gd name="T30" fmla="*/ 6 w 148"/>
                  <a:gd name="T31" fmla="*/ 0 h 202"/>
                  <a:gd name="T32" fmla="*/ 0 w 148"/>
                  <a:gd name="T33" fmla="*/ 5 h 202"/>
                  <a:gd name="T34" fmla="*/ 11 w 148"/>
                  <a:gd name="T35" fmla="*/ 18 h 202"/>
                  <a:gd name="T36" fmla="*/ 11 w 148"/>
                  <a:gd name="T37" fmla="*/ 31 h 202"/>
                  <a:gd name="T38" fmla="*/ 18 w 148"/>
                  <a:gd name="T39" fmla="*/ 42 h 202"/>
                  <a:gd name="T40" fmla="*/ 22 w 148"/>
                  <a:gd name="T41" fmla="*/ 56 h 202"/>
                  <a:gd name="T42" fmla="*/ 18 w 148"/>
                  <a:gd name="T43" fmla="*/ 74 h 202"/>
                  <a:gd name="T44" fmla="*/ 10 w 148"/>
                  <a:gd name="T45" fmla="*/ 77 h 202"/>
                  <a:gd name="T46" fmla="*/ 1 w 148"/>
                  <a:gd name="T47" fmla="*/ 95 h 202"/>
                  <a:gd name="T48" fmla="*/ 0 w 148"/>
                  <a:gd name="T49" fmla="*/ 103 h 202"/>
                  <a:gd name="T50" fmla="*/ 1 w 148"/>
                  <a:gd name="T51" fmla="*/ 104 h 202"/>
                  <a:gd name="T52" fmla="*/ 16 w 148"/>
                  <a:gd name="T53" fmla="*/ 103 h 202"/>
                  <a:gd name="T54" fmla="*/ 7 w 148"/>
                  <a:gd name="T55" fmla="*/ 108 h 202"/>
                  <a:gd name="T56" fmla="*/ 1 w 148"/>
                  <a:gd name="T57" fmla="*/ 119 h 202"/>
                  <a:gd name="T58" fmla="*/ 58 w 148"/>
                  <a:gd name="T59" fmla="*/ 156 h 202"/>
                  <a:gd name="T60" fmla="*/ 73 w 148"/>
                  <a:gd name="T61" fmla="*/ 168 h 202"/>
                  <a:gd name="T62" fmla="*/ 73 w 148"/>
                  <a:gd name="T63" fmla="*/ 169 h 202"/>
                  <a:gd name="T64" fmla="*/ 70 w 148"/>
                  <a:gd name="T65" fmla="*/ 176 h 202"/>
                  <a:gd name="T66" fmla="*/ 101 w 148"/>
                  <a:gd name="T67" fmla="*/ 202 h 202"/>
                  <a:gd name="T68" fmla="*/ 102 w 148"/>
                  <a:gd name="T69" fmla="*/ 200 h 202"/>
                  <a:gd name="T70" fmla="*/ 107 w 148"/>
                  <a:gd name="T71" fmla="*/ 191 h 202"/>
                  <a:gd name="T72" fmla="*/ 113 w 148"/>
                  <a:gd name="T73" fmla="*/ 180 h 202"/>
                  <a:gd name="T74" fmla="*/ 118 w 148"/>
                  <a:gd name="T75" fmla="*/ 170 h 202"/>
                  <a:gd name="T76" fmla="*/ 122 w 148"/>
                  <a:gd name="T77" fmla="*/ 157 h 202"/>
                  <a:gd name="T78" fmla="*/ 129 w 148"/>
                  <a:gd name="T79" fmla="*/ 152 h 202"/>
                  <a:gd name="T80" fmla="*/ 143 w 148"/>
                  <a:gd name="T81" fmla="*/ 139 h 202"/>
                  <a:gd name="T82" fmla="*/ 148 w 148"/>
                  <a:gd name="T83" fmla="*/ 134 h 202"/>
                  <a:gd name="T84" fmla="*/ 132 w 148"/>
                  <a:gd name="T85" fmla="*/ 119 h 202"/>
                  <a:gd name="T86" fmla="*/ 133 w 148"/>
                  <a:gd name="T8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202">
                    <a:moveTo>
                      <a:pt x="133" y="37"/>
                    </a:moveTo>
                    <a:lnTo>
                      <a:pt x="133" y="37"/>
                    </a:lnTo>
                    <a:lnTo>
                      <a:pt x="133" y="36"/>
                    </a:lnTo>
                    <a:cubicBezTo>
                      <a:pt x="133" y="36"/>
                      <a:pt x="143" y="24"/>
                      <a:pt x="144" y="22"/>
                    </a:cubicBezTo>
                    <a:cubicBezTo>
                      <a:pt x="145" y="21"/>
                      <a:pt x="147" y="18"/>
                      <a:pt x="148" y="15"/>
                    </a:cubicBezTo>
                    <a:lnTo>
                      <a:pt x="136" y="13"/>
                    </a:lnTo>
                    <a:lnTo>
                      <a:pt x="135" y="13"/>
                    </a:lnTo>
                    <a:cubicBezTo>
                      <a:pt x="135" y="13"/>
                      <a:pt x="130" y="10"/>
                      <a:pt x="128" y="7"/>
                    </a:cubicBezTo>
                    <a:cubicBezTo>
                      <a:pt x="127" y="8"/>
                      <a:pt x="123" y="10"/>
                      <a:pt x="121" y="12"/>
                    </a:cubicBezTo>
                    <a:cubicBezTo>
                      <a:pt x="117" y="14"/>
                      <a:pt x="114" y="16"/>
                      <a:pt x="114" y="16"/>
                    </a:cubicBezTo>
                    <a:lnTo>
                      <a:pt x="105" y="26"/>
                    </a:lnTo>
                    <a:lnTo>
                      <a:pt x="77" y="19"/>
                    </a:lnTo>
                    <a:lnTo>
                      <a:pt x="55" y="3"/>
                    </a:lnTo>
                    <a:lnTo>
                      <a:pt x="39" y="3"/>
                    </a:lnTo>
                    <a:lnTo>
                      <a:pt x="35" y="0"/>
                    </a:lnTo>
                    <a:lnTo>
                      <a:pt x="6" y="0"/>
                    </a:lnTo>
                    <a:lnTo>
                      <a:pt x="0" y="5"/>
                    </a:lnTo>
                    <a:lnTo>
                      <a:pt x="11" y="18"/>
                    </a:lnTo>
                    <a:lnTo>
                      <a:pt x="11" y="31"/>
                    </a:lnTo>
                    <a:lnTo>
                      <a:pt x="18" y="42"/>
                    </a:lnTo>
                    <a:lnTo>
                      <a:pt x="22" y="56"/>
                    </a:lnTo>
                    <a:lnTo>
                      <a:pt x="18" y="74"/>
                    </a:lnTo>
                    <a:lnTo>
                      <a:pt x="10" y="77"/>
                    </a:lnTo>
                    <a:lnTo>
                      <a:pt x="1" y="95"/>
                    </a:lnTo>
                    <a:lnTo>
                      <a:pt x="0" y="103"/>
                    </a:lnTo>
                    <a:lnTo>
                      <a:pt x="1" y="104"/>
                    </a:lnTo>
                    <a:lnTo>
                      <a:pt x="16" y="103"/>
                    </a:lnTo>
                    <a:lnTo>
                      <a:pt x="7" y="108"/>
                    </a:lnTo>
                    <a:lnTo>
                      <a:pt x="1" y="119"/>
                    </a:lnTo>
                    <a:lnTo>
                      <a:pt x="58" y="156"/>
                    </a:lnTo>
                    <a:lnTo>
                      <a:pt x="73" y="168"/>
                    </a:lnTo>
                    <a:lnTo>
                      <a:pt x="73" y="169"/>
                    </a:lnTo>
                    <a:lnTo>
                      <a:pt x="70" y="176"/>
                    </a:lnTo>
                    <a:lnTo>
                      <a:pt x="101" y="202"/>
                    </a:lnTo>
                    <a:cubicBezTo>
                      <a:pt x="102" y="201"/>
                      <a:pt x="102" y="200"/>
                      <a:pt x="102" y="200"/>
                    </a:cubicBezTo>
                    <a:cubicBezTo>
                      <a:pt x="102" y="198"/>
                      <a:pt x="107" y="191"/>
                      <a:pt x="107" y="191"/>
                    </a:cubicBezTo>
                    <a:lnTo>
                      <a:pt x="113" y="180"/>
                    </a:lnTo>
                    <a:lnTo>
                      <a:pt x="118" y="170"/>
                    </a:lnTo>
                    <a:lnTo>
                      <a:pt x="122" y="157"/>
                    </a:lnTo>
                    <a:lnTo>
                      <a:pt x="129" y="152"/>
                    </a:lnTo>
                    <a:cubicBezTo>
                      <a:pt x="129" y="152"/>
                      <a:pt x="137" y="147"/>
                      <a:pt x="143" y="139"/>
                    </a:cubicBezTo>
                    <a:cubicBezTo>
                      <a:pt x="145" y="138"/>
                      <a:pt x="146" y="136"/>
                      <a:pt x="148" y="134"/>
                    </a:cubicBezTo>
                    <a:lnTo>
                      <a:pt x="132" y="119"/>
                    </a:lnTo>
                    <a:lnTo>
                      <a:pt x="133" y="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6" name="Ivory Coast"/>
              <p:cNvSpPr>
                <a:spLocks/>
              </p:cNvSpPr>
              <p:nvPr/>
            </p:nvSpPr>
            <p:spPr bwMode="auto">
              <a:xfrm>
                <a:off x="4780121" y="3640612"/>
                <a:ext cx="160076" cy="188307"/>
              </a:xfrm>
              <a:custGeom>
                <a:avLst/>
                <a:gdLst>
                  <a:gd name="T0" fmla="*/ 98 w 114"/>
                  <a:gd name="T1" fmla="*/ 86 h 134"/>
                  <a:gd name="T2" fmla="*/ 98 w 114"/>
                  <a:gd name="T3" fmla="*/ 86 h 134"/>
                  <a:gd name="T4" fmla="*/ 98 w 114"/>
                  <a:gd name="T5" fmla="*/ 86 h 134"/>
                  <a:gd name="T6" fmla="*/ 102 w 114"/>
                  <a:gd name="T7" fmla="*/ 77 h 134"/>
                  <a:gd name="T8" fmla="*/ 107 w 114"/>
                  <a:gd name="T9" fmla="*/ 68 h 134"/>
                  <a:gd name="T10" fmla="*/ 108 w 114"/>
                  <a:gd name="T11" fmla="*/ 58 h 134"/>
                  <a:gd name="T12" fmla="*/ 114 w 114"/>
                  <a:gd name="T13" fmla="*/ 50 h 134"/>
                  <a:gd name="T14" fmla="*/ 110 w 114"/>
                  <a:gd name="T15" fmla="*/ 29 h 134"/>
                  <a:gd name="T16" fmla="*/ 101 w 114"/>
                  <a:gd name="T17" fmla="*/ 16 h 134"/>
                  <a:gd name="T18" fmla="*/ 91 w 114"/>
                  <a:gd name="T19" fmla="*/ 17 h 134"/>
                  <a:gd name="T20" fmla="*/ 77 w 114"/>
                  <a:gd name="T21" fmla="*/ 23 h 134"/>
                  <a:gd name="T22" fmla="*/ 68 w 114"/>
                  <a:gd name="T23" fmla="*/ 16 h 134"/>
                  <a:gd name="T24" fmla="*/ 62 w 114"/>
                  <a:gd name="T25" fmla="*/ 8 h 134"/>
                  <a:gd name="T26" fmla="*/ 57 w 114"/>
                  <a:gd name="T27" fmla="*/ 5 h 134"/>
                  <a:gd name="T28" fmla="*/ 52 w 114"/>
                  <a:gd name="T29" fmla="*/ 8 h 134"/>
                  <a:gd name="T30" fmla="*/ 47 w 114"/>
                  <a:gd name="T31" fmla="*/ 9 h 134"/>
                  <a:gd name="T32" fmla="*/ 43 w 114"/>
                  <a:gd name="T33" fmla="*/ 6 h 134"/>
                  <a:gd name="T34" fmla="*/ 42 w 114"/>
                  <a:gd name="T35" fmla="*/ 0 h 134"/>
                  <a:gd name="T36" fmla="*/ 38 w 114"/>
                  <a:gd name="T37" fmla="*/ 3 h 134"/>
                  <a:gd name="T38" fmla="*/ 37 w 114"/>
                  <a:gd name="T39" fmla="*/ 2 h 134"/>
                  <a:gd name="T40" fmla="*/ 35 w 114"/>
                  <a:gd name="T41" fmla="*/ 1 h 134"/>
                  <a:gd name="T42" fmla="*/ 35 w 114"/>
                  <a:gd name="T43" fmla="*/ 5 h 134"/>
                  <a:gd name="T44" fmla="*/ 35 w 114"/>
                  <a:gd name="T45" fmla="*/ 6 h 134"/>
                  <a:gd name="T46" fmla="*/ 30 w 114"/>
                  <a:gd name="T47" fmla="*/ 9 h 134"/>
                  <a:gd name="T48" fmla="*/ 28 w 114"/>
                  <a:gd name="T49" fmla="*/ 10 h 134"/>
                  <a:gd name="T50" fmla="*/ 28 w 114"/>
                  <a:gd name="T51" fmla="*/ 10 h 134"/>
                  <a:gd name="T52" fmla="*/ 22 w 114"/>
                  <a:gd name="T53" fmla="*/ 8 h 134"/>
                  <a:gd name="T54" fmla="*/ 16 w 114"/>
                  <a:gd name="T55" fmla="*/ 5 h 134"/>
                  <a:gd name="T56" fmla="*/ 11 w 114"/>
                  <a:gd name="T57" fmla="*/ 8 h 134"/>
                  <a:gd name="T58" fmla="*/ 7 w 114"/>
                  <a:gd name="T59" fmla="*/ 14 h 134"/>
                  <a:gd name="T60" fmla="*/ 9 w 114"/>
                  <a:gd name="T61" fmla="*/ 24 h 134"/>
                  <a:gd name="T62" fmla="*/ 19 w 114"/>
                  <a:gd name="T63" fmla="*/ 22 h 134"/>
                  <a:gd name="T64" fmla="*/ 16 w 114"/>
                  <a:gd name="T65" fmla="*/ 26 h 134"/>
                  <a:gd name="T66" fmla="*/ 13 w 114"/>
                  <a:gd name="T67" fmla="*/ 31 h 134"/>
                  <a:gd name="T68" fmla="*/ 13 w 114"/>
                  <a:gd name="T69" fmla="*/ 36 h 134"/>
                  <a:gd name="T70" fmla="*/ 18 w 114"/>
                  <a:gd name="T71" fmla="*/ 41 h 134"/>
                  <a:gd name="T72" fmla="*/ 16 w 114"/>
                  <a:gd name="T73" fmla="*/ 51 h 134"/>
                  <a:gd name="T74" fmla="*/ 7 w 114"/>
                  <a:gd name="T75" fmla="*/ 49 h 134"/>
                  <a:gd name="T76" fmla="*/ 7 w 114"/>
                  <a:gd name="T77" fmla="*/ 49 h 134"/>
                  <a:gd name="T78" fmla="*/ 7 w 114"/>
                  <a:gd name="T79" fmla="*/ 52 h 134"/>
                  <a:gd name="T80" fmla="*/ 10 w 114"/>
                  <a:gd name="T81" fmla="*/ 58 h 134"/>
                  <a:gd name="T82" fmla="*/ 10 w 114"/>
                  <a:gd name="T83" fmla="*/ 58 h 134"/>
                  <a:gd name="T84" fmla="*/ 4 w 114"/>
                  <a:gd name="T85" fmla="*/ 68 h 134"/>
                  <a:gd name="T86" fmla="*/ 5 w 114"/>
                  <a:gd name="T87" fmla="*/ 82 h 134"/>
                  <a:gd name="T88" fmla="*/ 0 w 114"/>
                  <a:gd name="T89" fmla="*/ 87 h 134"/>
                  <a:gd name="T90" fmla="*/ 2 w 114"/>
                  <a:gd name="T91" fmla="*/ 89 h 134"/>
                  <a:gd name="T92" fmla="*/ 9 w 114"/>
                  <a:gd name="T93" fmla="*/ 92 h 134"/>
                  <a:gd name="T94" fmla="*/ 10 w 114"/>
                  <a:gd name="T95" fmla="*/ 92 h 134"/>
                  <a:gd name="T96" fmla="*/ 18 w 114"/>
                  <a:gd name="T97" fmla="*/ 100 h 134"/>
                  <a:gd name="T98" fmla="*/ 22 w 114"/>
                  <a:gd name="T99" fmla="*/ 112 h 134"/>
                  <a:gd name="T100" fmla="*/ 19 w 114"/>
                  <a:gd name="T101" fmla="*/ 124 h 134"/>
                  <a:gd name="T102" fmla="*/ 19 w 114"/>
                  <a:gd name="T103" fmla="*/ 134 h 134"/>
                  <a:gd name="T104" fmla="*/ 37 w 114"/>
                  <a:gd name="T105" fmla="*/ 128 h 134"/>
                  <a:gd name="T106" fmla="*/ 68 w 114"/>
                  <a:gd name="T107" fmla="*/ 118 h 134"/>
                  <a:gd name="T108" fmla="*/ 91 w 114"/>
                  <a:gd name="T109" fmla="*/ 118 h 134"/>
                  <a:gd name="T110" fmla="*/ 106 w 114"/>
                  <a:gd name="T111" fmla="*/ 121 h 134"/>
                  <a:gd name="T112" fmla="*/ 109 w 114"/>
                  <a:gd name="T113" fmla="*/ 112 h 134"/>
                  <a:gd name="T114" fmla="*/ 103 w 114"/>
                  <a:gd name="T115" fmla="*/ 103 h 134"/>
                  <a:gd name="T116" fmla="*/ 98 w 114"/>
                  <a:gd name="T117" fmla="*/ 8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134">
                    <a:moveTo>
                      <a:pt x="98" y="86"/>
                    </a:moveTo>
                    <a:lnTo>
                      <a:pt x="98" y="86"/>
                    </a:lnTo>
                    <a:lnTo>
                      <a:pt x="98" y="86"/>
                    </a:lnTo>
                    <a:cubicBezTo>
                      <a:pt x="99" y="86"/>
                      <a:pt x="99" y="80"/>
                      <a:pt x="102" y="77"/>
                    </a:cubicBezTo>
                    <a:cubicBezTo>
                      <a:pt x="103" y="75"/>
                      <a:pt x="106" y="69"/>
                      <a:pt x="107" y="68"/>
                    </a:cubicBezTo>
                    <a:lnTo>
                      <a:pt x="108" y="58"/>
                    </a:lnTo>
                    <a:lnTo>
                      <a:pt x="114" y="50"/>
                    </a:lnTo>
                    <a:cubicBezTo>
                      <a:pt x="113" y="46"/>
                      <a:pt x="111" y="34"/>
                      <a:pt x="110" y="29"/>
                    </a:cubicBezTo>
                    <a:lnTo>
                      <a:pt x="101" y="16"/>
                    </a:lnTo>
                    <a:lnTo>
                      <a:pt x="91" y="17"/>
                    </a:lnTo>
                    <a:lnTo>
                      <a:pt x="77" y="23"/>
                    </a:lnTo>
                    <a:lnTo>
                      <a:pt x="68" y="16"/>
                    </a:lnTo>
                    <a:lnTo>
                      <a:pt x="62" y="8"/>
                    </a:lnTo>
                    <a:lnTo>
                      <a:pt x="57" y="5"/>
                    </a:lnTo>
                    <a:lnTo>
                      <a:pt x="52" y="8"/>
                    </a:lnTo>
                    <a:cubicBezTo>
                      <a:pt x="52" y="8"/>
                      <a:pt x="49" y="9"/>
                      <a:pt x="47" y="9"/>
                    </a:cubicBezTo>
                    <a:cubicBezTo>
                      <a:pt x="46" y="9"/>
                      <a:pt x="44" y="9"/>
                      <a:pt x="43" y="6"/>
                    </a:cubicBezTo>
                    <a:cubicBezTo>
                      <a:pt x="43" y="5"/>
                      <a:pt x="43" y="2"/>
                      <a:pt x="42" y="0"/>
                    </a:cubicBezTo>
                    <a:lnTo>
                      <a:pt x="38" y="3"/>
                    </a:lnTo>
                    <a:lnTo>
                      <a:pt x="37" y="2"/>
                    </a:lnTo>
                    <a:lnTo>
                      <a:pt x="35" y="1"/>
                    </a:lnTo>
                    <a:lnTo>
                      <a:pt x="35" y="5"/>
                    </a:lnTo>
                    <a:lnTo>
                      <a:pt x="35" y="6"/>
                    </a:lnTo>
                    <a:cubicBezTo>
                      <a:pt x="35" y="6"/>
                      <a:pt x="31" y="8"/>
                      <a:pt x="30" y="9"/>
                    </a:cubicBezTo>
                    <a:cubicBezTo>
                      <a:pt x="30" y="10"/>
                      <a:pt x="29" y="10"/>
                      <a:pt x="28" y="10"/>
                    </a:cubicBezTo>
                    <a:lnTo>
                      <a:pt x="28" y="10"/>
                    </a:lnTo>
                    <a:cubicBezTo>
                      <a:pt x="25" y="10"/>
                      <a:pt x="22" y="8"/>
                      <a:pt x="22" y="8"/>
                    </a:cubicBezTo>
                    <a:lnTo>
                      <a:pt x="16" y="5"/>
                    </a:lnTo>
                    <a:lnTo>
                      <a:pt x="11" y="8"/>
                    </a:lnTo>
                    <a:lnTo>
                      <a:pt x="7" y="14"/>
                    </a:lnTo>
                    <a:lnTo>
                      <a:pt x="9" y="24"/>
                    </a:lnTo>
                    <a:lnTo>
                      <a:pt x="19" y="22"/>
                    </a:lnTo>
                    <a:lnTo>
                      <a:pt x="16" y="26"/>
                    </a:lnTo>
                    <a:lnTo>
                      <a:pt x="13" y="31"/>
                    </a:lnTo>
                    <a:lnTo>
                      <a:pt x="13" y="36"/>
                    </a:lnTo>
                    <a:lnTo>
                      <a:pt x="18" y="41"/>
                    </a:lnTo>
                    <a:lnTo>
                      <a:pt x="16" y="51"/>
                    </a:lnTo>
                    <a:lnTo>
                      <a:pt x="7" y="49"/>
                    </a:lnTo>
                    <a:lnTo>
                      <a:pt x="7" y="49"/>
                    </a:lnTo>
                    <a:cubicBezTo>
                      <a:pt x="7" y="50"/>
                      <a:pt x="7" y="52"/>
                      <a:pt x="7" y="52"/>
                    </a:cubicBezTo>
                    <a:cubicBezTo>
                      <a:pt x="10" y="55"/>
                      <a:pt x="10" y="57"/>
                      <a:pt x="10" y="58"/>
                    </a:cubicBezTo>
                    <a:lnTo>
                      <a:pt x="10" y="58"/>
                    </a:lnTo>
                    <a:lnTo>
                      <a:pt x="4" y="68"/>
                    </a:lnTo>
                    <a:lnTo>
                      <a:pt x="5" y="82"/>
                    </a:lnTo>
                    <a:lnTo>
                      <a:pt x="0" y="87"/>
                    </a:lnTo>
                    <a:cubicBezTo>
                      <a:pt x="1" y="88"/>
                      <a:pt x="1" y="88"/>
                      <a:pt x="2" y="89"/>
                    </a:cubicBezTo>
                    <a:cubicBezTo>
                      <a:pt x="4" y="91"/>
                      <a:pt x="9" y="92"/>
                      <a:pt x="9" y="92"/>
                    </a:cubicBezTo>
                    <a:lnTo>
                      <a:pt x="10" y="92"/>
                    </a:lnTo>
                    <a:lnTo>
                      <a:pt x="18" y="100"/>
                    </a:lnTo>
                    <a:lnTo>
                      <a:pt x="22" y="112"/>
                    </a:lnTo>
                    <a:lnTo>
                      <a:pt x="19" y="124"/>
                    </a:lnTo>
                    <a:lnTo>
                      <a:pt x="19" y="134"/>
                    </a:lnTo>
                    <a:cubicBezTo>
                      <a:pt x="24" y="132"/>
                      <a:pt x="32" y="128"/>
                      <a:pt x="37" y="128"/>
                    </a:cubicBezTo>
                    <a:cubicBezTo>
                      <a:pt x="45" y="127"/>
                      <a:pt x="65" y="118"/>
                      <a:pt x="68" y="118"/>
                    </a:cubicBezTo>
                    <a:cubicBezTo>
                      <a:pt x="71" y="118"/>
                      <a:pt x="84" y="113"/>
                      <a:pt x="91" y="118"/>
                    </a:cubicBezTo>
                    <a:cubicBezTo>
                      <a:pt x="97" y="122"/>
                      <a:pt x="102" y="121"/>
                      <a:pt x="106" y="121"/>
                    </a:cubicBezTo>
                    <a:lnTo>
                      <a:pt x="109" y="112"/>
                    </a:lnTo>
                    <a:lnTo>
                      <a:pt x="103" y="103"/>
                    </a:lnTo>
                    <a:lnTo>
                      <a:pt x="98" y="8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7" name="Guinea-Bissau" hidden="1"/>
              <p:cNvSpPr>
                <a:spLocks/>
              </p:cNvSpPr>
              <p:nvPr/>
            </p:nvSpPr>
            <p:spPr bwMode="auto">
              <a:xfrm>
                <a:off x="4555844" y="3574689"/>
                <a:ext cx="82384" cy="49431"/>
              </a:xfrm>
              <a:custGeom>
                <a:avLst/>
                <a:gdLst>
                  <a:gd name="T0" fmla="*/ 50 w 57"/>
                  <a:gd name="T1" fmla="*/ 19 h 36"/>
                  <a:gd name="T2" fmla="*/ 50 w 57"/>
                  <a:gd name="T3" fmla="*/ 19 h 36"/>
                  <a:gd name="T4" fmla="*/ 50 w 57"/>
                  <a:gd name="T5" fmla="*/ 19 h 36"/>
                  <a:gd name="T6" fmla="*/ 55 w 57"/>
                  <a:gd name="T7" fmla="*/ 18 h 36"/>
                  <a:gd name="T8" fmla="*/ 55 w 57"/>
                  <a:gd name="T9" fmla="*/ 15 h 36"/>
                  <a:gd name="T10" fmla="*/ 46 w 57"/>
                  <a:gd name="T11" fmla="*/ 6 h 36"/>
                  <a:gd name="T12" fmla="*/ 51 w 57"/>
                  <a:gd name="T13" fmla="*/ 6 h 36"/>
                  <a:gd name="T14" fmla="*/ 56 w 57"/>
                  <a:gd name="T15" fmla="*/ 6 h 36"/>
                  <a:gd name="T16" fmla="*/ 57 w 57"/>
                  <a:gd name="T17" fmla="*/ 2 h 36"/>
                  <a:gd name="T18" fmla="*/ 28 w 57"/>
                  <a:gd name="T19" fmla="*/ 0 h 36"/>
                  <a:gd name="T20" fmla="*/ 21 w 57"/>
                  <a:gd name="T21" fmla="*/ 8 h 36"/>
                  <a:gd name="T22" fmla="*/ 6 w 57"/>
                  <a:gd name="T23" fmla="*/ 8 h 36"/>
                  <a:gd name="T24" fmla="*/ 0 w 57"/>
                  <a:gd name="T25" fmla="*/ 9 h 36"/>
                  <a:gd name="T26" fmla="*/ 1 w 57"/>
                  <a:gd name="T27" fmla="*/ 10 h 36"/>
                  <a:gd name="T28" fmla="*/ 12 w 57"/>
                  <a:gd name="T29" fmla="*/ 18 h 36"/>
                  <a:gd name="T30" fmla="*/ 24 w 57"/>
                  <a:gd name="T31" fmla="*/ 18 h 36"/>
                  <a:gd name="T32" fmla="*/ 21 w 57"/>
                  <a:gd name="T33" fmla="*/ 25 h 36"/>
                  <a:gd name="T34" fmla="*/ 26 w 57"/>
                  <a:gd name="T35" fmla="*/ 36 h 36"/>
                  <a:gd name="T36" fmla="*/ 29 w 57"/>
                  <a:gd name="T37" fmla="*/ 36 h 36"/>
                  <a:gd name="T38" fmla="*/ 32 w 57"/>
                  <a:gd name="T39" fmla="*/ 28 h 36"/>
                  <a:gd name="T40" fmla="*/ 32 w 57"/>
                  <a:gd name="T41" fmla="*/ 28 h 36"/>
                  <a:gd name="T42" fmla="*/ 41 w 57"/>
                  <a:gd name="T43" fmla="*/ 22 h 36"/>
                  <a:gd name="T44" fmla="*/ 50 w 57"/>
                  <a:gd name="T45"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36">
                    <a:moveTo>
                      <a:pt x="50" y="19"/>
                    </a:moveTo>
                    <a:lnTo>
                      <a:pt x="50" y="19"/>
                    </a:lnTo>
                    <a:lnTo>
                      <a:pt x="50" y="19"/>
                    </a:lnTo>
                    <a:lnTo>
                      <a:pt x="55" y="18"/>
                    </a:lnTo>
                    <a:lnTo>
                      <a:pt x="55" y="15"/>
                    </a:lnTo>
                    <a:lnTo>
                      <a:pt x="46" y="6"/>
                    </a:lnTo>
                    <a:lnTo>
                      <a:pt x="51" y="6"/>
                    </a:lnTo>
                    <a:lnTo>
                      <a:pt x="56" y="6"/>
                    </a:lnTo>
                    <a:lnTo>
                      <a:pt x="57" y="2"/>
                    </a:lnTo>
                    <a:lnTo>
                      <a:pt x="28" y="0"/>
                    </a:lnTo>
                    <a:lnTo>
                      <a:pt x="21" y="8"/>
                    </a:lnTo>
                    <a:lnTo>
                      <a:pt x="6" y="8"/>
                    </a:lnTo>
                    <a:lnTo>
                      <a:pt x="0" y="9"/>
                    </a:lnTo>
                    <a:cubicBezTo>
                      <a:pt x="1" y="10"/>
                      <a:pt x="1" y="10"/>
                      <a:pt x="1" y="10"/>
                    </a:cubicBezTo>
                    <a:cubicBezTo>
                      <a:pt x="5" y="13"/>
                      <a:pt x="12" y="18"/>
                      <a:pt x="12" y="18"/>
                    </a:cubicBezTo>
                    <a:cubicBezTo>
                      <a:pt x="12" y="18"/>
                      <a:pt x="25" y="16"/>
                      <a:pt x="24" y="18"/>
                    </a:cubicBezTo>
                    <a:cubicBezTo>
                      <a:pt x="23" y="19"/>
                      <a:pt x="20" y="22"/>
                      <a:pt x="21" y="25"/>
                    </a:cubicBezTo>
                    <a:cubicBezTo>
                      <a:pt x="21" y="28"/>
                      <a:pt x="24" y="36"/>
                      <a:pt x="26" y="36"/>
                    </a:cubicBezTo>
                    <a:cubicBezTo>
                      <a:pt x="26" y="36"/>
                      <a:pt x="28" y="36"/>
                      <a:pt x="29" y="36"/>
                    </a:cubicBezTo>
                    <a:cubicBezTo>
                      <a:pt x="31" y="32"/>
                      <a:pt x="32" y="28"/>
                      <a:pt x="32" y="28"/>
                    </a:cubicBezTo>
                    <a:lnTo>
                      <a:pt x="32" y="28"/>
                    </a:lnTo>
                    <a:lnTo>
                      <a:pt x="41" y="22"/>
                    </a:lnTo>
                    <a:lnTo>
                      <a:pt x="50"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8" name="Guinea" hidden="1"/>
              <p:cNvSpPr>
                <a:spLocks/>
              </p:cNvSpPr>
              <p:nvPr/>
            </p:nvSpPr>
            <p:spPr bwMode="auto">
              <a:xfrm>
                <a:off x="4602920" y="3577044"/>
                <a:ext cx="195368" cy="162414"/>
              </a:xfrm>
              <a:custGeom>
                <a:avLst/>
                <a:gdLst>
                  <a:gd name="T0" fmla="*/ 31 w 138"/>
                  <a:gd name="T1" fmla="*/ 78 h 114"/>
                  <a:gd name="T2" fmla="*/ 44 w 138"/>
                  <a:gd name="T3" fmla="*/ 61 h 114"/>
                  <a:gd name="T4" fmla="*/ 60 w 138"/>
                  <a:gd name="T5" fmla="*/ 53 h 114"/>
                  <a:gd name="T6" fmla="*/ 83 w 138"/>
                  <a:gd name="T7" fmla="*/ 71 h 114"/>
                  <a:gd name="T8" fmla="*/ 87 w 138"/>
                  <a:gd name="T9" fmla="*/ 84 h 114"/>
                  <a:gd name="T10" fmla="*/ 89 w 138"/>
                  <a:gd name="T11" fmla="*/ 86 h 114"/>
                  <a:gd name="T12" fmla="*/ 96 w 138"/>
                  <a:gd name="T13" fmla="*/ 87 h 114"/>
                  <a:gd name="T14" fmla="*/ 105 w 138"/>
                  <a:gd name="T15" fmla="*/ 95 h 114"/>
                  <a:gd name="T16" fmla="*/ 105 w 138"/>
                  <a:gd name="T17" fmla="*/ 100 h 114"/>
                  <a:gd name="T18" fmla="*/ 108 w 138"/>
                  <a:gd name="T19" fmla="*/ 113 h 114"/>
                  <a:gd name="T20" fmla="*/ 120 w 138"/>
                  <a:gd name="T21" fmla="*/ 102 h 114"/>
                  <a:gd name="T22" fmla="*/ 130 w 138"/>
                  <a:gd name="T23" fmla="*/ 101 h 114"/>
                  <a:gd name="T24" fmla="*/ 128 w 138"/>
                  <a:gd name="T25" fmla="*/ 99 h 114"/>
                  <a:gd name="T26" fmla="*/ 127 w 138"/>
                  <a:gd name="T27" fmla="*/ 90 h 114"/>
                  <a:gd name="T28" fmla="*/ 129 w 138"/>
                  <a:gd name="T29" fmla="*/ 89 h 114"/>
                  <a:gd name="T30" fmla="*/ 138 w 138"/>
                  <a:gd name="T31" fmla="*/ 86 h 114"/>
                  <a:gd name="T32" fmla="*/ 134 w 138"/>
                  <a:gd name="T33" fmla="*/ 81 h 114"/>
                  <a:gd name="T34" fmla="*/ 133 w 138"/>
                  <a:gd name="T35" fmla="*/ 73 h 114"/>
                  <a:gd name="T36" fmla="*/ 130 w 138"/>
                  <a:gd name="T37" fmla="*/ 73 h 114"/>
                  <a:gd name="T38" fmla="*/ 132 w 138"/>
                  <a:gd name="T39" fmla="*/ 51 h 114"/>
                  <a:gd name="T40" fmla="*/ 126 w 138"/>
                  <a:gd name="T41" fmla="*/ 37 h 114"/>
                  <a:gd name="T42" fmla="*/ 121 w 138"/>
                  <a:gd name="T43" fmla="*/ 34 h 114"/>
                  <a:gd name="T44" fmla="*/ 116 w 138"/>
                  <a:gd name="T45" fmla="*/ 22 h 114"/>
                  <a:gd name="T46" fmla="*/ 118 w 138"/>
                  <a:gd name="T47" fmla="*/ 16 h 114"/>
                  <a:gd name="T48" fmla="*/ 114 w 138"/>
                  <a:gd name="T49" fmla="*/ 5 h 114"/>
                  <a:gd name="T50" fmla="*/ 111 w 138"/>
                  <a:gd name="T51" fmla="*/ 3 h 114"/>
                  <a:gd name="T52" fmla="*/ 111 w 138"/>
                  <a:gd name="T53" fmla="*/ 5 h 114"/>
                  <a:gd name="T54" fmla="*/ 93 w 138"/>
                  <a:gd name="T55" fmla="*/ 10 h 114"/>
                  <a:gd name="T56" fmla="*/ 80 w 138"/>
                  <a:gd name="T57" fmla="*/ 14 h 114"/>
                  <a:gd name="T58" fmla="*/ 71 w 138"/>
                  <a:gd name="T59" fmla="*/ 15 h 114"/>
                  <a:gd name="T60" fmla="*/ 65 w 138"/>
                  <a:gd name="T61" fmla="*/ 9 h 114"/>
                  <a:gd name="T62" fmla="*/ 65 w 138"/>
                  <a:gd name="T63" fmla="*/ 5 h 114"/>
                  <a:gd name="T64" fmla="*/ 52 w 138"/>
                  <a:gd name="T65" fmla="*/ 6 h 114"/>
                  <a:gd name="T66" fmla="*/ 34 w 138"/>
                  <a:gd name="T67" fmla="*/ 0 h 114"/>
                  <a:gd name="T68" fmla="*/ 26 w 138"/>
                  <a:gd name="T69" fmla="*/ 8 h 114"/>
                  <a:gd name="T70" fmla="*/ 23 w 138"/>
                  <a:gd name="T71" fmla="*/ 8 h 114"/>
                  <a:gd name="T72" fmla="*/ 26 w 138"/>
                  <a:gd name="T73" fmla="*/ 13 h 114"/>
                  <a:gd name="T74" fmla="*/ 24 w 138"/>
                  <a:gd name="T75" fmla="*/ 20 h 114"/>
                  <a:gd name="T76" fmla="*/ 10 w 138"/>
                  <a:gd name="T77" fmla="*/ 23 h 114"/>
                  <a:gd name="T78" fmla="*/ 0 w 138"/>
                  <a:gd name="T79" fmla="*/ 34 h 114"/>
                  <a:gd name="T80" fmla="*/ 11 w 138"/>
                  <a:gd name="T81" fmla="*/ 54 h 114"/>
                  <a:gd name="T82" fmla="*/ 32 w 138"/>
                  <a:gd name="T83" fmla="*/ 7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4">
                    <a:moveTo>
                      <a:pt x="31" y="78"/>
                    </a:moveTo>
                    <a:lnTo>
                      <a:pt x="31" y="78"/>
                    </a:lnTo>
                    <a:lnTo>
                      <a:pt x="37" y="73"/>
                    </a:lnTo>
                    <a:lnTo>
                      <a:pt x="44" y="61"/>
                    </a:lnTo>
                    <a:lnTo>
                      <a:pt x="54" y="55"/>
                    </a:lnTo>
                    <a:lnTo>
                      <a:pt x="60" y="53"/>
                    </a:lnTo>
                    <a:lnTo>
                      <a:pt x="73" y="57"/>
                    </a:lnTo>
                    <a:lnTo>
                      <a:pt x="83" y="71"/>
                    </a:lnTo>
                    <a:lnTo>
                      <a:pt x="88" y="83"/>
                    </a:lnTo>
                    <a:lnTo>
                      <a:pt x="87" y="84"/>
                    </a:lnTo>
                    <a:lnTo>
                      <a:pt x="85" y="89"/>
                    </a:lnTo>
                    <a:lnTo>
                      <a:pt x="89" y="86"/>
                    </a:lnTo>
                    <a:lnTo>
                      <a:pt x="89" y="87"/>
                    </a:lnTo>
                    <a:lnTo>
                      <a:pt x="96" y="87"/>
                    </a:lnTo>
                    <a:lnTo>
                      <a:pt x="100" y="87"/>
                    </a:lnTo>
                    <a:lnTo>
                      <a:pt x="105" y="95"/>
                    </a:lnTo>
                    <a:lnTo>
                      <a:pt x="105" y="96"/>
                    </a:lnTo>
                    <a:cubicBezTo>
                      <a:pt x="105" y="96"/>
                      <a:pt x="105" y="97"/>
                      <a:pt x="105" y="100"/>
                    </a:cubicBezTo>
                    <a:cubicBezTo>
                      <a:pt x="105" y="104"/>
                      <a:pt x="106" y="111"/>
                      <a:pt x="106" y="112"/>
                    </a:cubicBezTo>
                    <a:cubicBezTo>
                      <a:pt x="107" y="113"/>
                      <a:pt x="108" y="113"/>
                      <a:pt x="108" y="113"/>
                    </a:cubicBezTo>
                    <a:lnTo>
                      <a:pt x="113" y="114"/>
                    </a:lnTo>
                    <a:lnTo>
                      <a:pt x="120" y="102"/>
                    </a:lnTo>
                    <a:lnTo>
                      <a:pt x="126" y="108"/>
                    </a:lnTo>
                    <a:lnTo>
                      <a:pt x="130" y="101"/>
                    </a:lnTo>
                    <a:cubicBezTo>
                      <a:pt x="130" y="101"/>
                      <a:pt x="130" y="101"/>
                      <a:pt x="130" y="101"/>
                    </a:cubicBezTo>
                    <a:cubicBezTo>
                      <a:pt x="130" y="100"/>
                      <a:pt x="129" y="100"/>
                      <a:pt x="128" y="99"/>
                    </a:cubicBezTo>
                    <a:cubicBezTo>
                      <a:pt x="127" y="97"/>
                      <a:pt x="127" y="95"/>
                      <a:pt x="127" y="93"/>
                    </a:cubicBezTo>
                    <a:cubicBezTo>
                      <a:pt x="127" y="91"/>
                      <a:pt x="127" y="90"/>
                      <a:pt x="127" y="90"/>
                    </a:cubicBezTo>
                    <a:lnTo>
                      <a:pt x="127" y="88"/>
                    </a:lnTo>
                    <a:lnTo>
                      <a:pt x="129" y="89"/>
                    </a:lnTo>
                    <a:lnTo>
                      <a:pt x="137" y="90"/>
                    </a:lnTo>
                    <a:lnTo>
                      <a:pt x="138" y="86"/>
                    </a:lnTo>
                    <a:lnTo>
                      <a:pt x="134" y="81"/>
                    </a:lnTo>
                    <a:lnTo>
                      <a:pt x="134" y="81"/>
                    </a:lnTo>
                    <a:lnTo>
                      <a:pt x="133" y="74"/>
                    </a:lnTo>
                    <a:lnTo>
                      <a:pt x="133" y="73"/>
                    </a:lnTo>
                    <a:lnTo>
                      <a:pt x="134" y="72"/>
                    </a:lnTo>
                    <a:lnTo>
                      <a:pt x="130" y="73"/>
                    </a:lnTo>
                    <a:lnTo>
                      <a:pt x="127" y="58"/>
                    </a:lnTo>
                    <a:lnTo>
                      <a:pt x="132" y="51"/>
                    </a:lnTo>
                    <a:lnTo>
                      <a:pt x="128" y="49"/>
                    </a:lnTo>
                    <a:lnTo>
                      <a:pt x="126" y="37"/>
                    </a:lnTo>
                    <a:lnTo>
                      <a:pt x="119" y="36"/>
                    </a:lnTo>
                    <a:lnTo>
                      <a:pt x="121" y="34"/>
                    </a:lnTo>
                    <a:lnTo>
                      <a:pt x="124" y="27"/>
                    </a:lnTo>
                    <a:lnTo>
                      <a:pt x="116" y="22"/>
                    </a:lnTo>
                    <a:lnTo>
                      <a:pt x="117" y="20"/>
                    </a:lnTo>
                    <a:lnTo>
                      <a:pt x="118" y="16"/>
                    </a:lnTo>
                    <a:cubicBezTo>
                      <a:pt x="117" y="14"/>
                      <a:pt x="114" y="6"/>
                      <a:pt x="114" y="5"/>
                    </a:cubicBezTo>
                    <a:lnTo>
                      <a:pt x="114" y="5"/>
                    </a:lnTo>
                    <a:cubicBezTo>
                      <a:pt x="113" y="5"/>
                      <a:pt x="113" y="5"/>
                      <a:pt x="113" y="5"/>
                    </a:cubicBezTo>
                    <a:cubicBezTo>
                      <a:pt x="113" y="4"/>
                      <a:pt x="112" y="4"/>
                      <a:pt x="111" y="3"/>
                    </a:cubicBezTo>
                    <a:cubicBezTo>
                      <a:pt x="111" y="3"/>
                      <a:pt x="111" y="3"/>
                      <a:pt x="111" y="3"/>
                    </a:cubicBezTo>
                    <a:lnTo>
                      <a:pt x="111" y="5"/>
                    </a:lnTo>
                    <a:lnTo>
                      <a:pt x="103" y="14"/>
                    </a:lnTo>
                    <a:lnTo>
                      <a:pt x="93" y="10"/>
                    </a:lnTo>
                    <a:lnTo>
                      <a:pt x="80" y="15"/>
                    </a:lnTo>
                    <a:lnTo>
                      <a:pt x="80" y="14"/>
                    </a:lnTo>
                    <a:lnTo>
                      <a:pt x="77" y="10"/>
                    </a:lnTo>
                    <a:lnTo>
                      <a:pt x="71" y="15"/>
                    </a:lnTo>
                    <a:lnTo>
                      <a:pt x="70" y="14"/>
                    </a:lnTo>
                    <a:lnTo>
                      <a:pt x="65" y="9"/>
                    </a:lnTo>
                    <a:lnTo>
                      <a:pt x="65" y="9"/>
                    </a:lnTo>
                    <a:lnTo>
                      <a:pt x="65" y="5"/>
                    </a:lnTo>
                    <a:lnTo>
                      <a:pt x="57" y="4"/>
                    </a:lnTo>
                    <a:lnTo>
                      <a:pt x="52" y="6"/>
                    </a:lnTo>
                    <a:lnTo>
                      <a:pt x="41" y="4"/>
                    </a:lnTo>
                    <a:lnTo>
                      <a:pt x="34" y="0"/>
                    </a:lnTo>
                    <a:lnTo>
                      <a:pt x="28" y="0"/>
                    </a:lnTo>
                    <a:lnTo>
                      <a:pt x="26" y="8"/>
                    </a:lnTo>
                    <a:lnTo>
                      <a:pt x="25" y="8"/>
                    </a:lnTo>
                    <a:lnTo>
                      <a:pt x="23" y="8"/>
                    </a:lnTo>
                    <a:lnTo>
                      <a:pt x="26" y="12"/>
                    </a:lnTo>
                    <a:lnTo>
                      <a:pt x="26" y="13"/>
                    </a:lnTo>
                    <a:lnTo>
                      <a:pt x="25" y="20"/>
                    </a:lnTo>
                    <a:lnTo>
                      <a:pt x="24" y="20"/>
                    </a:lnTo>
                    <a:lnTo>
                      <a:pt x="18" y="20"/>
                    </a:lnTo>
                    <a:lnTo>
                      <a:pt x="10" y="23"/>
                    </a:lnTo>
                    <a:lnTo>
                      <a:pt x="2" y="28"/>
                    </a:lnTo>
                    <a:cubicBezTo>
                      <a:pt x="2" y="29"/>
                      <a:pt x="1" y="32"/>
                      <a:pt x="0" y="34"/>
                    </a:cubicBezTo>
                    <a:cubicBezTo>
                      <a:pt x="2" y="35"/>
                      <a:pt x="3" y="36"/>
                      <a:pt x="4" y="39"/>
                    </a:cubicBezTo>
                    <a:cubicBezTo>
                      <a:pt x="5" y="47"/>
                      <a:pt x="11" y="54"/>
                      <a:pt x="11" y="54"/>
                    </a:cubicBezTo>
                    <a:cubicBezTo>
                      <a:pt x="11" y="54"/>
                      <a:pt x="18" y="57"/>
                      <a:pt x="21" y="61"/>
                    </a:cubicBezTo>
                    <a:cubicBezTo>
                      <a:pt x="25" y="65"/>
                      <a:pt x="32" y="72"/>
                      <a:pt x="32" y="74"/>
                    </a:cubicBezTo>
                    <a:cubicBezTo>
                      <a:pt x="32" y="75"/>
                      <a:pt x="31" y="76"/>
                      <a:pt x="31" y="7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9" name="Ghana"/>
              <p:cNvSpPr>
                <a:spLocks/>
              </p:cNvSpPr>
              <p:nvPr/>
            </p:nvSpPr>
            <p:spPr bwMode="auto">
              <a:xfrm>
                <a:off x="4923718" y="3621782"/>
                <a:ext cx="115348" cy="197722"/>
              </a:xfrm>
              <a:custGeom>
                <a:avLst/>
                <a:gdLst>
                  <a:gd name="T0" fmla="*/ 68 w 81"/>
                  <a:gd name="T1" fmla="*/ 96 h 141"/>
                  <a:gd name="T2" fmla="*/ 68 w 81"/>
                  <a:gd name="T3" fmla="*/ 96 h 141"/>
                  <a:gd name="T4" fmla="*/ 67 w 81"/>
                  <a:gd name="T5" fmla="*/ 78 h 141"/>
                  <a:gd name="T6" fmla="*/ 71 w 81"/>
                  <a:gd name="T7" fmla="*/ 63 h 141"/>
                  <a:gd name="T8" fmla="*/ 69 w 81"/>
                  <a:gd name="T9" fmla="*/ 56 h 141"/>
                  <a:gd name="T10" fmla="*/ 64 w 81"/>
                  <a:gd name="T11" fmla="*/ 48 h 141"/>
                  <a:gd name="T12" fmla="*/ 68 w 81"/>
                  <a:gd name="T13" fmla="*/ 41 h 141"/>
                  <a:gd name="T14" fmla="*/ 65 w 81"/>
                  <a:gd name="T15" fmla="*/ 35 h 141"/>
                  <a:gd name="T16" fmla="*/ 67 w 81"/>
                  <a:gd name="T17" fmla="*/ 26 h 141"/>
                  <a:gd name="T18" fmla="*/ 67 w 81"/>
                  <a:gd name="T19" fmla="*/ 26 h 141"/>
                  <a:gd name="T20" fmla="*/ 65 w 81"/>
                  <a:gd name="T21" fmla="*/ 17 h 141"/>
                  <a:gd name="T22" fmla="*/ 59 w 81"/>
                  <a:gd name="T23" fmla="*/ 11 h 141"/>
                  <a:gd name="T24" fmla="*/ 59 w 81"/>
                  <a:gd name="T25" fmla="*/ 11 h 141"/>
                  <a:gd name="T26" fmla="*/ 59 w 81"/>
                  <a:gd name="T27" fmla="*/ 4 h 141"/>
                  <a:gd name="T28" fmla="*/ 59 w 81"/>
                  <a:gd name="T29" fmla="*/ 1 h 141"/>
                  <a:gd name="T30" fmla="*/ 57 w 81"/>
                  <a:gd name="T31" fmla="*/ 0 h 141"/>
                  <a:gd name="T32" fmla="*/ 51 w 81"/>
                  <a:gd name="T33" fmla="*/ 5 h 141"/>
                  <a:gd name="T34" fmla="*/ 43 w 81"/>
                  <a:gd name="T35" fmla="*/ 5 h 141"/>
                  <a:gd name="T36" fmla="*/ 26 w 81"/>
                  <a:gd name="T37" fmla="*/ 5 h 141"/>
                  <a:gd name="T38" fmla="*/ 10 w 81"/>
                  <a:gd name="T39" fmla="*/ 6 h 141"/>
                  <a:gd name="T40" fmla="*/ 7 w 81"/>
                  <a:gd name="T41" fmla="*/ 12 h 141"/>
                  <a:gd name="T42" fmla="*/ 12 w 81"/>
                  <a:gd name="T43" fmla="*/ 40 h 141"/>
                  <a:gd name="T44" fmla="*/ 12 w 81"/>
                  <a:gd name="T45" fmla="*/ 40 h 141"/>
                  <a:gd name="T46" fmla="*/ 12 w 81"/>
                  <a:gd name="T47" fmla="*/ 41 h 141"/>
                  <a:gd name="T48" fmla="*/ 12 w 81"/>
                  <a:gd name="T49" fmla="*/ 41 h 141"/>
                  <a:gd name="T50" fmla="*/ 16 w 81"/>
                  <a:gd name="T51" fmla="*/ 63 h 141"/>
                  <a:gd name="T52" fmla="*/ 16 w 81"/>
                  <a:gd name="T53" fmla="*/ 64 h 141"/>
                  <a:gd name="T54" fmla="*/ 10 w 81"/>
                  <a:gd name="T55" fmla="*/ 72 h 141"/>
                  <a:gd name="T56" fmla="*/ 9 w 81"/>
                  <a:gd name="T57" fmla="*/ 82 h 141"/>
                  <a:gd name="T58" fmla="*/ 9 w 81"/>
                  <a:gd name="T59" fmla="*/ 82 h 141"/>
                  <a:gd name="T60" fmla="*/ 3 w 81"/>
                  <a:gd name="T61" fmla="*/ 92 h 141"/>
                  <a:gd name="T62" fmla="*/ 0 w 81"/>
                  <a:gd name="T63" fmla="*/ 99 h 141"/>
                  <a:gd name="T64" fmla="*/ 5 w 81"/>
                  <a:gd name="T65" fmla="*/ 114 h 141"/>
                  <a:gd name="T66" fmla="*/ 11 w 81"/>
                  <a:gd name="T67" fmla="*/ 124 h 141"/>
                  <a:gd name="T68" fmla="*/ 8 w 81"/>
                  <a:gd name="T69" fmla="*/ 135 h 141"/>
                  <a:gd name="T70" fmla="*/ 18 w 81"/>
                  <a:gd name="T71" fmla="*/ 141 h 141"/>
                  <a:gd name="T72" fmla="*/ 35 w 81"/>
                  <a:gd name="T73" fmla="*/ 132 h 141"/>
                  <a:gd name="T74" fmla="*/ 54 w 81"/>
                  <a:gd name="T75" fmla="*/ 126 h 141"/>
                  <a:gd name="T76" fmla="*/ 72 w 81"/>
                  <a:gd name="T77" fmla="*/ 118 h 141"/>
                  <a:gd name="T78" fmla="*/ 81 w 81"/>
                  <a:gd name="T79" fmla="*/ 116 h 141"/>
                  <a:gd name="T80" fmla="*/ 79 w 81"/>
                  <a:gd name="T81" fmla="*/ 110 h 141"/>
                  <a:gd name="T82" fmla="*/ 68 w 81"/>
                  <a:gd name="T83"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41">
                    <a:moveTo>
                      <a:pt x="68" y="96"/>
                    </a:moveTo>
                    <a:lnTo>
                      <a:pt x="68" y="96"/>
                    </a:lnTo>
                    <a:lnTo>
                      <a:pt x="67" y="78"/>
                    </a:lnTo>
                    <a:lnTo>
                      <a:pt x="71" y="63"/>
                    </a:lnTo>
                    <a:lnTo>
                      <a:pt x="69" y="56"/>
                    </a:lnTo>
                    <a:lnTo>
                      <a:pt x="64" y="48"/>
                    </a:lnTo>
                    <a:lnTo>
                      <a:pt x="68" y="41"/>
                    </a:lnTo>
                    <a:cubicBezTo>
                      <a:pt x="67" y="40"/>
                      <a:pt x="65" y="37"/>
                      <a:pt x="65" y="35"/>
                    </a:cubicBezTo>
                    <a:cubicBezTo>
                      <a:pt x="65" y="33"/>
                      <a:pt x="67" y="28"/>
                      <a:pt x="67" y="26"/>
                    </a:cubicBezTo>
                    <a:cubicBezTo>
                      <a:pt x="67" y="26"/>
                      <a:pt x="67" y="26"/>
                      <a:pt x="67" y="26"/>
                    </a:cubicBezTo>
                    <a:cubicBezTo>
                      <a:pt x="66" y="24"/>
                      <a:pt x="65" y="19"/>
                      <a:pt x="65" y="17"/>
                    </a:cubicBezTo>
                    <a:lnTo>
                      <a:pt x="59" y="11"/>
                    </a:lnTo>
                    <a:lnTo>
                      <a:pt x="59" y="11"/>
                    </a:lnTo>
                    <a:lnTo>
                      <a:pt x="59" y="4"/>
                    </a:lnTo>
                    <a:lnTo>
                      <a:pt x="59" y="1"/>
                    </a:lnTo>
                    <a:lnTo>
                      <a:pt x="57" y="0"/>
                    </a:lnTo>
                    <a:lnTo>
                      <a:pt x="51" y="5"/>
                    </a:lnTo>
                    <a:lnTo>
                      <a:pt x="43" y="5"/>
                    </a:lnTo>
                    <a:cubicBezTo>
                      <a:pt x="43" y="5"/>
                      <a:pt x="27" y="5"/>
                      <a:pt x="26" y="5"/>
                    </a:cubicBezTo>
                    <a:cubicBezTo>
                      <a:pt x="24" y="5"/>
                      <a:pt x="14" y="6"/>
                      <a:pt x="10" y="6"/>
                    </a:cubicBezTo>
                    <a:lnTo>
                      <a:pt x="7" y="12"/>
                    </a:lnTo>
                    <a:cubicBezTo>
                      <a:pt x="8" y="16"/>
                      <a:pt x="12" y="35"/>
                      <a:pt x="12" y="40"/>
                    </a:cubicBezTo>
                    <a:cubicBezTo>
                      <a:pt x="12" y="40"/>
                      <a:pt x="12" y="40"/>
                      <a:pt x="12" y="40"/>
                    </a:cubicBezTo>
                    <a:lnTo>
                      <a:pt x="12" y="41"/>
                    </a:lnTo>
                    <a:lnTo>
                      <a:pt x="12" y="41"/>
                    </a:lnTo>
                    <a:cubicBezTo>
                      <a:pt x="12" y="44"/>
                      <a:pt x="16" y="63"/>
                      <a:pt x="16" y="63"/>
                    </a:cubicBezTo>
                    <a:lnTo>
                      <a:pt x="16" y="64"/>
                    </a:lnTo>
                    <a:lnTo>
                      <a:pt x="10" y="72"/>
                    </a:lnTo>
                    <a:lnTo>
                      <a:pt x="9" y="82"/>
                    </a:lnTo>
                    <a:lnTo>
                      <a:pt x="9" y="82"/>
                    </a:lnTo>
                    <a:cubicBezTo>
                      <a:pt x="8" y="82"/>
                      <a:pt x="5" y="90"/>
                      <a:pt x="3" y="92"/>
                    </a:cubicBezTo>
                    <a:cubicBezTo>
                      <a:pt x="2" y="93"/>
                      <a:pt x="1" y="98"/>
                      <a:pt x="0" y="99"/>
                    </a:cubicBezTo>
                    <a:lnTo>
                      <a:pt x="5" y="114"/>
                    </a:lnTo>
                    <a:lnTo>
                      <a:pt x="11" y="124"/>
                    </a:lnTo>
                    <a:lnTo>
                      <a:pt x="8" y="135"/>
                    </a:lnTo>
                    <a:cubicBezTo>
                      <a:pt x="14" y="138"/>
                      <a:pt x="18" y="141"/>
                      <a:pt x="18" y="141"/>
                    </a:cubicBezTo>
                    <a:cubicBezTo>
                      <a:pt x="18" y="141"/>
                      <a:pt x="24" y="133"/>
                      <a:pt x="35" y="132"/>
                    </a:cubicBezTo>
                    <a:cubicBezTo>
                      <a:pt x="47" y="132"/>
                      <a:pt x="52" y="128"/>
                      <a:pt x="54" y="126"/>
                    </a:cubicBezTo>
                    <a:cubicBezTo>
                      <a:pt x="57" y="123"/>
                      <a:pt x="72" y="118"/>
                      <a:pt x="72" y="118"/>
                    </a:cubicBezTo>
                    <a:cubicBezTo>
                      <a:pt x="72" y="118"/>
                      <a:pt x="77" y="117"/>
                      <a:pt x="81" y="116"/>
                    </a:cubicBezTo>
                    <a:lnTo>
                      <a:pt x="79" y="110"/>
                    </a:lnTo>
                    <a:lnTo>
                      <a:pt x="68" y="9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0" name="Gambia" hidden="1"/>
              <p:cNvSpPr>
                <a:spLocks/>
              </p:cNvSpPr>
              <p:nvPr/>
            </p:nvSpPr>
            <p:spPr bwMode="auto">
              <a:xfrm>
                <a:off x="4553489" y="3539383"/>
                <a:ext cx="80030" cy="21185"/>
              </a:xfrm>
              <a:custGeom>
                <a:avLst/>
                <a:gdLst>
                  <a:gd name="T0" fmla="*/ 20 w 56"/>
                  <a:gd name="T1" fmla="*/ 8 h 15"/>
                  <a:gd name="T2" fmla="*/ 20 w 56"/>
                  <a:gd name="T3" fmla="*/ 8 h 15"/>
                  <a:gd name="T4" fmla="*/ 27 w 56"/>
                  <a:gd name="T5" fmla="*/ 8 h 15"/>
                  <a:gd name="T6" fmla="*/ 32 w 56"/>
                  <a:gd name="T7" fmla="*/ 6 h 15"/>
                  <a:gd name="T8" fmla="*/ 33 w 56"/>
                  <a:gd name="T9" fmla="*/ 5 h 15"/>
                  <a:gd name="T10" fmla="*/ 33 w 56"/>
                  <a:gd name="T11" fmla="*/ 6 h 15"/>
                  <a:gd name="T12" fmla="*/ 40 w 56"/>
                  <a:gd name="T13" fmla="*/ 7 h 15"/>
                  <a:gd name="T14" fmla="*/ 48 w 56"/>
                  <a:gd name="T15" fmla="*/ 11 h 15"/>
                  <a:gd name="T16" fmla="*/ 56 w 56"/>
                  <a:gd name="T17" fmla="*/ 8 h 15"/>
                  <a:gd name="T18" fmla="*/ 55 w 56"/>
                  <a:gd name="T19" fmla="*/ 6 h 15"/>
                  <a:gd name="T20" fmla="*/ 48 w 56"/>
                  <a:gd name="T21" fmla="*/ 6 h 15"/>
                  <a:gd name="T22" fmla="*/ 41 w 56"/>
                  <a:gd name="T23" fmla="*/ 2 h 15"/>
                  <a:gd name="T24" fmla="*/ 37 w 56"/>
                  <a:gd name="T25" fmla="*/ 0 h 15"/>
                  <a:gd name="T26" fmla="*/ 31 w 56"/>
                  <a:gd name="T27" fmla="*/ 0 h 15"/>
                  <a:gd name="T28" fmla="*/ 22 w 56"/>
                  <a:gd name="T29" fmla="*/ 6 h 15"/>
                  <a:gd name="T30" fmla="*/ 22 w 56"/>
                  <a:gd name="T31" fmla="*/ 5 h 15"/>
                  <a:gd name="T32" fmla="*/ 15 w 56"/>
                  <a:gd name="T33" fmla="*/ 4 h 15"/>
                  <a:gd name="T34" fmla="*/ 3 w 56"/>
                  <a:gd name="T35" fmla="*/ 7 h 15"/>
                  <a:gd name="T36" fmla="*/ 0 w 56"/>
                  <a:gd name="T37" fmla="*/ 7 h 15"/>
                  <a:gd name="T38" fmla="*/ 0 w 56"/>
                  <a:gd name="T39" fmla="*/ 15 h 15"/>
                  <a:gd name="T40" fmla="*/ 16 w 56"/>
                  <a:gd name="T41" fmla="*/ 14 h 15"/>
                  <a:gd name="T42" fmla="*/ 19 w 56"/>
                  <a:gd name="T43" fmla="*/ 8 h 15"/>
                  <a:gd name="T44" fmla="*/ 20 w 56"/>
                  <a:gd name="T4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5">
                    <a:moveTo>
                      <a:pt x="20" y="8"/>
                    </a:moveTo>
                    <a:lnTo>
                      <a:pt x="20" y="8"/>
                    </a:lnTo>
                    <a:cubicBezTo>
                      <a:pt x="20" y="8"/>
                      <a:pt x="26" y="8"/>
                      <a:pt x="27" y="8"/>
                    </a:cubicBezTo>
                    <a:cubicBezTo>
                      <a:pt x="27" y="8"/>
                      <a:pt x="32" y="6"/>
                      <a:pt x="32" y="6"/>
                    </a:cubicBezTo>
                    <a:lnTo>
                      <a:pt x="33" y="5"/>
                    </a:lnTo>
                    <a:lnTo>
                      <a:pt x="33" y="6"/>
                    </a:lnTo>
                    <a:lnTo>
                      <a:pt x="40" y="7"/>
                    </a:lnTo>
                    <a:lnTo>
                      <a:pt x="48" y="11"/>
                    </a:lnTo>
                    <a:lnTo>
                      <a:pt x="56" y="8"/>
                    </a:lnTo>
                    <a:lnTo>
                      <a:pt x="55" y="6"/>
                    </a:lnTo>
                    <a:lnTo>
                      <a:pt x="48" y="6"/>
                    </a:lnTo>
                    <a:lnTo>
                      <a:pt x="41" y="2"/>
                    </a:lnTo>
                    <a:lnTo>
                      <a:pt x="37" y="0"/>
                    </a:lnTo>
                    <a:lnTo>
                      <a:pt x="31" y="0"/>
                    </a:lnTo>
                    <a:lnTo>
                      <a:pt x="22" y="6"/>
                    </a:lnTo>
                    <a:lnTo>
                      <a:pt x="22" y="5"/>
                    </a:lnTo>
                    <a:lnTo>
                      <a:pt x="15" y="4"/>
                    </a:lnTo>
                    <a:lnTo>
                      <a:pt x="3" y="7"/>
                    </a:lnTo>
                    <a:lnTo>
                      <a:pt x="0" y="7"/>
                    </a:lnTo>
                    <a:cubicBezTo>
                      <a:pt x="0" y="9"/>
                      <a:pt x="0" y="12"/>
                      <a:pt x="0" y="15"/>
                    </a:cubicBezTo>
                    <a:lnTo>
                      <a:pt x="16" y="14"/>
                    </a:lnTo>
                    <a:lnTo>
                      <a:pt x="19" y="8"/>
                    </a:lnTo>
                    <a:lnTo>
                      <a:pt x="20" y="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1" name="Gabon" hidden="1"/>
              <p:cNvSpPr>
                <a:spLocks/>
              </p:cNvSpPr>
              <p:nvPr/>
            </p:nvSpPr>
            <p:spPr bwMode="auto">
              <a:xfrm>
                <a:off x="5247870" y="3899518"/>
                <a:ext cx="155352" cy="188306"/>
              </a:xfrm>
              <a:custGeom>
                <a:avLst/>
                <a:gdLst>
                  <a:gd name="T0" fmla="*/ 52 w 111"/>
                  <a:gd name="T1" fmla="*/ 127 h 133"/>
                  <a:gd name="T2" fmla="*/ 52 w 111"/>
                  <a:gd name="T3" fmla="*/ 127 h 133"/>
                  <a:gd name="T4" fmla="*/ 58 w 111"/>
                  <a:gd name="T5" fmla="*/ 127 h 133"/>
                  <a:gd name="T6" fmla="*/ 60 w 111"/>
                  <a:gd name="T7" fmla="*/ 122 h 133"/>
                  <a:gd name="T8" fmla="*/ 54 w 111"/>
                  <a:gd name="T9" fmla="*/ 118 h 133"/>
                  <a:gd name="T10" fmla="*/ 55 w 111"/>
                  <a:gd name="T11" fmla="*/ 117 h 133"/>
                  <a:gd name="T12" fmla="*/ 56 w 111"/>
                  <a:gd name="T13" fmla="*/ 113 h 133"/>
                  <a:gd name="T14" fmla="*/ 52 w 111"/>
                  <a:gd name="T15" fmla="*/ 110 h 133"/>
                  <a:gd name="T16" fmla="*/ 54 w 111"/>
                  <a:gd name="T17" fmla="*/ 97 h 133"/>
                  <a:gd name="T18" fmla="*/ 63 w 111"/>
                  <a:gd name="T19" fmla="*/ 97 h 133"/>
                  <a:gd name="T20" fmla="*/ 70 w 111"/>
                  <a:gd name="T21" fmla="*/ 97 h 133"/>
                  <a:gd name="T22" fmla="*/ 72 w 111"/>
                  <a:gd name="T23" fmla="*/ 96 h 133"/>
                  <a:gd name="T24" fmla="*/ 71 w 111"/>
                  <a:gd name="T25" fmla="*/ 89 h 133"/>
                  <a:gd name="T26" fmla="*/ 73 w 111"/>
                  <a:gd name="T27" fmla="*/ 89 h 133"/>
                  <a:gd name="T28" fmla="*/ 78 w 111"/>
                  <a:gd name="T29" fmla="*/ 87 h 133"/>
                  <a:gd name="T30" fmla="*/ 85 w 111"/>
                  <a:gd name="T31" fmla="*/ 95 h 133"/>
                  <a:gd name="T32" fmla="*/ 85 w 111"/>
                  <a:gd name="T33" fmla="*/ 95 h 133"/>
                  <a:gd name="T34" fmla="*/ 87 w 111"/>
                  <a:gd name="T35" fmla="*/ 99 h 133"/>
                  <a:gd name="T36" fmla="*/ 91 w 111"/>
                  <a:gd name="T37" fmla="*/ 98 h 133"/>
                  <a:gd name="T38" fmla="*/ 98 w 111"/>
                  <a:gd name="T39" fmla="*/ 88 h 133"/>
                  <a:gd name="T40" fmla="*/ 103 w 111"/>
                  <a:gd name="T41" fmla="*/ 99 h 133"/>
                  <a:gd name="T42" fmla="*/ 109 w 111"/>
                  <a:gd name="T43" fmla="*/ 90 h 133"/>
                  <a:gd name="T44" fmla="*/ 111 w 111"/>
                  <a:gd name="T45" fmla="*/ 62 h 133"/>
                  <a:gd name="T46" fmla="*/ 97 w 111"/>
                  <a:gd name="T47" fmla="*/ 49 h 133"/>
                  <a:gd name="T48" fmla="*/ 101 w 111"/>
                  <a:gd name="T49" fmla="*/ 37 h 133"/>
                  <a:gd name="T50" fmla="*/ 109 w 111"/>
                  <a:gd name="T51" fmla="*/ 32 h 133"/>
                  <a:gd name="T52" fmla="*/ 106 w 111"/>
                  <a:gd name="T53" fmla="*/ 20 h 133"/>
                  <a:gd name="T54" fmla="*/ 96 w 111"/>
                  <a:gd name="T55" fmla="*/ 21 h 133"/>
                  <a:gd name="T56" fmla="*/ 85 w 111"/>
                  <a:gd name="T57" fmla="*/ 22 h 133"/>
                  <a:gd name="T58" fmla="*/ 89 w 111"/>
                  <a:gd name="T59" fmla="*/ 1 h 133"/>
                  <a:gd name="T60" fmla="*/ 79 w 111"/>
                  <a:gd name="T61" fmla="*/ 1 h 133"/>
                  <a:gd name="T62" fmla="*/ 63 w 111"/>
                  <a:gd name="T63" fmla="*/ 0 h 133"/>
                  <a:gd name="T64" fmla="*/ 52 w 111"/>
                  <a:gd name="T65" fmla="*/ 2 h 133"/>
                  <a:gd name="T66" fmla="*/ 53 w 111"/>
                  <a:gd name="T67" fmla="*/ 29 h 133"/>
                  <a:gd name="T68" fmla="*/ 17 w 111"/>
                  <a:gd name="T69" fmla="*/ 31 h 133"/>
                  <a:gd name="T70" fmla="*/ 17 w 111"/>
                  <a:gd name="T71" fmla="*/ 32 h 133"/>
                  <a:gd name="T72" fmla="*/ 17 w 111"/>
                  <a:gd name="T73" fmla="*/ 43 h 133"/>
                  <a:gd name="T74" fmla="*/ 13 w 111"/>
                  <a:gd name="T75" fmla="*/ 38 h 133"/>
                  <a:gd name="T76" fmla="*/ 10 w 111"/>
                  <a:gd name="T77" fmla="*/ 49 h 133"/>
                  <a:gd name="T78" fmla="*/ 2 w 111"/>
                  <a:gd name="T79" fmla="*/ 64 h 133"/>
                  <a:gd name="T80" fmla="*/ 7 w 111"/>
                  <a:gd name="T81" fmla="*/ 78 h 133"/>
                  <a:gd name="T82" fmla="*/ 21 w 111"/>
                  <a:gd name="T83" fmla="*/ 104 h 133"/>
                  <a:gd name="T84" fmla="*/ 41 w 111"/>
                  <a:gd name="T85" fmla="*/ 127 h 133"/>
                  <a:gd name="T86" fmla="*/ 46 w 111"/>
                  <a:gd name="T87" fmla="*/ 133 h 133"/>
                  <a:gd name="T88" fmla="*/ 51 w 111"/>
                  <a:gd name="T89" fmla="*/ 126 h 133"/>
                  <a:gd name="T90" fmla="*/ 52 w 111"/>
                  <a:gd name="T91" fmla="*/ 1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 h="133">
                    <a:moveTo>
                      <a:pt x="52" y="127"/>
                    </a:moveTo>
                    <a:lnTo>
                      <a:pt x="52" y="127"/>
                    </a:lnTo>
                    <a:lnTo>
                      <a:pt x="58" y="127"/>
                    </a:lnTo>
                    <a:lnTo>
                      <a:pt x="60" y="122"/>
                    </a:lnTo>
                    <a:lnTo>
                      <a:pt x="54" y="118"/>
                    </a:lnTo>
                    <a:lnTo>
                      <a:pt x="55" y="117"/>
                    </a:lnTo>
                    <a:lnTo>
                      <a:pt x="56" y="113"/>
                    </a:lnTo>
                    <a:lnTo>
                      <a:pt x="52" y="110"/>
                    </a:lnTo>
                    <a:lnTo>
                      <a:pt x="54" y="97"/>
                    </a:lnTo>
                    <a:lnTo>
                      <a:pt x="63" y="97"/>
                    </a:lnTo>
                    <a:lnTo>
                      <a:pt x="70" y="97"/>
                    </a:lnTo>
                    <a:lnTo>
                      <a:pt x="72" y="96"/>
                    </a:lnTo>
                    <a:lnTo>
                      <a:pt x="71" y="89"/>
                    </a:lnTo>
                    <a:lnTo>
                      <a:pt x="73" y="89"/>
                    </a:lnTo>
                    <a:lnTo>
                      <a:pt x="78" y="87"/>
                    </a:lnTo>
                    <a:lnTo>
                      <a:pt x="85" y="95"/>
                    </a:lnTo>
                    <a:lnTo>
                      <a:pt x="85" y="95"/>
                    </a:lnTo>
                    <a:lnTo>
                      <a:pt x="87" y="99"/>
                    </a:lnTo>
                    <a:lnTo>
                      <a:pt x="91" y="98"/>
                    </a:lnTo>
                    <a:lnTo>
                      <a:pt x="98" y="88"/>
                    </a:lnTo>
                    <a:lnTo>
                      <a:pt x="103" y="99"/>
                    </a:lnTo>
                    <a:lnTo>
                      <a:pt x="109" y="90"/>
                    </a:lnTo>
                    <a:lnTo>
                      <a:pt x="111" y="62"/>
                    </a:lnTo>
                    <a:lnTo>
                      <a:pt x="97" y="49"/>
                    </a:lnTo>
                    <a:lnTo>
                      <a:pt x="101" y="37"/>
                    </a:lnTo>
                    <a:lnTo>
                      <a:pt x="109" y="32"/>
                    </a:lnTo>
                    <a:lnTo>
                      <a:pt x="106" y="20"/>
                    </a:lnTo>
                    <a:lnTo>
                      <a:pt x="96" y="21"/>
                    </a:lnTo>
                    <a:lnTo>
                      <a:pt x="85" y="22"/>
                    </a:lnTo>
                    <a:lnTo>
                      <a:pt x="89" y="1"/>
                    </a:lnTo>
                    <a:lnTo>
                      <a:pt x="79" y="1"/>
                    </a:lnTo>
                    <a:lnTo>
                      <a:pt x="63" y="0"/>
                    </a:lnTo>
                    <a:lnTo>
                      <a:pt x="52" y="2"/>
                    </a:lnTo>
                    <a:lnTo>
                      <a:pt x="53" y="29"/>
                    </a:lnTo>
                    <a:lnTo>
                      <a:pt x="17" y="31"/>
                    </a:lnTo>
                    <a:cubicBezTo>
                      <a:pt x="17" y="31"/>
                      <a:pt x="17" y="31"/>
                      <a:pt x="17" y="32"/>
                    </a:cubicBezTo>
                    <a:cubicBezTo>
                      <a:pt x="17" y="33"/>
                      <a:pt x="18" y="43"/>
                      <a:pt x="17" y="43"/>
                    </a:cubicBezTo>
                    <a:cubicBezTo>
                      <a:pt x="15" y="43"/>
                      <a:pt x="13" y="38"/>
                      <a:pt x="13" y="38"/>
                    </a:cubicBezTo>
                    <a:cubicBezTo>
                      <a:pt x="13" y="38"/>
                      <a:pt x="11" y="43"/>
                      <a:pt x="10" y="49"/>
                    </a:cubicBezTo>
                    <a:cubicBezTo>
                      <a:pt x="10" y="56"/>
                      <a:pt x="4" y="62"/>
                      <a:pt x="2" y="64"/>
                    </a:cubicBezTo>
                    <a:cubicBezTo>
                      <a:pt x="0" y="66"/>
                      <a:pt x="1" y="66"/>
                      <a:pt x="7" y="78"/>
                    </a:cubicBezTo>
                    <a:cubicBezTo>
                      <a:pt x="13" y="89"/>
                      <a:pt x="11" y="91"/>
                      <a:pt x="21" y="104"/>
                    </a:cubicBezTo>
                    <a:cubicBezTo>
                      <a:pt x="31" y="118"/>
                      <a:pt x="41" y="127"/>
                      <a:pt x="41" y="127"/>
                    </a:cubicBezTo>
                    <a:lnTo>
                      <a:pt x="46" y="133"/>
                    </a:lnTo>
                    <a:lnTo>
                      <a:pt x="51" y="126"/>
                    </a:lnTo>
                    <a:lnTo>
                      <a:pt x="52" y="12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2" name="Eritrea" hidden="1"/>
              <p:cNvSpPr>
                <a:spLocks/>
              </p:cNvSpPr>
              <p:nvPr/>
            </p:nvSpPr>
            <p:spPr bwMode="auto">
              <a:xfrm>
                <a:off x="6001096" y="3412275"/>
                <a:ext cx="174184" cy="167122"/>
              </a:xfrm>
              <a:custGeom>
                <a:avLst/>
                <a:gdLst>
                  <a:gd name="T0" fmla="*/ 93 w 123"/>
                  <a:gd name="T1" fmla="*/ 75 h 119"/>
                  <a:gd name="T2" fmla="*/ 93 w 123"/>
                  <a:gd name="T3" fmla="*/ 75 h 119"/>
                  <a:gd name="T4" fmla="*/ 80 w 123"/>
                  <a:gd name="T5" fmla="*/ 66 h 119"/>
                  <a:gd name="T6" fmla="*/ 70 w 123"/>
                  <a:gd name="T7" fmla="*/ 62 h 119"/>
                  <a:gd name="T8" fmla="*/ 67 w 123"/>
                  <a:gd name="T9" fmla="*/ 56 h 119"/>
                  <a:gd name="T10" fmla="*/ 62 w 123"/>
                  <a:gd name="T11" fmla="*/ 55 h 119"/>
                  <a:gd name="T12" fmla="*/ 57 w 123"/>
                  <a:gd name="T13" fmla="*/ 51 h 119"/>
                  <a:gd name="T14" fmla="*/ 53 w 123"/>
                  <a:gd name="T15" fmla="*/ 39 h 119"/>
                  <a:gd name="T16" fmla="*/ 49 w 123"/>
                  <a:gd name="T17" fmla="*/ 26 h 119"/>
                  <a:gd name="T18" fmla="*/ 46 w 123"/>
                  <a:gd name="T19" fmla="*/ 17 h 119"/>
                  <a:gd name="T20" fmla="*/ 39 w 123"/>
                  <a:gd name="T21" fmla="*/ 0 h 119"/>
                  <a:gd name="T22" fmla="*/ 39 w 123"/>
                  <a:gd name="T23" fmla="*/ 0 h 119"/>
                  <a:gd name="T24" fmla="*/ 32 w 123"/>
                  <a:gd name="T25" fmla="*/ 9 h 119"/>
                  <a:gd name="T26" fmla="*/ 19 w 123"/>
                  <a:gd name="T27" fmla="*/ 13 h 119"/>
                  <a:gd name="T28" fmla="*/ 18 w 123"/>
                  <a:gd name="T29" fmla="*/ 19 h 119"/>
                  <a:gd name="T30" fmla="*/ 9 w 123"/>
                  <a:gd name="T31" fmla="*/ 22 h 119"/>
                  <a:gd name="T32" fmla="*/ 6 w 123"/>
                  <a:gd name="T33" fmla="*/ 31 h 119"/>
                  <a:gd name="T34" fmla="*/ 11 w 123"/>
                  <a:gd name="T35" fmla="*/ 34 h 119"/>
                  <a:gd name="T36" fmla="*/ 4 w 123"/>
                  <a:gd name="T37" fmla="*/ 53 h 119"/>
                  <a:gd name="T38" fmla="*/ 0 w 123"/>
                  <a:gd name="T39" fmla="*/ 64 h 119"/>
                  <a:gd name="T40" fmla="*/ 4 w 123"/>
                  <a:gd name="T41" fmla="*/ 77 h 119"/>
                  <a:gd name="T42" fmla="*/ 9 w 123"/>
                  <a:gd name="T43" fmla="*/ 78 h 119"/>
                  <a:gd name="T44" fmla="*/ 14 w 123"/>
                  <a:gd name="T45" fmla="*/ 73 h 119"/>
                  <a:gd name="T46" fmla="*/ 15 w 123"/>
                  <a:gd name="T47" fmla="*/ 74 h 119"/>
                  <a:gd name="T48" fmla="*/ 19 w 123"/>
                  <a:gd name="T49" fmla="*/ 78 h 119"/>
                  <a:gd name="T50" fmla="*/ 27 w 123"/>
                  <a:gd name="T51" fmla="*/ 64 h 119"/>
                  <a:gd name="T52" fmla="*/ 36 w 123"/>
                  <a:gd name="T53" fmla="*/ 74 h 119"/>
                  <a:gd name="T54" fmla="*/ 45 w 123"/>
                  <a:gd name="T55" fmla="*/ 74 h 119"/>
                  <a:gd name="T56" fmla="*/ 48 w 123"/>
                  <a:gd name="T57" fmla="*/ 64 h 119"/>
                  <a:gd name="T58" fmla="*/ 50 w 123"/>
                  <a:gd name="T59" fmla="*/ 68 h 119"/>
                  <a:gd name="T60" fmla="*/ 53 w 123"/>
                  <a:gd name="T61" fmla="*/ 73 h 119"/>
                  <a:gd name="T62" fmla="*/ 55 w 123"/>
                  <a:gd name="T63" fmla="*/ 72 h 119"/>
                  <a:gd name="T64" fmla="*/ 58 w 123"/>
                  <a:gd name="T65" fmla="*/ 72 h 119"/>
                  <a:gd name="T66" fmla="*/ 73 w 123"/>
                  <a:gd name="T67" fmla="*/ 75 h 119"/>
                  <a:gd name="T68" fmla="*/ 80 w 123"/>
                  <a:gd name="T69" fmla="*/ 80 h 119"/>
                  <a:gd name="T70" fmla="*/ 89 w 123"/>
                  <a:gd name="T71" fmla="*/ 89 h 119"/>
                  <a:gd name="T72" fmla="*/ 99 w 123"/>
                  <a:gd name="T73" fmla="*/ 98 h 119"/>
                  <a:gd name="T74" fmla="*/ 109 w 123"/>
                  <a:gd name="T75" fmla="*/ 109 h 119"/>
                  <a:gd name="T76" fmla="*/ 119 w 123"/>
                  <a:gd name="T77" fmla="*/ 119 h 119"/>
                  <a:gd name="T78" fmla="*/ 121 w 123"/>
                  <a:gd name="T79" fmla="*/ 117 h 119"/>
                  <a:gd name="T80" fmla="*/ 123 w 123"/>
                  <a:gd name="T81" fmla="*/ 112 h 119"/>
                  <a:gd name="T82" fmla="*/ 119 w 123"/>
                  <a:gd name="T83" fmla="*/ 108 h 119"/>
                  <a:gd name="T84" fmla="*/ 105 w 123"/>
                  <a:gd name="T85" fmla="*/ 89 h 119"/>
                  <a:gd name="T86" fmla="*/ 93 w 123"/>
                  <a:gd name="T8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19">
                    <a:moveTo>
                      <a:pt x="93" y="75"/>
                    </a:moveTo>
                    <a:lnTo>
                      <a:pt x="93" y="75"/>
                    </a:lnTo>
                    <a:cubicBezTo>
                      <a:pt x="93" y="75"/>
                      <a:pt x="84" y="68"/>
                      <a:pt x="80" y="66"/>
                    </a:cubicBezTo>
                    <a:cubicBezTo>
                      <a:pt x="77" y="65"/>
                      <a:pt x="73" y="64"/>
                      <a:pt x="70" y="62"/>
                    </a:cubicBezTo>
                    <a:cubicBezTo>
                      <a:pt x="67" y="60"/>
                      <a:pt x="69" y="57"/>
                      <a:pt x="67" y="56"/>
                    </a:cubicBezTo>
                    <a:cubicBezTo>
                      <a:pt x="65" y="56"/>
                      <a:pt x="64" y="56"/>
                      <a:pt x="62" y="55"/>
                    </a:cubicBezTo>
                    <a:cubicBezTo>
                      <a:pt x="60" y="54"/>
                      <a:pt x="57" y="56"/>
                      <a:pt x="57" y="51"/>
                    </a:cubicBezTo>
                    <a:cubicBezTo>
                      <a:pt x="57" y="46"/>
                      <a:pt x="54" y="40"/>
                      <a:pt x="53" y="39"/>
                    </a:cubicBezTo>
                    <a:cubicBezTo>
                      <a:pt x="52" y="37"/>
                      <a:pt x="49" y="26"/>
                      <a:pt x="49" y="26"/>
                    </a:cubicBezTo>
                    <a:cubicBezTo>
                      <a:pt x="49" y="26"/>
                      <a:pt x="46" y="23"/>
                      <a:pt x="46" y="17"/>
                    </a:cubicBezTo>
                    <a:cubicBezTo>
                      <a:pt x="45" y="11"/>
                      <a:pt x="40" y="3"/>
                      <a:pt x="39" y="0"/>
                    </a:cubicBezTo>
                    <a:cubicBezTo>
                      <a:pt x="39" y="0"/>
                      <a:pt x="39" y="0"/>
                      <a:pt x="39" y="0"/>
                    </a:cubicBezTo>
                    <a:lnTo>
                      <a:pt x="32" y="9"/>
                    </a:lnTo>
                    <a:lnTo>
                      <a:pt x="19" y="13"/>
                    </a:lnTo>
                    <a:lnTo>
                      <a:pt x="18" y="19"/>
                    </a:lnTo>
                    <a:lnTo>
                      <a:pt x="9" y="22"/>
                    </a:lnTo>
                    <a:lnTo>
                      <a:pt x="6" y="31"/>
                    </a:lnTo>
                    <a:lnTo>
                      <a:pt x="11" y="34"/>
                    </a:lnTo>
                    <a:lnTo>
                      <a:pt x="4" y="53"/>
                    </a:lnTo>
                    <a:lnTo>
                      <a:pt x="0" y="64"/>
                    </a:lnTo>
                    <a:lnTo>
                      <a:pt x="4" y="77"/>
                    </a:lnTo>
                    <a:lnTo>
                      <a:pt x="9" y="78"/>
                    </a:lnTo>
                    <a:lnTo>
                      <a:pt x="14" y="73"/>
                    </a:lnTo>
                    <a:lnTo>
                      <a:pt x="15" y="74"/>
                    </a:lnTo>
                    <a:lnTo>
                      <a:pt x="19" y="78"/>
                    </a:lnTo>
                    <a:lnTo>
                      <a:pt x="27" y="64"/>
                    </a:lnTo>
                    <a:lnTo>
                      <a:pt x="36" y="74"/>
                    </a:lnTo>
                    <a:lnTo>
                      <a:pt x="45" y="74"/>
                    </a:lnTo>
                    <a:lnTo>
                      <a:pt x="48" y="64"/>
                    </a:lnTo>
                    <a:lnTo>
                      <a:pt x="50" y="68"/>
                    </a:lnTo>
                    <a:lnTo>
                      <a:pt x="53" y="73"/>
                    </a:lnTo>
                    <a:cubicBezTo>
                      <a:pt x="53" y="73"/>
                      <a:pt x="54" y="73"/>
                      <a:pt x="55" y="72"/>
                    </a:cubicBezTo>
                    <a:cubicBezTo>
                      <a:pt x="56" y="72"/>
                      <a:pt x="57" y="72"/>
                      <a:pt x="58" y="72"/>
                    </a:cubicBezTo>
                    <a:cubicBezTo>
                      <a:pt x="64" y="72"/>
                      <a:pt x="72" y="74"/>
                      <a:pt x="73" y="75"/>
                    </a:cubicBezTo>
                    <a:lnTo>
                      <a:pt x="80" y="80"/>
                    </a:lnTo>
                    <a:lnTo>
                      <a:pt x="89" y="89"/>
                    </a:lnTo>
                    <a:lnTo>
                      <a:pt x="99" y="98"/>
                    </a:lnTo>
                    <a:lnTo>
                      <a:pt x="109" y="109"/>
                    </a:lnTo>
                    <a:lnTo>
                      <a:pt x="119" y="119"/>
                    </a:lnTo>
                    <a:lnTo>
                      <a:pt x="121" y="117"/>
                    </a:lnTo>
                    <a:lnTo>
                      <a:pt x="123" y="112"/>
                    </a:lnTo>
                    <a:cubicBezTo>
                      <a:pt x="121" y="111"/>
                      <a:pt x="120" y="110"/>
                      <a:pt x="119" y="108"/>
                    </a:cubicBezTo>
                    <a:cubicBezTo>
                      <a:pt x="117" y="103"/>
                      <a:pt x="105" y="89"/>
                      <a:pt x="105" y="89"/>
                    </a:cubicBezTo>
                    <a:lnTo>
                      <a:pt x="93" y="7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3" name="Ethiopa" hidden="1"/>
              <p:cNvSpPr>
                <a:spLocks/>
              </p:cNvSpPr>
              <p:nvPr/>
            </p:nvSpPr>
            <p:spPr bwMode="auto">
              <a:xfrm>
                <a:off x="5914004" y="3511135"/>
                <a:ext cx="402506" cy="346012"/>
              </a:xfrm>
              <a:custGeom>
                <a:avLst/>
                <a:gdLst>
                  <a:gd name="T0" fmla="*/ 178 w 283"/>
                  <a:gd name="T1" fmla="*/ 83 h 245"/>
                  <a:gd name="T2" fmla="*/ 162 w 283"/>
                  <a:gd name="T3" fmla="*/ 67 h 245"/>
                  <a:gd name="T4" fmla="*/ 168 w 283"/>
                  <a:gd name="T5" fmla="*/ 41 h 245"/>
                  <a:gd name="T6" fmla="*/ 148 w 283"/>
                  <a:gd name="T7" fmla="*/ 22 h 245"/>
                  <a:gd name="T8" fmla="*/ 132 w 283"/>
                  <a:gd name="T9" fmla="*/ 8 h 245"/>
                  <a:gd name="T10" fmla="*/ 119 w 283"/>
                  <a:gd name="T11" fmla="*/ 6 h 245"/>
                  <a:gd name="T12" fmla="*/ 113 w 283"/>
                  <a:gd name="T13" fmla="*/ 7 h 245"/>
                  <a:gd name="T14" fmla="*/ 111 w 283"/>
                  <a:gd name="T15" fmla="*/ 6 h 245"/>
                  <a:gd name="T16" fmla="*/ 109 w 283"/>
                  <a:gd name="T17" fmla="*/ 8 h 245"/>
                  <a:gd name="T18" fmla="*/ 89 w 283"/>
                  <a:gd name="T19" fmla="*/ 0 h 245"/>
                  <a:gd name="T20" fmla="*/ 79 w 283"/>
                  <a:gd name="T21" fmla="*/ 12 h 245"/>
                  <a:gd name="T22" fmla="*/ 72 w 283"/>
                  <a:gd name="T23" fmla="*/ 12 h 245"/>
                  <a:gd name="T24" fmla="*/ 65 w 283"/>
                  <a:gd name="T25" fmla="*/ 11 h 245"/>
                  <a:gd name="T26" fmla="*/ 63 w 283"/>
                  <a:gd name="T27" fmla="*/ 26 h 245"/>
                  <a:gd name="T28" fmla="*/ 57 w 283"/>
                  <a:gd name="T29" fmla="*/ 40 h 245"/>
                  <a:gd name="T30" fmla="*/ 57 w 283"/>
                  <a:gd name="T31" fmla="*/ 49 h 245"/>
                  <a:gd name="T32" fmla="*/ 38 w 283"/>
                  <a:gd name="T33" fmla="*/ 62 h 245"/>
                  <a:gd name="T34" fmla="*/ 32 w 283"/>
                  <a:gd name="T35" fmla="*/ 90 h 245"/>
                  <a:gd name="T36" fmla="*/ 22 w 283"/>
                  <a:gd name="T37" fmla="*/ 96 h 245"/>
                  <a:gd name="T38" fmla="*/ 21 w 283"/>
                  <a:gd name="T39" fmla="*/ 136 h 245"/>
                  <a:gd name="T40" fmla="*/ 10 w 283"/>
                  <a:gd name="T41" fmla="*/ 141 h 245"/>
                  <a:gd name="T42" fmla="*/ 7 w 283"/>
                  <a:gd name="T43" fmla="*/ 139 h 245"/>
                  <a:gd name="T44" fmla="*/ 2 w 283"/>
                  <a:gd name="T45" fmla="*/ 138 h 245"/>
                  <a:gd name="T46" fmla="*/ 12 w 283"/>
                  <a:gd name="T47" fmla="*/ 154 h 245"/>
                  <a:gd name="T48" fmla="*/ 26 w 283"/>
                  <a:gd name="T49" fmla="*/ 170 h 245"/>
                  <a:gd name="T50" fmla="*/ 36 w 283"/>
                  <a:gd name="T51" fmla="*/ 192 h 245"/>
                  <a:gd name="T52" fmla="*/ 54 w 283"/>
                  <a:gd name="T53" fmla="*/ 202 h 245"/>
                  <a:gd name="T54" fmla="*/ 59 w 283"/>
                  <a:gd name="T55" fmla="*/ 222 h 245"/>
                  <a:gd name="T56" fmla="*/ 96 w 283"/>
                  <a:gd name="T57" fmla="*/ 239 h 245"/>
                  <a:gd name="T58" fmla="*/ 129 w 283"/>
                  <a:gd name="T59" fmla="*/ 236 h 245"/>
                  <a:gd name="T60" fmla="*/ 148 w 283"/>
                  <a:gd name="T61" fmla="*/ 227 h 245"/>
                  <a:gd name="T62" fmla="*/ 166 w 283"/>
                  <a:gd name="T63" fmla="*/ 234 h 245"/>
                  <a:gd name="T64" fmla="*/ 187 w 283"/>
                  <a:gd name="T65" fmla="*/ 225 h 245"/>
                  <a:gd name="T66" fmla="*/ 221 w 283"/>
                  <a:gd name="T67" fmla="*/ 210 h 245"/>
                  <a:gd name="T68" fmla="*/ 228 w 283"/>
                  <a:gd name="T69" fmla="*/ 212 h 245"/>
                  <a:gd name="T70" fmla="*/ 268 w 283"/>
                  <a:gd name="T71" fmla="*/ 150 h 245"/>
                  <a:gd name="T72" fmla="*/ 203 w 283"/>
                  <a:gd name="T73" fmla="*/ 122 h 245"/>
                  <a:gd name="T74" fmla="*/ 186 w 283"/>
                  <a:gd name="T75" fmla="*/ 101 h 245"/>
                  <a:gd name="T76" fmla="*/ 183 w 283"/>
                  <a:gd name="T77" fmla="*/ 8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245">
                    <a:moveTo>
                      <a:pt x="178" y="83"/>
                    </a:moveTo>
                    <a:lnTo>
                      <a:pt x="178" y="83"/>
                    </a:lnTo>
                    <a:lnTo>
                      <a:pt x="163" y="86"/>
                    </a:lnTo>
                    <a:lnTo>
                      <a:pt x="162" y="67"/>
                    </a:lnTo>
                    <a:lnTo>
                      <a:pt x="173" y="48"/>
                    </a:lnTo>
                    <a:lnTo>
                      <a:pt x="168" y="41"/>
                    </a:lnTo>
                    <a:lnTo>
                      <a:pt x="158" y="31"/>
                    </a:lnTo>
                    <a:lnTo>
                      <a:pt x="148" y="22"/>
                    </a:lnTo>
                    <a:lnTo>
                      <a:pt x="139" y="13"/>
                    </a:lnTo>
                    <a:lnTo>
                      <a:pt x="132" y="8"/>
                    </a:lnTo>
                    <a:cubicBezTo>
                      <a:pt x="132" y="8"/>
                      <a:pt x="130" y="7"/>
                      <a:pt x="127" y="7"/>
                    </a:cubicBezTo>
                    <a:cubicBezTo>
                      <a:pt x="125" y="6"/>
                      <a:pt x="122" y="5"/>
                      <a:pt x="119" y="6"/>
                    </a:cubicBezTo>
                    <a:cubicBezTo>
                      <a:pt x="118" y="6"/>
                      <a:pt x="118" y="6"/>
                      <a:pt x="117" y="6"/>
                    </a:cubicBezTo>
                    <a:lnTo>
                      <a:pt x="113" y="7"/>
                    </a:lnTo>
                    <a:lnTo>
                      <a:pt x="112" y="8"/>
                    </a:lnTo>
                    <a:lnTo>
                      <a:pt x="111" y="6"/>
                    </a:lnTo>
                    <a:lnTo>
                      <a:pt x="110" y="5"/>
                    </a:lnTo>
                    <a:lnTo>
                      <a:pt x="109" y="8"/>
                    </a:lnTo>
                    <a:lnTo>
                      <a:pt x="95" y="7"/>
                    </a:lnTo>
                    <a:lnTo>
                      <a:pt x="89" y="0"/>
                    </a:lnTo>
                    <a:lnTo>
                      <a:pt x="81" y="14"/>
                    </a:lnTo>
                    <a:lnTo>
                      <a:pt x="79" y="12"/>
                    </a:lnTo>
                    <a:lnTo>
                      <a:pt x="75" y="8"/>
                    </a:lnTo>
                    <a:lnTo>
                      <a:pt x="72" y="12"/>
                    </a:lnTo>
                    <a:lnTo>
                      <a:pt x="71" y="11"/>
                    </a:lnTo>
                    <a:lnTo>
                      <a:pt x="65" y="11"/>
                    </a:lnTo>
                    <a:lnTo>
                      <a:pt x="63" y="25"/>
                    </a:lnTo>
                    <a:lnTo>
                      <a:pt x="63" y="26"/>
                    </a:lnTo>
                    <a:cubicBezTo>
                      <a:pt x="63" y="26"/>
                      <a:pt x="57" y="36"/>
                      <a:pt x="57" y="37"/>
                    </a:cubicBezTo>
                    <a:cubicBezTo>
                      <a:pt x="57" y="38"/>
                      <a:pt x="57" y="39"/>
                      <a:pt x="57" y="40"/>
                    </a:cubicBezTo>
                    <a:cubicBezTo>
                      <a:pt x="57" y="43"/>
                      <a:pt x="57" y="47"/>
                      <a:pt x="57" y="47"/>
                    </a:cubicBezTo>
                    <a:lnTo>
                      <a:pt x="57" y="49"/>
                    </a:lnTo>
                    <a:lnTo>
                      <a:pt x="45" y="47"/>
                    </a:lnTo>
                    <a:lnTo>
                      <a:pt x="38" y="62"/>
                    </a:lnTo>
                    <a:lnTo>
                      <a:pt x="34" y="90"/>
                    </a:lnTo>
                    <a:lnTo>
                      <a:pt x="32" y="90"/>
                    </a:lnTo>
                    <a:lnTo>
                      <a:pt x="27" y="88"/>
                    </a:lnTo>
                    <a:lnTo>
                      <a:pt x="22" y="96"/>
                    </a:lnTo>
                    <a:lnTo>
                      <a:pt x="20" y="114"/>
                    </a:lnTo>
                    <a:lnTo>
                      <a:pt x="21" y="136"/>
                    </a:lnTo>
                    <a:lnTo>
                      <a:pt x="20" y="137"/>
                    </a:lnTo>
                    <a:cubicBezTo>
                      <a:pt x="20" y="137"/>
                      <a:pt x="14" y="141"/>
                      <a:pt x="10" y="141"/>
                    </a:cubicBezTo>
                    <a:cubicBezTo>
                      <a:pt x="9" y="141"/>
                      <a:pt x="8" y="141"/>
                      <a:pt x="7" y="139"/>
                    </a:cubicBezTo>
                    <a:cubicBezTo>
                      <a:pt x="7" y="140"/>
                      <a:pt x="7" y="139"/>
                      <a:pt x="7" y="139"/>
                    </a:cubicBezTo>
                    <a:cubicBezTo>
                      <a:pt x="6" y="139"/>
                      <a:pt x="5" y="139"/>
                      <a:pt x="4" y="138"/>
                    </a:cubicBezTo>
                    <a:cubicBezTo>
                      <a:pt x="4" y="138"/>
                      <a:pt x="3" y="138"/>
                      <a:pt x="2" y="138"/>
                    </a:cubicBezTo>
                    <a:lnTo>
                      <a:pt x="0" y="150"/>
                    </a:lnTo>
                    <a:lnTo>
                      <a:pt x="12" y="154"/>
                    </a:lnTo>
                    <a:lnTo>
                      <a:pt x="20" y="163"/>
                    </a:lnTo>
                    <a:lnTo>
                      <a:pt x="26" y="170"/>
                    </a:lnTo>
                    <a:lnTo>
                      <a:pt x="33" y="173"/>
                    </a:lnTo>
                    <a:lnTo>
                      <a:pt x="36" y="192"/>
                    </a:lnTo>
                    <a:lnTo>
                      <a:pt x="43" y="203"/>
                    </a:lnTo>
                    <a:lnTo>
                      <a:pt x="54" y="202"/>
                    </a:lnTo>
                    <a:lnTo>
                      <a:pt x="55" y="220"/>
                    </a:lnTo>
                    <a:lnTo>
                      <a:pt x="59" y="222"/>
                    </a:lnTo>
                    <a:lnTo>
                      <a:pt x="75" y="222"/>
                    </a:lnTo>
                    <a:lnTo>
                      <a:pt x="96" y="239"/>
                    </a:lnTo>
                    <a:lnTo>
                      <a:pt x="122" y="245"/>
                    </a:lnTo>
                    <a:lnTo>
                      <a:pt x="129" y="236"/>
                    </a:lnTo>
                    <a:cubicBezTo>
                      <a:pt x="130" y="236"/>
                      <a:pt x="142" y="227"/>
                      <a:pt x="146" y="227"/>
                    </a:cubicBezTo>
                    <a:cubicBezTo>
                      <a:pt x="147" y="226"/>
                      <a:pt x="148" y="227"/>
                      <a:pt x="148" y="227"/>
                    </a:cubicBezTo>
                    <a:cubicBezTo>
                      <a:pt x="149" y="228"/>
                      <a:pt x="154" y="232"/>
                      <a:pt x="155" y="233"/>
                    </a:cubicBezTo>
                    <a:lnTo>
                      <a:pt x="166" y="234"/>
                    </a:lnTo>
                    <a:lnTo>
                      <a:pt x="175" y="227"/>
                    </a:lnTo>
                    <a:lnTo>
                      <a:pt x="187" y="225"/>
                    </a:lnTo>
                    <a:cubicBezTo>
                      <a:pt x="189" y="223"/>
                      <a:pt x="197" y="215"/>
                      <a:pt x="200" y="214"/>
                    </a:cubicBezTo>
                    <a:cubicBezTo>
                      <a:pt x="202" y="214"/>
                      <a:pt x="215" y="210"/>
                      <a:pt x="221" y="210"/>
                    </a:cubicBezTo>
                    <a:cubicBezTo>
                      <a:pt x="221" y="210"/>
                      <a:pt x="222" y="210"/>
                      <a:pt x="223" y="210"/>
                    </a:cubicBezTo>
                    <a:cubicBezTo>
                      <a:pt x="224" y="211"/>
                      <a:pt x="227" y="211"/>
                      <a:pt x="228" y="212"/>
                    </a:cubicBezTo>
                    <a:lnTo>
                      <a:pt x="283" y="149"/>
                    </a:lnTo>
                    <a:lnTo>
                      <a:pt x="268" y="150"/>
                    </a:lnTo>
                    <a:lnTo>
                      <a:pt x="231" y="135"/>
                    </a:lnTo>
                    <a:lnTo>
                      <a:pt x="203" y="122"/>
                    </a:lnTo>
                    <a:lnTo>
                      <a:pt x="194" y="111"/>
                    </a:lnTo>
                    <a:lnTo>
                      <a:pt x="186" y="101"/>
                    </a:lnTo>
                    <a:lnTo>
                      <a:pt x="180" y="89"/>
                    </a:lnTo>
                    <a:lnTo>
                      <a:pt x="183" y="83"/>
                    </a:lnTo>
                    <a:lnTo>
                      <a:pt x="178" y="8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4" name="Equatorial Guinea" hidden="1"/>
              <p:cNvSpPr>
                <a:spLocks/>
              </p:cNvSpPr>
              <p:nvPr/>
            </p:nvSpPr>
            <p:spPr bwMode="auto">
              <a:xfrm>
                <a:off x="5266701" y="3901871"/>
                <a:ext cx="49431" cy="35308"/>
              </a:xfrm>
              <a:custGeom>
                <a:avLst/>
                <a:gdLst>
                  <a:gd name="T0" fmla="*/ 4 w 36"/>
                  <a:gd name="T1" fmla="*/ 8 h 25"/>
                  <a:gd name="T2" fmla="*/ 4 w 36"/>
                  <a:gd name="T3" fmla="*/ 8 h 25"/>
                  <a:gd name="T4" fmla="*/ 0 w 36"/>
                  <a:gd name="T5" fmla="*/ 23 h 25"/>
                  <a:gd name="T6" fmla="*/ 2 w 36"/>
                  <a:gd name="T7" fmla="*/ 25 h 25"/>
                  <a:gd name="T8" fmla="*/ 36 w 36"/>
                  <a:gd name="T9" fmla="*/ 24 h 25"/>
                  <a:gd name="T10" fmla="*/ 35 w 36"/>
                  <a:gd name="T11" fmla="*/ 0 h 25"/>
                  <a:gd name="T12" fmla="*/ 8 w 36"/>
                  <a:gd name="T13" fmla="*/ 1 h 25"/>
                  <a:gd name="T14" fmla="*/ 4 w 36"/>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4" y="8"/>
                    </a:moveTo>
                    <a:lnTo>
                      <a:pt x="4" y="8"/>
                    </a:lnTo>
                    <a:cubicBezTo>
                      <a:pt x="0" y="16"/>
                      <a:pt x="0" y="23"/>
                      <a:pt x="0" y="23"/>
                    </a:cubicBezTo>
                    <a:cubicBezTo>
                      <a:pt x="0" y="23"/>
                      <a:pt x="1" y="24"/>
                      <a:pt x="2" y="25"/>
                    </a:cubicBezTo>
                    <a:lnTo>
                      <a:pt x="36" y="24"/>
                    </a:lnTo>
                    <a:lnTo>
                      <a:pt x="35" y="0"/>
                    </a:lnTo>
                    <a:lnTo>
                      <a:pt x="8" y="1"/>
                    </a:lnTo>
                    <a:cubicBezTo>
                      <a:pt x="7" y="3"/>
                      <a:pt x="5" y="5"/>
                      <a:pt x="4"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5" name="Egypt"/>
              <p:cNvSpPr>
                <a:spLocks/>
              </p:cNvSpPr>
              <p:nvPr/>
            </p:nvSpPr>
            <p:spPr bwMode="auto">
              <a:xfrm>
                <a:off x="5674521" y="2977017"/>
                <a:ext cx="294252" cy="315428"/>
              </a:xfrm>
              <a:custGeom>
                <a:avLst/>
                <a:gdLst>
                  <a:gd name="T0" fmla="*/ 15 w 208"/>
                  <a:gd name="T1" fmla="*/ 6 h 223"/>
                  <a:gd name="T2" fmla="*/ 15 w 208"/>
                  <a:gd name="T3" fmla="*/ 6 h 223"/>
                  <a:gd name="T4" fmla="*/ 6 w 208"/>
                  <a:gd name="T5" fmla="*/ 0 h 223"/>
                  <a:gd name="T6" fmla="*/ 1 w 208"/>
                  <a:gd name="T7" fmla="*/ 11 h 223"/>
                  <a:gd name="T8" fmla="*/ 3 w 208"/>
                  <a:gd name="T9" fmla="*/ 27 h 223"/>
                  <a:gd name="T10" fmla="*/ 0 w 208"/>
                  <a:gd name="T11" fmla="*/ 39 h 223"/>
                  <a:gd name="T12" fmla="*/ 4 w 208"/>
                  <a:gd name="T13" fmla="*/ 63 h 223"/>
                  <a:gd name="T14" fmla="*/ 7 w 208"/>
                  <a:gd name="T15" fmla="*/ 219 h 223"/>
                  <a:gd name="T16" fmla="*/ 122 w 208"/>
                  <a:gd name="T17" fmla="*/ 216 h 223"/>
                  <a:gd name="T18" fmla="*/ 130 w 208"/>
                  <a:gd name="T19" fmla="*/ 208 h 223"/>
                  <a:gd name="T20" fmla="*/ 131 w 208"/>
                  <a:gd name="T21" fmla="*/ 211 h 223"/>
                  <a:gd name="T22" fmla="*/ 132 w 208"/>
                  <a:gd name="T23" fmla="*/ 215 h 223"/>
                  <a:gd name="T24" fmla="*/ 161 w 208"/>
                  <a:gd name="T25" fmla="*/ 217 h 223"/>
                  <a:gd name="T26" fmla="*/ 171 w 208"/>
                  <a:gd name="T27" fmla="*/ 223 h 223"/>
                  <a:gd name="T28" fmla="*/ 178 w 208"/>
                  <a:gd name="T29" fmla="*/ 221 h 223"/>
                  <a:gd name="T30" fmla="*/ 179 w 208"/>
                  <a:gd name="T31" fmla="*/ 212 h 223"/>
                  <a:gd name="T32" fmla="*/ 180 w 208"/>
                  <a:gd name="T33" fmla="*/ 212 h 223"/>
                  <a:gd name="T34" fmla="*/ 188 w 208"/>
                  <a:gd name="T35" fmla="*/ 208 h 223"/>
                  <a:gd name="T36" fmla="*/ 188 w 208"/>
                  <a:gd name="T37" fmla="*/ 208 h 223"/>
                  <a:gd name="T38" fmla="*/ 189 w 208"/>
                  <a:gd name="T39" fmla="*/ 207 h 223"/>
                  <a:gd name="T40" fmla="*/ 191 w 208"/>
                  <a:gd name="T41" fmla="*/ 203 h 223"/>
                  <a:gd name="T42" fmla="*/ 194 w 208"/>
                  <a:gd name="T43" fmla="*/ 197 h 223"/>
                  <a:gd name="T44" fmla="*/ 194 w 208"/>
                  <a:gd name="T45" fmla="*/ 196 h 223"/>
                  <a:gd name="T46" fmla="*/ 195 w 208"/>
                  <a:gd name="T47" fmla="*/ 196 h 223"/>
                  <a:gd name="T48" fmla="*/ 200 w 208"/>
                  <a:gd name="T49" fmla="*/ 196 h 223"/>
                  <a:gd name="T50" fmla="*/ 208 w 208"/>
                  <a:gd name="T51" fmla="*/ 189 h 223"/>
                  <a:gd name="T52" fmla="*/ 206 w 208"/>
                  <a:gd name="T53" fmla="*/ 175 h 223"/>
                  <a:gd name="T54" fmla="*/ 202 w 208"/>
                  <a:gd name="T55" fmla="*/ 167 h 223"/>
                  <a:gd name="T56" fmla="*/ 191 w 208"/>
                  <a:gd name="T57" fmla="*/ 145 h 223"/>
                  <a:gd name="T58" fmla="*/ 179 w 208"/>
                  <a:gd name="T59" fmla="*/ 125 h 223"/>
                  <a:gd name="T60" fmla="*/ 169 w 208"/>
                  <a:gd name="T61" fmla="*/ 103 h 223"/>
                  <a:gd name="T62" fmla="*/ 164 w 208"/>
                  <a:gd name="T63" fmla="*/ 87 h 223"/>
                  <a:gd name="T64" fmla="*/ 155 w 208"/>
                  <a:gd name="T65" fmla="*/ 78 h 223"/>
                  <a:gd name="T66" fmla="*/ 150 w 208"/>
                  <a:gd name="T67" fmla="*/ 68 h 223"/>
                  <a:gd name="T68" fmla="*/ 144 w 208"/>
                  <a:gd name="T69" fmla="*/ 59 h 223"/>
                  <a:gd name="T70" fmla="*/ 139 w 208"/>
                  <a:gd name="T71" fmla="*/ 50 h 223"/>
                  <a:gd name="T72" fmla="*/ 142 w 208"/>
                  <a:gd name="T73" fmla="*/ 46 h 223"/>
                  <a:gd name="T74" fmla="*/ 147 w 208"/>
                  <a:gd name="T75" fmla="*/ 53 h 223"/>
                  <a:gd name="T76" fmla="*/ 153 w 208"/>
                  <a:gd name="T77" fmla="*/ 61 h 223"/>
                  <a:gd name="T78" fmla="*/ 156 w 208"/>
                  <a:gd name="T79" fmla="*/ 73 h 223"/>
                  <a:gd name="T80" fmla="*/ 171 w 208"/>
                  <a:gd name="T81" fmla="*/ 89 h 223"/>
                  <a:gd name="T82" fmla="*/ 179 w 208"/>
                  <a:gd name="T83" fmla="*/ 88 h 223"/>
                  <a:gd name="T84" fmla="*/ 182 w 208"/>
                  <a:gd name="T85" fmla="*/ 71 h 223"/>
                  <a:gd name="T86" fmla="*/ 184 w 208"/>
                  <a:gd name="T87" fmla="*/ 63 h 223"/>
                  <a:gd name="T88" fmla="*/ 184 w 208"/>
                  <a:gd name="T89" fmla="*/ 47 h 223"/>
                  <a:gd name="T90" fmla="*/ 184 w 208"/>
                  <a:gd name="T91" fmla="*/ 42 h 223"/>
                  <a:gd name="T92" fmla="*/ 183 w 208"/>
                  <a:gd name="T93" fmla="*/ 41 h 223"/>
                  <a:gd name="T94" fmla="*/ 177 w 208"/>
                  <a:gd name="T95" fmla="*/ 34 h 223"/>
                  <a:gd name="T96" fmla="*/ 175 w 208"/>
                  <a:gd name="T97" fmla="*/ 24 h 223"/>
                  <a:gd name="T98" fmla="*/ 170 w 208"/>
                  <a:gd name="T99" fmla="*/ 17 h 223"/>
                  <a:gd name="T100" fmla="*/ 168 w 208"/>
                  <a:gd name="T101" fmla="*/ 14 h 223"/>
                  <a:gd name="T102" fmla="*/ 152 w 208"/>
                  <a:gd name="T103" fmla="*/ 17 h 223"/>
                  <a:gd name="T104" fmla="*/ 141 w 208"/>
                  <a:gd name="T105" fmla="*/ 17 h 223"/>
                  <a:gd name="T106" fmla="*/ 128 w 208"/>
                  <a:gd name="T107" fmla="*/ 10 h 223"/>
                  <a:gd name="T108" fmla="*/ 114 w 208"/>
                  <a:gd name="T109" fmla="*/ 6 h 223"/>
                  <a:gd name="T110" fmla="*/ 97 w 208"/>
                  <a:gd name="T111" fmla="*/ 13 h 223"/>
                  <a:gd name="T112" fmla="*/ 77 w 208"/>
                  <a:gd name="T113" fmla="*/ 22 h 223"/>
                  <a:gd name="T114" fmla="*/ 58 w 208"/>
                  <a:gd name="T115" fmla="*/ 16 h 223"/>
                  <a:gd name="T116" fmla="*/ 38 w 208"/>
                  <a:gd name="T117" fmla="*/ 8 h 223"/>
                  <a:gd name="T118" fmla="*/ 15 w 208"/>
                  <a:gd name="T119" fmla="*/ 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223">
                    <a:moveTo>
                      <a:pt x="15" y="6"/>
                    </a:moveTo>
                    <a:lnTo>
                      <a:pt x="15" y="6"/>
                    </a:lnTo>
                    <a:cubicBezTo>
                      <a:pt x="13" y="5"/>
                      <a:pt x="9" y="2"/>
                      <a:pt x="6" y="0"/>
                    </a:cubicBezTo>
                    <a:lnTo>
                      <a:pt x="1" y="11"/>
                    </a:lnTo>
                    <a:lnTo>
                      <a:pt x="3" y="27"/>
                    </a:lnTo>
                    <a:lnTo>
                      <a:pt x="0" y="39"/>
                    </a:lnTo>
                    <a:lnTo>
                      <a:pt x="4" y="63"/>
                    </a:lnTo>
                    <a:lnTo>
                      <a:pt x="7" y="219"/>
                    </a:lnTo>
                    <a:lnTo>
                      <a:pt x="122" y="216"/>
                    </a:lnTo>
                    <a:lnTo>
                      <a:pt x="130" y="208"/>
                    </a:lnTo>
                    <a:lnTo>
                      <a:pt x="131" y="211"/>
                    </a:lnTo>
                    <a:lnTo>
                      <a:pt x="132" y="215"/>
                    </a:lnTo>
                    <a:lnTo>
                      <a:pt x="161" y="217"/>
                    </a:lnTo>
                    <a:lnTo>
                      <a:pt x="171" y="223"/>
                    </a:lnTo>
                    <a:lnTo>
                      <a:pt x="178" y="221"/>
                    </a:lnTo>
                    <a:lnTo>
                      <a:pt x="179" y="212"/>
                    </a:lnTo>
                    <a:lnTo>
                      <a:pt x="180" y="212"/>
                    </a:lnTo>
                    <a:cubicBezTo>
                      <a:pt x="180" y="212"/>
                      <a:pt x="186" y="209"/>
                      <a:pt x="188" y="208"/>
                    </a:cubicBezTo>
                    <a:cubicBezTo>
                      <a:pt x="188" y="208"/>
                      <a:pt x="188" y="208"/>
                      <a:pt x="188" y="208"/>
                    </a:cubicBezTo>
                    <a:cubicBezTo>
                      <a:pt x="189" y="208"/>
                      <a:pt x="189" y="207"/>
                      <a:pt x="189" y="207"/>
                    </a:cubicBezTo>
                    <a:cubicBezTo>
                      <a:pt x="190" y="206"/>
                      <a:pt x="191" y="204"/>
                      <a:pt x="191" y="203"/>
                    </a:cubicBezTo>
                    <a:cubicBezTo>
                      <a:pt x="193" y="200"/>
                      <a:pt x="194" y="197"/>
                      <a:pt x="194" y="197"/>
                    </a:cubicBezTo>
                    <a:lnTo>
                      <a:pt x="194" y="196"/>
                    </a:lnTo>
                    <a:lnTo>
                      <a:pt x="195" y="196"/>
                    </a:lnTo>
                    <a:lnTo>
                      <a:pt x="200" y="196"/>
                    </a:lnTo>
                    <a:lnTo>
                      <a:pt x="208" y="189"/>
                    </a:lnTo>
                    <a:cubicBezTo>
                      <a:pt x="206" y="184"/>
                      <a:pt x="206" y="175"/>
                      <a:pt x="206" y="175"/>
                    </a:cubicBezTo>
                    <a:cubicBezTo>
                      <a:pt x="206" y="175"/>
                      <a:pt x="205" y="171"/>
                      <a:pt x="202" y="167"/>
                    </a:cubicBezTo>
                    <a:cubicBezTo>
                      <a:pt x="200" y="163"/>
                      <a:pt x="193" y="149"/>
                      <a:pt x="191" y="145"/>
                    </a:cubicBezTo>
                    <a:cubicBezTo>
                      <a:pt x="189" y="141"/>
                      <a:pt x="182" y="130"/>
                      <a:pt x="179" y="125"/>
                    </a:cubicBezTo>
                    <a:cubicBezTo>
                      <a:pt x="176" y="121"/>
                      <a:pt x="170" y="105"/>
                      <a:pt x="169" y="103"/>
                    </a:cubicBezTo>
                    <a:cubicBezTo>
                      <a:pt x="169" y="100"/>
                      <a:pt x="164" y="87"/>
                      <a:pt x="164" y="87"/>
                    </a:cubicBezTo>
                    <a:lnTo>
                      <a:pt x="155" y="78"/>
                    </a:lnTo>
                    <a:lnTo>
                      <a:pt x="150" y="68"/>
                    </a:lnTo>
                    <a:lnTo>
                      <a:pt x="144" y="59"/>
                    </a:lnTo>
                    <a:lnTo>
                      <a:pt x="139" y="50"/>
                    </a:lnTo>
                    <a:lnTo>
                      <a:pt x="142" y="46"/>
                    </a:lnTo>
                    <a:cubicBezTo>
                      <a:pt x="142" y="46"/>
                      <a:pt x="144" y="49"/>
                      <a:pt x="147" y="53"/>
                    </a:cubicBezTo>
                    <a:cubicBezTo>
                      <a:pt x="149" y="58"/>
                      <a:pt x="151" y="58"/>
                      <a:pt x="153" y="61"/>
                    </a:cubicBezTo>
                    <a:cubicBezTo>
                      <a:pt x="155" y="65"/>
                      <a:pt x="154" y="71"/>
                      <a:pt x="156" y="73"/>
                    </a:cubicBezTo>
                    <a:cubicBezTo>
                      <a:pt x="158" y="76"/>
                      <a:pt x="171" y="89"/>
                      <a:pt x="171" y="89"/>
                    </a:cubicBezTo>
                    <a:lnTo>
                      <a:pt x="179" y="88"/>
                    </a:lnTo>
                    <a:lnTo>
                      <a:pt x="182" y="71"/>
                    </a:lnTo>
                    <a:lnTo>
                      <a:pt x="184" y="63"/>
                    </a:lnTo>
                    <a:lnTo>
                      <a:pt x="184" y="47"/>
                    </a:lnTo>
                    <a:lnTo>
                      <a:pt x="184" y="42"/>
                    </a:lnTo>
                    <a:lnTo>
                      <a:pt x="183" y="41"/>
                    </a:lnTo>
                    <a:lnTo>
                      <a:pt x="177" y="34"/>
                    </a:lnTo>
                    <a:lnTo>
                      <a:pt x="175" y="24"/>
                    </a:lnTo>
                    <a:lnTo>
                      <a:pt x="170" y="17"/>
                    </a:lnTo>
                    <a:lnTo>
                      <a:pt x="168" y="14"/>
                    </a:lnTo>
                    <a:cubicBezTo>
                      <a:pt x="162" y="16"/>
                      <a:pt x="155" y="18"/>
                      <a:pt x="152" y="17"/>
                    </a:cubicBezTo>
                    <a:cubicBezTo>
                      <a:pt x="148" y="17"/>
                      <a:pt x="146" y="20"/>
                      <a:pt x="141" y="17"/>
                    </a:cubicBezTo>
                    <a:cubicBezTo>
                      <a:pt x="135" y="14"/>
                      <a:pt x="134" y="11"/>
                      <a:pt x="128" y="10"/>
                    </a:cubicBezTo>
                    <a:cubicBezTo>
                      <a:pt x="123" y="9"/>
                      <a:pt x="120" y="5"/>
                      <a:pt x="114" y="6"/>
                    </a:cubicBezTo>
                    <a:cubicBezTo>
                      <a:pt x="108" y="8"/>
                      <a:pt x="102" y="10"/>
                      <a:pt x="97" y="13"/>
                    </a:cubicBezTo>
                    <a:cubicBezTo>
                      <a:pt x="93" y="15"/>
                      <a:pt x="86" y="24"/>
                      <a:pt x="77" y="22"/>
                    </a:cubicBezTo>
                    <a:cubicBezTo>
                      <a:pt x="69" y="21"/>
                      <a:pt x="69" y="20"/>
                      <a:pt x="58" y="16"/>
                    </a:cubicBezTo>
                    <a:cubicBezTo>
                      <a:pt x="48" y="12"/>
                      <a:pt x="49" y="9"/>
                      <a:pt x="38" y="8"/>
                    </a:cubicBezTo>
                    <a:cubicBezTo>
                      <a:pt x="26" y="8"/>
                      <a:pt x="19" y="10"/>
                      <a:pt x="15"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6" name="Djibouti"/>
              <p:cNvSpPr>
                <a:spLocks/>
              </p:cNvSpPr>
              <p:nvPr/>
            </p:nvSpPr>
            <p:spPr bwMode="auto">
              <a:xfrm>
                <a:off x="6150031" y="3572564"/>
                <a:ext cx="44726" cy="54140"/>
              </a:xfrm>
              <a:custGeom>
                <a:avLst/>
                <a:gdLst>
                  <a:gd name="T0" fmla="*/ 32 w 32"/>
                  <a:gd name="T1" fmla="*/ 13 h 38"/>
                  <a:gd name="T2" fmla="*/ 32 w 32"/>
                  <a:gd name="T3" fmla="*/ 13 h 38"/>
                  <a:gd name="T4" fmla="*/ 28 w 32"/>
                  <a:gd name="T5" fmla="*/ 1 h 38"/>
                  <a:gd name="T6" fmla="*/ 22 w 32"/>
                  <a:gd name="T7" fmla="*/ 0 h 38"/>
                  <a:gd name="T8" fmla="*/ 20 w 32"/>
                  <a:gd name="T9" fmla="*/ 6 h 38"/>
                  <a:gd name="T10" fmla="*/ 19 w 32"/>
                  <a:gd name="T11" fmla="*/ 6 h 38"/>
                  <a:gd name="T12" fmla="*/ 13 w 32"/>
                  <a:gd name="T13" fmla="*/ 9 h 38"/>
                  <a:gd name="T14" fmla="*/ 10 w 32"/>
                  <a:gd name="T15" fmla="*/ 6 h 38"/>
                  <a:gd name="T16" fmla="*/ 0 w 32"/>
                  <a:gd name="T17" fmla="*/ 24 h 38"/>
                  <a:gd name="T18" fmla="*/ 1 w 32"/>
                  <a:gd name="T19" fmla="*/ 38 h 38"/>
                  <a:gd name="T20" fmla="*/ 12 w 32"/>
                  <a:gd name="T21" fmla="*/ 36 h 38"/>
                  <a:gd name="T22" fmla="*/ 20 w 32"/>
                  <a:gd name="T23" fmla="*/ 35 h 38"/>
                  <a:gd name="T24" fmla="*/ 29 w 32"/>
                  <a:gd name="T25" fmla="*/ 27 h 38"/>
                  <a:gd name="T26" fmla="*/ 24 w 32"/>
                  <a:gd name="T27" fmla="*/ 24 h 38"/>
                  <a:gd name="T28" fmla="*/ 7 w 32"/>
                  <a:gd name="T29" fmla="*/ 27 h 38"/>
                  <a:gd name="T30" fmla="*/ 21 w 32"/>
                  <a:gd name="T31" fmla="*/ 19 h 38"/>
                  <a:gd name="T32" fmla="*/ 32 w 32"/>
                  <a:gd name="T33"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8">
                    <a:moveTo>
                      <a:pt x="32" y="13"/>
                    </a:moveTo>
                    <a:lnTo>
                      <a:pt x="32" y="13"/>
                    </a:lnTo>
                    <a:lnTo>
                      <a:pt x="28" y="1"/>
                    </a:lnTo>
                    <a:cubicBezTo>
                      <a:pt x="28" y="1"/>
                      <a:pt x="25" y="1"/>
                      <a:pt x="22" y="0"/>
                    </a:cubicBezTo>
                    <a:lnTo>
                      <a:pt x="20" y="6"/>
                    </a:lnTo>
                    <a:lnTo>
                      <a:pt x="19" y="6"/>
                    </a:lnTo>
                    <a:lnTo>
                      <a:pt x="13" y="9"/>
                    </a:lnTo>
                    <a:lnTo>
                      <a:pt x="10" y="6"/>
                    </a:lnTo>
                    <a:lnTo>
                      <a:pt x="0" y="24"/>
                    </a:lnTo>
                    <a:lnTo>
                      <a:pt x="1" y="38"/>
                    </a:lnTo>
                    <a:lnTo>
                      <a:pt x="12" y="36"/>
                    </a:lnTo>
                    <a:lnTo>
                      <a:pt x="20" y="35"/>
                    </a:lnTo>
                    <a:lnTo>
                      <a:pt x="29" y="27"/>
                    </a:lnTo>
                    <a:cubicBezTo>
                      <a:pt x="28" y="26"/>
                      <a:pt x="26" y="24"/>
                      <a:pt x="24" y="24"/>
                    </a:cubicBezTo>
                    <a:cubicBezTo>
                      <a:pt x="21" y="24"/>
                      <a:pt x="7" y="27"/>
                      <a:pt x="7" y="27"/>
                    </a:cubicBezTo>
                    <a:lnTo>
                      <a:pt x="21" y="19"/>
                    </a:lnTo>
                    <a:lnTo>
                      <a:pt x="32"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7" name="Democratic Republic of the Congo" hidden="1"/>
              <p:cNvSpPr>
                <a:spLocks/>
              </p:cNvSpPr>
              <p:nvPr/>
            </p:nvSpPr>
            <p:spPr bwMode="auto">
              <a:xfrm>
                <a:off x="5344378" y="3805365"/>
                <a:ext cx="541382" cy="576688"/>
              </a:xfrm>
              <a:custGeom>
                <a:avLst/>
                <a:gdLst>
                  <a:gd name="T0" fmla="*/ 366 w 384"/>
                  <a:gd name="T1" fmla="*/ 35 h 407"/>
                  <a:gd name="T2" fmla="*/ 353 w 384"/>
                  <a:gd name="T3" fmla="*/ 36 h 407"/>
                  <a:gd name="T4" fmla="*/ 330 w 384"/>
                  <a:gd name="T5" fmla="*/ 20 h 407"/>
                  <a:gd name="T6" fmla="*/ 309 w 384"/>
                  <a:gd name="T7" fmla="*/ 23 h 407"/>
                  <a:gd name="T8" fmla="*/ 283 w 384"/>
                  <a:gd name="T9" fmla="*/ 5 h 407"/>
                  <a:gd name="T10" fmla="*/ 262 w 384"/>
                  <a:gd name="T11" fmla="*/ 2 h 407"/>
                  <a:gd name="T12" fmla="*/ 241 w 384"/>
                  <a:gd name="T13" fmla="*/ 9 h 407"/>
                  <a:gd name="T14" fmla="*/ 216 w 384"/>
                  <a:gd name="T15" fmla="*/ 16 h 407"/>
                  <a:gd name="T16" fmla="*/ 197 w 384"/>
                  <a:gd name="T17" fmla="*/ 26 h 407"/>
                  <a:gd name="T18" fmla="*/ 181 w 384"/>
                  <a:gd name="T19" fmla="*/ 23 h 407"/>
                  <a:gd name="T20" fmla="*/ 165 w 384"/>
                  <a:gd name="T21" fmla="*/ 22 h 407"/>
                  <a:gd name="T22" fmla="*/ 146 w 384"/>
                  <a:gd name="T23" fmla="*/ 4 h 407"/>
                  <a:gd name="T24" fmla="*/ 126 w 384"/>
                  <a:gd name="T25" fmla="*/ 18 h 407"/>
                  <a:gd name="T26" fmla="*/ 125 w 384"/>
                  <a:gd name="T27" fmla="*/ 34 h 407"/>
                  <a:gd name="T28" fmla="*/ 126 w 384"/>
                  <a:gd name="T29" fmla="*/ 44 h 407"/>
                  <a:gd name="T30" fmla="*/ 118 w 384"/>
                  <a:gd name="T31" fmla="*/ 60 h 407"/>
                  <a:gd name="T32" fmla="*/ 115 w 384"/>
                  <a:gd name="T33" fmla="*/ 76 h 407"/>
                  <a:gd name="T34" fmla="*/ 110 w 384"/>
                  <a:gd name="T35" fmla="*/ 97 h 407"/>
                  <a:gd name="T36" fmla="*/ 88 w 384"/>
                  <a:gd name="T37" fmla="*/ 146 h 407"/>
                  <a:gd name="T38" fmla="*/ 78 w 384"/>
                  <a:gd name="T39" fmla="*/ 161 h 407"/>
                  <a:gd name="T40" fmla="*/ 76 w 384"/>
                  <a:gd name="T41" fmla="*/ 194 h 407"/>
                  <a:gd name="T42" fmla="*/ 49 w 384"/>
                  <a:gd name="T43" fmla="*/ 223 h 407"/>
                  <a:gd name="T44" fmla="*/ 40 w 384"/>
                  <a:gd name="T45" fmla="*/ 220 h 407"/>
                  <a:gd name="T46" fmla="*/ 37 w 384"/>
                  <a:gd name="T47" fmla="*/ 212 h 407"/>
                  <a:gd name="T48" fmla="*/ 25 w 384"/>
                  <a:gd name="T49" fmla="*/ 224 h 407"/>
                  <a:gd name="T50" fmla="*/ 8 w 384"/>
                  <a:gd name="T51" fmla="*/ 236 h 407"/>
                  <a:gd name="T52" fmla="*/ 2 w 384"/>
                  <a:gd name="T53" fmla="*/ 248 h 407"/>
                  <a:gd name="T54" fmla="*/ 86 w 384"/>
                  <a:gd name="T55" fmla="*/ 242 h 407"/>
                  <a:gd name="T56" fmla="*/ 93 w 384"/>
                  <a:gd name="T57" fmla="*/ 273 h 407"/>
                  <a:gd name="T58" fmla="*/ 116 w 384"/>
                  <a:gd name="T59" fmla="*/ 289 h 407"/>
                  <a:gd name="T60" fmla="*/ 132 w 384"/>
                  <a:gd name="T61" fmla="*/ 289 h 407"/>
                  <a:gd name="T62" fmla="*/ 138 w 384"/>
                  <a:gd name="T63" fmla="*/ 267 h 407"/>
                  <a:gd name="T64" fmla="*/ 164 w 384"/>
                  <a:gd name="T65" fmla="*/ 273 h 407"/>
                  <a:gd name="T66" fmla="*/ 186 w 384"/>
                  <a:gd name="T67" fmla="*/ 274 h 407"/>
                  <a:gd name="T68" fmla="*/ 190 w 384"/>
                  <a:gd name="T69" fmla="*/ 295 h 407"/>
                  <a:gd name="T70" fmla="*/ 187 w 384"/>
                  <a:gd name="T71" fmla="*/ 320 h 407"/>
                  <a:gd name="T72" fmla="*/ 195 w 384"/>
                  <a:gd name="T73" fmla="*/ 341 h 407"/>
                  <a:gd name="T74" fmla="*/ 193 w 384"/>
                  <a:gd name="T75" fmla="*/ 358 h 407"/>
                  <a:gd name="T76" fmla="*/ 210 w 384"/>
                  <a:gd name="T77" fmla="*/ 356 h 407"/>
                  <a:gd name="T78" fmla="*/ 225 w 384"/>
                  <a:gd name="T79" fmla="*/ 353 h 407"/>
                  <a:gd name="T80" fmla="*/ 235 w 384"/>
                  <a:gd name="T81" fmla="*/ 357 h 407"/>
                  <a:gd name="T82" fmla="*/ 253 w 384"/>
                  <a:gd name="T83" fmla="*/ 356 h 407"/>
                  <a:gd name="T84" fmla="*/ 287 w 384"/>
                  <a:gd name="T85" fmla="*/ 365 h 407"/>
                  <a:gd name="T86" fmla="*/ 317 w 384"/>
                  <a:gd name="T87" fmla="*/ 397 h 407"/>
                  <a:gd name="T88" fmla="*/ 332 w 384"/>
                  <a:gd name="T89" fmla="*/ 404 h 407"/>
                  <a:gd name="T90" fmla="*/ 331 w 384"/>
                  <a:gd name="T91" fmla="*/ 388 h 407"/>
                  <a:gd name="T92" fmla="*/ 314 w 384"/>
                  <a:gd name="T93" fmla="*/ 352 h 407"/>
                  <a:gd name="T94" fmla="*/ 320 w 384"/>
                  <a:gd name="T95" fmla="*/ 306 h 407"/>
                  <a:gd name="T96" fmla="*/ 350 w 384"/>
                  <a:gd name="T97" fmla="*/ 277 h 407"/>
                  <a:gd name="T98" fmla="*/ 331 w 384"/>
                  <a:gd name="T99" fmla="*/ 242 h 407"/>
                  <a:gd name="T100" fmla="*/ 331 w 384"/>
                  <a:gd name="T101" fmla="*/ 211 h 407"/>
                  <a:gd name="T102" fmla="*/ 352 w 384"/>
                  <a:gd name="T103" fmla="*/ 193 h 407"/>
                  <a:gd name="T104" fmla="*/ 350 w 384"/>
                  <a:gd name="T105" fmla="*/ 176 h 407"/>
                  <a:gd name="T106" fmla="*/ 360 w 384"/>
                  <a:gd name="T107" fmla="*/ 161 h 407"/>
                  <a:gd name="T108" fmla="*/ 354 w 384"/>
                  <a:gd name="T109" fmla="*/ 1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407">
                    <a:moveTo>
                      <a:pt x="360" y="80"/>
                    </a:moveTo>
                    <a:lnTo>
                      <a:pt x="360" y="80"/>
                    </a:lnTo>
                    <a:cubicBezTo>
                      <a:pt x="384" y="56"/>
                      <a:pt x="366" y="35"/>
                      <a:pt x="366" y="35"/>
                    </a:cubicBezTo>
                    <a:lnTo>
                      <a:pt x="357" y="40"/>
                    </a:lnTo>
                    <a:lnTo>
                      <a:pt x="353" y="36"/>
                    </a:lnTo>
                    <a:lnTo>
                      <a:pt x="353" y="36"/>
                    </a:lnTo>
                    <a:lnTo>
                      <a:pt x="350" y="30"/>
                    </a:lnTo>
                    <a:lnTo>
                      <a:pt x="336" y="15"/>
                    </a:lnTo>
                    <a:lnTo>
                      <a:pt x="330" y="20"/>
                    </a:lnTo>
                    <a:lnTo>
                      <a:pt x="321" y="16"/>
                    </a:lnTo>
                    <a:cubicBezTo>
                      <a:pt x="320" y="19"/>
                      <a:pt x="316" y="24"/>
                      <a:pt x="312" y="24"/>
                    </a:cubicBezTo>
                    <a:cubicBezTo>
                      <a:pt x="311" y="24"/>
                      <a:pt x="310" y="24"/>
                      <a:pt x="309" y="23"/>
                    </a:cubicBezTo>
                    <a:cubicBezTo>
                      <a:pt x="304" y="19"/>
                      <a:pt x="297" y="12"/>
                      <a:pt x="297" y="12"/>
                    </a:cubicBezTo>
                    <a:lnTo>
                      <a:pt x="291" y="3"/>
                    </a:lnTo>
                    <a:lnTo>
                      <a:pt x="283" y="5"/>
                    </a:lnTo>
                    <a:lnTo>
                      <a:pt x="270" y="3"/>
                    </a:lnTo>
                    <a:lnTo>
                      <a:pt x="263" y="3"/>
                    </a:lnTo>
                    <a:lnTo>
                      <a:pt x="262" y="2"/>
                    </a:lnTo>
                    <a:lnTo>
                      <a:pt x="257" y="0"/>
                    </a:lnTo>
                    <a:lnTo>
                      <a:pt x="254" y="6"/>
                    </a:lnTo>
                    <a:lnTo>
                      <a:pt x="241" y="9"/>
                    </a:lnTo>
                    <a:lnTo>
                      <a:pt x="234" y="4"/>
                    </a:lnTo>
                    <a:cubicBezTo>
                      <a:pt x="231" y="6"/>
                      <a:pt x="226" y="10"/>
                      <a:pt x="224" y="11"/>
                    </a:cubicBezTo>
                    <a:cubicBezTo>
                      <a:pt x="223" y="12"/>
                      <a:pt x="216" y="16"/>
                      <a:pt x="216" y="16"/>
                    </a:cubicBezTo>
                    <a:lnTo>
                      <a:pt x="215" y="17"/>
                    </a:lnTo>
                    <a:lnTo>
                      <a:pt x="207" y="11"/>
                    </a:lnTo>
                    <a:lnTo>
                      <a:pt x="197" y="26"/>
                    </a:lnTo>
                    <a:lnTo>
                      <a:pt x="196" y="26"/>
                    </a:lnTo>
                    <a:cubicBezTo>
                      <a:pt x="196" y="26"/>
                      <a:pt x="193" y="25"/>
                      <a:pt x="189" y="25"/>
                    </a:cubicBezTo>
                    <a:cubicBezTo>
                      <a:pt x="185" y="24"/>
                      <a:pt x="182" y="23"/>
                      <a:pt x="181" y="23"/>
                    </a:cubicBezTo>
                    <a:cubicBezTo>
                      <a:pt x="179" y="23"/>
                      <a:pt x="166" y="22"/>
                      <a:pt x="166" y="22"/>
                    </a:cubicBezTo>
                    <a:lnTo>
                      <a:pt x="165" y="22"/>
                    </a:lnTo>
                    <a:lnTo>
                      <a:pt x="165" y="22"/>
                    </a:lnTo>
                    <a:lnTo>
                      <a:pt x="159" y="18"/>
                    </a:lnTo>
                    <a:lnTo>
                      <a:pt x="158" y="18"/>
                    </a:lnTo>
                    <a:cubicBezTo>
                      <a:pt x="158" y="18"/>
                      <a:pt x="148" y="5"/>
                      <a:pt x="146" y="4"/>
                    </a:cubicBezTo>
                    <a:cubicBezTo>
                      <a:pt x="146" y="4"/>
                      <a:pt x="145" y="4"/>
                      <a:pt x="144" y="4"/>
                    </a:cubicBezTo>
                    <a:cubicBezTo>
                      <a:pt x="141" y="4"/>
                      <a:pt x="135" y="5"/>
                      <a:pt x="134" y="6"/>
                    </a:cubicBezTo>
                    <a:cubicBezTo>
                      <a:pt x="132" y="8"/>
                      <a:pt x="127" y="17"/>
                      <a:pt x="126" y="18"/>
                    </a:cubicBezTo>
                    <a:cubicBezTo>
                      <a:pt x="126" y="18"/>
                      <a:pt x="125" y="23"/>
                      <a:pt x="126" y="26"/>
                    </a:cubicBezTo>
                    <a:cubicBezTo>
                      <a:pt x="126" y="30"/>
                      <a:pt x="126" y="34"/>
                      <a:pt x="126" y="34"/>
                    </a:cubicBezTo>
                    <a:lnTo>
                      <a:pt x="125" y="34"/>
                    </a:lnTo>
                    <a:cubicBezTo>
                      <a:pt x="126" y="38"/>
                      <a:pt x="126" y="43"/>
                      <a:pt x="126" y="43"/>
                    </a:cubicBezTo>
                    <a:lnTo>
                      <a:pt x="126" y="44"/>
                    </a:lnTo>
                    <a:lnTo>
                      <a:pt x="126" y="44"/>
                    </a:lnTo>
                    <a:cubicBezTo>
                      <a:pt x="126" y="44"/>
                      <a:pt x="123" y="52"/>
                      <a:pt x="120" y="57"/>
                    </a:cubicBezTo>
                    <a:cubicBezTo>
                      <a:pt x="119" y="58"/>
                      <a:pt x="119" y="59"/>
                      <a:pt x="118" y="60"/>
                    </a:cubicBezTo>
                    <a:cubicBezTo>
                      <a:pt x="118" y="60"/>
                      <a:pt x="118" y="60"/>
                      <a:pt x="118" y="60"/>
                    </a:cubicBezTo>
                    <a:cubicBezTo>
                      <a:pt x="118" y="60"/>
                      <a:pt x="118" y="60"/>
                      <a:pt x="117" y="61"/>
                    </a:cubicBezTo>
                    <a:cubicBezTo>
                      <a:pt x="117" y="62"/>
                      <a:pt x="117" y="64"/>
                      <a:pt x="116" y="66"/>
                    </a:cubicBezTo>
                    <a:cubicBezTo>
                      <a:pt x="116" y="70"/>
                      <a:pt x="115" y="74"/>
                      <a:pt x="115" y="76"/>
                    </a:cubicBezTo>
                    <a:cubicBezTo>
                      <a:pt x="114" y="79"/>
                      <a:pt x="110" y="90"/>
                      <a:pt x="110" y="95"/>
                    </a:cubicBezTo>
                    <a:cubicBezTo>
                      <a:pt x="110" y="95"/>
                      <a:pt x="110" y="95"/>
                      <a:pt x="110" y="95"/>
                    </a:cubicBezTo>
                    <a:cubicBezTo>
                      <a:pt x="110" y="96"/>
                      <a:pt x="110" y="96"/>
                      <a:pt x="110" y="97"/>
                    </a:cubicBezTo>
                    <a:cubicBezTo>
                      <a:pt x="110" y="101"/>
                      <a:pt x="109" y="108"/>
                      <a:pt x="108" y="119"/>
                    </a:cubicBezTo>
                    <a:cubicBezTo>
                      <a:pt x="108" y="131"/>
                      <a:pt x="108" y="134"/>
                      <a:pt x="102" y="137"/>
                    </a:cubicBezTo>
                    <a:cubicBezTo>
                      <a:pt x="96" y="141"/>
                      <a:pt x="90" y="143"/>
                      <a:pt x="88" y="146"/>
                    </a:cubicBezTo>
                    <a:cubicBezTo>
                      <a:pt x="87" y="148"/>
                      <a:pt x="88" y="149"/>
                      <a:pt x="87" y="151"/>
                    </a:cubicBezTo>
                    <a:cubicBezTo>
                      <a:pt x="87" y="153"/>
                      <a:pt x="86" y="156"/>
                      <a:pt x="82" y="159"/>
                    </a:cubicBezTo>
                    <a:cubicBezTo>
                      <a:pt x="80" y="160"/>
                      <a:pt x="79" y="161"/>
                      <a:pt x="78" y="161"/>
                    </a:cubicBezTo>
                    <a:cubicBezTo>
                      <a:pt x="78" y="162"/>
                      <a:pt x="78" y="164"/>
                      <a:pt x="79" y="166"/>
                    </a:cubicBezTo>
                    <a:cubicBezTo>
                      <a:pt x="79" y="169"/>
                      <a:pt x="79" y="171"/>
                      <a:pt x="79" y="173"/>
                    </a:cubicBezTo>
                    <a:cubicBezTo>
                      <a:pt x="79" y="181"/>
                      <a:pt x="78" y="189"/>
                      <a:pt x="76" y="194"/>
                    </a:cubicBezTo>
                    <a:cubicBezTo>
                      <a:pt x="73" y="199"/>
                      <a:pt x="69" y="203"/>
                      <a:pt x="65" y="207"/>
                    </a:cubicBezTo>
                    <a:cubicBezTo>
                      <a:pt x="62" y="211"/>
                      <a:pt x="49" y="223"/>
                      <a:pt x="49" y="223"/>
                    </a:cubicBezTo>
                    <a:lnTo>
                      <a:pt x="49" y="223"/>
                    </a:lnTo>
                    <a:lnTo>
                      <a:pt x="49" y="223"/>
                    </a:lnTo>
                    <a:cubicBezTo>
                      <a:pt x="48" y="223"/>
                      <a:pt x="47" y="223"/>
                      <a:pt x="45" y="223"/>
                    </a:cubicBezTo>
                    <a:cubicBezTo>
                      <a:pt x="43" y="223"/>
                      <a:pt x="40" y="223"/>
                      <a:pt x="40" y="220"/>
                    </a:cubicBezTo>
                    <a:cubicBezTo>
                      <a:pt x="40" y="218"/>
                      <a:pt x="41" y="213"/>
                      <a:pt x="41" y="211"/>
                    </a:cubicBezTo>
                    <a:cubicBezTo>
                      <a:pt x="41" y="211"/>
                      <a:pt x="41" y="211"/>
                      <a:pt x="40" y="211"/>
                    </a:cubicBezTo>
                    <a:cubicBezTo>
                      <a:pt x="40" y="211"/>
                      <a:pt x="39" y="211"/>
                      <a:pt x="37" y="212"/>
                    </a:cubicBezTo>
                    <a:cubicBezTo>
                      <a:pt x="35" y="213"/>
                      <a:pt x="33" y="213"/>
                      <a:pt x="33" y="213"/>
                    </a:cubicBezTo>
                    <a:cubicBezTo>
                      <a:pt x="32" y="214"/>
                      <a:pt x="32" y="216"/>
                      <a:pt x="31" y="218"/>
                    </a:cubicBezTo>
                    <a:cubicBezTo>
                      <a:pt x="29" y="220"/>
                      <a:pt x="28" y="224"/>
                      <a:pt x="25" y="224"/>
                    </a:cubicBezTo>
                    <a:cubicBezTo>
                      <a:pt x="21" y="224"/>
                      <a:pt x="18" y="220"/>
                      <a:pt x="16" y="218"/>
                    </a:cubicBezTo>
                    <a:lnTo>
                      <a:pt x="9" y="225"/>
                    </a:lnTo>
                    <a:lnTo>
                      <a:pt x="8" y="236"/>
                    </a:lnTo>
                    <a:lnTo>
                      <a:pt x="8" y="241"/>
                    </a:lnTo>
                    <a:lnTo>
                      <a:pt x="0" y="243"/>
                    </a:lnTo>
                    <a:cubicBezTo>
                      <a:pt x="1" y="245"/>
                      <a:pt x="1" y="246"/>
                      <a:pt x="2" y="248"/>
                    </a:cubicBezTo>
                    <a:lnTo>
                      <a:pt x="6" y="246"/>
                    </a:lnTo>
                    <a:lnTo>
                      <a:pt x="14" y="239"/>
                    </a:lnTo>
                    <a:lnTo>
                      <a:pt x="86" y="242"/>
                    </a:lnTo>
                    <a:lnTo>
                      <a:pt x="86" y="244"/>
                    </a:lnTo>
                    <a:cubicBezTo>
                      <a:pt x="86" y="244"/>
                      <a:pt x="90" y="260"/>
                      <a:pt x="91" y="261"/>
                    </a:cubicBezTo>
                    <a:cubicBezTo>
                      <a:pt x="92" y="264"/>
                      <a:pt x="93" y="271"/>
                      <a:pt x="93" y="273"/>
                    </a:cubicBezTo>
                    <a:lnTo>
                      <a:pt x="105" y="289"/>
                    </a:lnTo>
                    <a:cubicBezTo>
                      <a:pt x="106" y="289"/>
                      <a:pt x="107" y="289"/>
                      <a:pt x="109" y="289"/>
                    </a:cubicBezTo>
                    <a:cubicBezTo>
                      <a:pt x="111" y="289"/>
                      <a:pt x="115" y="289"/>
                      <a:pt x="116" y="289"/>
                    </a:cubicBezTo>
                    <a:cubicBezTo>
                      <a:pt x="117" y="288"/>
                      <a:pt x="121" y="282"/>
                      <a:pt x="125" y="282"/>
                    </a:cubicBezTo>
                    <a:cubicBezTo>
                      <a:pt x="127" y="282"/>
                      <a:pt x="128" y="283"/>
                      <a:pt x="128" y="284"/>
                    </a:cubicBezTo>
                    <a:cubicBezTo>
                      <a:pt x="129" y="286"/>
                      <a:pt x="131" y="288"/>
                      <a:pt x="132" y="289"/>
                    </a:cubicBezTo>
                    <a:lnTo>
                      <a:pt x="134" y="288"/>
                    </a:lnTo>
                    <a:lnTo>
                      <a:pt x="136" y="281"/>
                    </a:lnTo>
                    <a:lnTo>
                      <a:pt x="138" y="267"/>
                    </a:lnTo>
                    <a:lnTo>
                      <a:pt x="155" y="263"/>
                    </a:lnTo>
                    <a:lnTo>
                      <a:pt x="165" y="263"/>
                    </a:lnTo>
                    <a:lnTo>
                      <a:pt x="164" y="273"/>
                    </a:lnTo>
                    <a:cubicBezTo>
                      <a:pt x="168" y="272"/>
                      <a:pt x="176" y="272"/>
                      <a:pt x="180" y="272"/>
                    </a:cubicBezTo>
                    <a:cubicBezTo>
                      <a:pt x="182" y="272"/>
                      <a:pt x="183" y="272"/>
                      <a:pt x="183" y="272"/>
                    </a:cubicBezTo>
                    <a:cubicBezTo>
                      <a:pt x="184" y="272"/>
                      <a:pt x="185" y="271"/>
                      <a:pt x="186" y="274"/>
                    </a:cubicBezTo>
                    <a:cubicBezTo>
                      <a:pt x="186" y="275"/>
                      <a:pt x="186" y="278"/>
                      <a:pt x="186" y="281"/>
                    </a:cubicBezTo>
                    <a:cubicBezTo>
                      <a:pt x="186" y="283"/>
                      <a:pt x="186" y="284"/>
                      <a:pt x="186" y="286"/>
                    </a:cubicBezTo>
                    <a:cubicBezTo>
                      <a:pt x="186" y="290"/>
                      <a:pt x="189" y="290"/>
                      <a:pt x="190" y="295"/>
                    </a:cubicBezTo>
                    <a:cubicBezTo>
                      <a:pt x="190" y="296"/>
                      <a:pt x="190" y="297"/>
                      <a:pt x="190" y="298"/>
                    </a:cubicBezTo>
                    <a:cubicBezTo>
                      <a:pt x="189" y="304"/>
                      <a:pt x="188" y="309"/>
                      <a:pt x="187" y="315"/>
                    </a:cubicBezTo>
                    <a:cubicBezTo>
                      <a:pt x="187" y="317"/>
                      <a:pt x="187" y="319"/>
                      <a:pt x="187" y="320"/>
                    </a:cubicBezTo>
                    <a:cubicBezTo>
                      <a:pt x="187" y="323"/>
                      <a:pt x="187" y="324"/>
                      <a:pt x="189" y="327"/>
                    </a:cubicBezTo>
                    <a:cubicBezTo>
                      <a:pt x="191" y="330"/>
                      <a:pt x="194" y="331"/>
                      <a:pt x="195" y="337"/>
                    </a:cubicBezTo>
                    <a:cubicBezTo>
                      <a:pt x="195" y="339"/>
                      <a:pt x="195" y="340"/>
                      <a:pt x="195" y="341"/>
                    </a:cubicBezTo>
                    <a:cubicBezTo>
                      <a:pt x="195" y="345"/>
                      <a:pt x="194" y="346"/>
                      <a:pt x="193" y="349"/>
                    </a:cubicBezTo>
                    <a:cubicBezTo>
                      <a:pt x="193" y="350"/>
                      <a:pt x="193" y="351"/>
                      <a:pt x="193" y="352"/>
                    </a:cubicBezTo>
                    <a:cubicBezTo>
                      <a:pt x="193" y="354"/>
                      <a:pt x="193" y="356"/>
                      <a:pt x="193" y="358"/>
                    </a:cubicBezTo>
                    <a:lnTo>
                      <a:pt x="202" y="355"/>
                    </a:lnTo>
                    <a:lnTo>
                      <a:pt x="203" y="355"/>
                    </a:lnTo>
                    <a:lnTo>
                      <a:pt x="210" y="356"/>
                    </a:lnTo>
                    <a:lnTo>
                      <a:pt x="217" y="352"/>
                    </a:lnTo>
                    <a:lnTo>
                      <a:pt x="218" y="352"/>
                    </a:lnTo>
                    <a:lnTo>
                      <a:pt x="225" y="353"/>
                    </a:lnTo>
                    <a:lnTo>
                      <a:pt x="225" y="350"/>
                    </a:lnTo>
                    <a:lnTo>
                      <a:pt x="235" y="355"/>
                    </a:lnTo>
                    <a:lnTo>
                      <a:pt x="235" y="357"/>
                    </a:lnTo>
                    <a:lnTo>
                      <a:pt x="233" y="363"/>
                    </a:lnTo>
                    <a:lnTo>
                      <a:pt x="236" y="364"/>
                    </a:lnTo>
                    <a:lnTo>
                      <a:pt x="253" y="356"/>
                    </a:lnTo>
                    <a:lnTo>
                      <a:pt x="255" y="367"/>
                    </a:lnTo>
                    <a:lnTo>
                      <a:pt x="279" y="375"/>
                    </a:lnTo>
                    <a:lnTo>
                      <a:pt x="287" y="365"/>
                    </a:lnTo>
                    <a:lnTo>
                      <a:pt x="296" y="383"/>
                    </a:lnTo>
                    <a:lnTo>
                      <a:pt x="312" y="387"/>
                    </a:lnTo>
                    <a:lnTo>
                      <a:pt x="317" y="397"/>
                    </a:lnTo>
                    <a:lnTo>
                      <a:pt x="322" y="406"/>
                    </a:lnTo>
                    <a:lnTo>
                      <a:pt x="332" y="403"/>
                    </a:lnTo>
                    <a:lnTo>
                      <a:pt x="332" y="404"/>
                    </a:lnTo>
                    <a:lnTo>
                      <a:pt x="335" y="407"/>
                    </a:lnTo>
                    <a:lnTo>
                      <a:pt x="337" y="386"/>
                    </a:lnTo>
                    <a:lnTo>
                      <a:pt x="331" y="388"/>
                    </a:lnTo>
                    <a:lnTo>
                      <a:pt x="318" y="380"/>
                    </a:lnTo>
                    <a:lnTo>
                      <a:pt x="308" y="367"/>
                    </a:lnTo>
                    <a:lnTo>
                      <a:pt x="314" y="352"/>
                    </a:lnTo>
                    <a:lnTo>
                      <a:pt x="315" y="335"/>
                    </a:lnTo>
                    <a:lnTo>
                      <a:pt x="310" y="319"/>
                    </a:lnTo>
                    <a:lnTo>
                      <a:pt x="320" y="306"/>
                    </a:lnTo>
                    <a:lnTo>
                      <a:pt x="321" y="297"/>
                    </a:lnTo>
                    <a:lnTo>
                      <a:pt x="355" y="293"/>
                    </a:lnTo>
                    <a:lnTo>
                      <a:pt x="350" y="277"/>
                    </a:lnTo>
                    <a:lnTo>
                      <a:pt x="342" y="264"/>
                    </a:lnTo>
                    <a:lnTo>
                      <a:pt x="334" y="252"/>
                    </a:lnTo>
                    <a:lnTo>
                      <a:pt x="331" y="242"/>
                    </a:lnTo>
                    <a:lnTo>
                      <a:pt x="332" y="241"/>
                    </a:lnTo>
                    <a:lnTo>
                      <a:pt x="335" y="235"/>
                    </a:lnTo>
                    <a:lnTo>
                      <a:pt x="331" y="211"/>
                    </a:lnTo>
                    <a:lnTo>
                      <a:pt x="343" y="208"/>
                    </a:lnTo>
                    <a:lnTo>
                      <a:pt x="348" y="203"/>
                    </a:lnTo>
                    <a:lnTo>
                      <a:pt x="352" y="193"/>
                    </a:lnTo>
                    <a:lnTo>
                      <a:pt x="359" y="185"/>
                    </a:lnTo>
                    <a:lnTo>
                      <a:pt x="358" y="180"/>
                    </a:lnTo>
                    <a:lnTo>
                      <a:pt x="350" y="176"/>
                    </a:lnTo>
                    <a:lnTo>
                      <a:pt x="355" y="165"/>
                    </a:lnTo>
                    <a:lnTo>
                      <a:pt x="355" y="165"/>
                    </a:lnTo>
                    <a:lnTo>
                      <a:pt x="360" y="161"/>
                    </a:lnTo>
                    <a:lnTo>
                      <a:pt x="360" y="153"/>
                    </a:lnTo>
                    <a:lnTo>
                      <a:pt x="352" y="147"/>
                    </a:lnTo>
                    <a:lnTo>
                      <a:pt x="354" y="142"/>
                    </a:lnTo>
                    <a:cubicBezTo>
                      <a:pt x="354" y="142"/>
                      <a:pt x="340" y="99"/>
                      <a:pt x="360" y="8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8" name="Congo" hidden="1"/>
              <p:cNvSpPr>
                <a:spLocks/>
              </p:cNvSpPr>
              <p:nvPr/>
            </p:nvSpPr>
            <p:spPr bwMode="auto">
              <a:xfrm>
                <a:off x="5316132" y="3852441"/>
                <a:ext cx="200076" cy="263629"/>
              </a:xfrm>
              <a:custGeom>
                <a:avLst/>
                <a:gdLst>
                  <a:gd name="T0" fmla="*/ 22 w 141"/>
                  <a:gd name="T1" fmla="*/ 182 h 186"/>
                  <a:gd name="T2" fmla="*/ 32 w 141"/>
                  <a:gd name="T3" fmla="*/ 176 h 186"/>
                  <a:gd name="T4" fmla="*/ 37 w 141"/>
                  <a:gd name="T5" fmla="*/ 181 h 186"/>
                  <a:gd name="T6" fmla="*/ 44 w 141"/>
                  <a:gd name="T7" fmla="*/ 186 h 186"/>
                  <a:gd name="T8" fmla="*/ 46 w 141"/>
                  <a:gd name="T9" fmla="*/ 182 h 186"/>
                  <a:gd name="T10" fmla="*/ 49 w 141"/>
                  <a:gd name="T11" fmla="*/ 176 h 186"/>
                  <a:gd name="T12" fmla="*/ 55 w 141"/>
                  <a:gd name="T13" fmla="*/ 174 h 186"/>
                  <a:gd name="T14" fmla="*/ 64 w 141"/>
                  <a:gd name="T15" fmla="*/ 177 h 186"/>
                  <a:gd name="T16" fmla="*/ 64 w 141"/>
                  <a:gd name="T17" fmla="*/ 177 h 186"/>
                  <a:gd name="T18" fmla="*/ 64 w 141"/>
                  <a:gd name="T19" fmla="*/ 186 h 186"/>
                  <a:gd name="T20" fmla="*/ 82 w 141"/>
                  <a:gd name="T21" fmla="*/ 170 h 186"/>
                  <a:gd name="T22" fmla="*/ 94 w 141"/>
                  <a:gd name="T23" fmla="*/ 139 h 186"/>
                  <a:gd name="T24" fmla="*/ 92 w 141"/>
                  <a:gd name="T25" fmla="*/ 127 h 186"/>
                  <a:gd name="T26" fmla="*/ 98 w 141"/>
                  <a:gd name="T27" fmla="*/ 122 h 186"/>
                  <a:gd name="T28" fmla="*/ 104 w 141"/>
                  <a:gd name="T29" fmla="*/ 111 h 186"/>
                  <a:gd name="T30" fmla="*/ 123 w 141"/>
                  <a:gd name="T31" fmla="*/ 85 h 186"/>
                  <a:gd name="T32" fmla="*/ 125 w 141"/>
                  <a:gd name="T33" fmla="*/ 62 h 186"/>
                  <a:gd name="T34" fmla="*/ 130 w 141"/>
                  <a:gd name="T35" fmla="*/ 41 h 186"/>
                  <a:gd name="T36" fmla="*/ 135 w 141"/>
                  <a:gd name="T37" fmla="*/ 23 h 186"/>
                  <a:gd name="T38" fmla="*/ 135 w 141"/>
                  <a:gd name="T39" fmla="*/ 22 h 186"/>
                  <a:gd name="T40" fmla="*/ 138 w 141"/>
                  <a:gd name="T41" fmla="*/ 16 h 186"/>
                  <a:gd name="T42" fmla="*/ 140 w 141"/>
                  <a:gd name="T43" fmla="*/ 0 h 186"/>
                  <a:gd name="T44" fmla="*/ 136 w 141"/>
                  <a:gd name="T45" fmla="*/ 4 h 186"/>
                  <a:gd name="T46" fmla="*/ 124 w 141"/>
                  <a:gd name="T47" fmla="*/ 2 h 186"/>
                  <a:gd name="T48" fmla="*/ 105 w 141"/>
                  <a:gd name="T49" fmla="*/ 7 h 186"/>
                  <a:gd name="T50" fmla="*/ 95 w 141"/>
                  <a:gd name="T51" fmla="*/ 31 h 186"/>
                  <a:gd name="T52" fmla="*/ 95 w 141"/>
                  <a:gd name="T53" fmla="*/ 32 h 186"/>
                  <a:gd name="T54" fmla="*/ 96 w 141"/>
                  <a:gd name="T55" fmla="*/ 45 h 186"/>
                  <a:gd name="T56" fmla="*/ 93 w 141"/>
                  <a:gd name="T57" fmla="*/ 47 h 186"/>
                  <a:gd name="T58" fmla="*/ 67 w 141"/>
                  <a:gd name="T59" fmla="*/ 37 h 186"/>
                  <a:gd name="T60" fmla="*/ 55 w 141"/>
                  <a:gd name="T61" fmla="*/ 33 h 186"/>
                  <a:gd name="T62" fmla="*/ 40 w 141"/>
                  <a:gd name="T63" fmla="*/ 50 h 186"/>
                  <a:gd name="T64" fmla="*/ 60 w 141"/>
                  <a:gd name="T65" fmla="*/ 48 h 186"/>
                  <a:gd name="T66" fmla="*/ 55 w 141"/>
                  <a:gd name="T67" fmla="*/ 71 h 186"/>
                  <a:gd name="T68" fmla="*/ 66 w 141"/>
                  <a:gd name="T69" fmla="*/ 93 h 186"/>
                  <a:gd name="T70" fmla="*/ 53 w 141"/>
                  <a:gd name="T71" fmla="*/ 138 h 186"/>
                  <a:gd name="T72" fmla="*/ 45 w 141"/>
                  <a:gd name="T73" fmla="*/ 133 h 186"/>
                  <a:gd name="T74" fmla="*/ 35 w 141"/>
                  <a:gd name="T75" fmla="*/ 134 h 186"/>
                  <a:gd name="T76" fmla="*/ 28 w 141"/>
                  <a:gd name="T77" fmla="*/ 123 h 186"/>
                  <a:gd name="T78" fmla="*/ 27 w 141"/>
                  <a:gd name="T79" fmla="*/ 130 h 186"/>
                  <a:gd name="T80" fmla="*/ 22 w 141"/>
                  <a:gd name="T81" fmla="*/ 133 h 186"/>
                  <a:gd name="T82" fmla="*/ 14 w 141"/>
                  <a:gd name="T83" fmla="*/ 133 h 186"/>
                  <a:gd name="T84" fmla="*/ 7 w 141"/>
                  <a:gd name="T85" fmla="*/ 141 h 186"/>
                  <a:gd name="T86" fmla="*/ 11 w 141"/>
                  <a:gd name="T87" fmla="*/ 145 h 186"/>
                  <a:gd name="T88" fmla="*/ 15 w 141"/>
                  <a:gd name="T89" fmla="*/ 153 h 186"/>
                  <a:gd name="T90" fmla="*/ 10 w 141"/>
                  <a:gd name="T91" fmla="*/ 163 h 186"/>
                  <a:gd name="T92" fmla="*/ 0 w 141"/>
                  <a:gd name="T93" fmla="*/ 168 h 186"/>
                  <a:gd name="T94" fmla="*/ 13 w 141"/>
                  <a:gd name="T9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86">
                    <a:moveTo>
                      <a:pt x="22" y="182"/>
                    </a:moveTo>
                    <a:lnTo>
                      <a:pt x="22" y="182"/>
                    </a:lnTo>
                    <a:lnTo>
                      <a:pt x="31" y="175"/>
                    </a:lnTo>
                    <a:lnTo>
                      <a:pt x="32" y="176"/>
                    </a:lnTo>
                    <a:lnTo>
                      <a:pt x="37" y="180"/>
                    </a:lnTo>
                    <a:lnTo>
                      <a:pt x="37" y="181"/>
                    </a:lnTo>
                    <a:cubicBezTo>
                      <a:pt x="38" y="181"/>
                      <a:pt x="38" y="182"/>
                      <a:pt x="39" y="183"/>
                    </a:cubicBezTo>
                    <a:cubicBezTo>
                      <a:pt x="41" y="185"/>
                      <a:pt x="43" y="186"/>
                      <a:pt x="44" y="186"/>
                    </a:cubicBezTo>
                    <a:cubicBezTo>
                      <a:pt x="44" y="186"/>
                      <a:pt x="44" y="186"/>
                      <a:pt x="45" y="185"/>
                    </a:cubicBezTo>
                    <a:cubicBezTo>
                      <a:pt x="45" y="185"/>
                      <a:pt x="46" y="183"/>
                      <a:pt x="46" y="182"/>
                    </a:cubicBezTo>
                    <a:cubicBezTo>
                      <a:pt x="48" y="180"/>
                      <a:pt x="48" y="177"/>
                      <a:pt x="48" y="177"/>
                    </a:cubicBezTo>
                    <a:lnTo>
                      <a:pt x="49" y="176"/>
                    </a:lnTo>
                    <a:lnTo>
                      <a:pt x="50" y="176"/>
                    </a:lnTo>
                    <a:lnTo>
                      <a:pt x="55" y="174"/>
                    </a:lnTo>
                    <a:cubicBezTo>
                      <a:pt x="57" y="174"/>
                      <a:pt x="58" y="173"/>
                      <a:pt x="59" y="173"/>
                    </a:cubicBezTo>
                    <a:cubicBezTo>
                      <a:pt x="63" y="173"/>
                      <a:pt x="64" y="176"/>
                      <a:pt x="64" y="177"/>
                    </a:cubicBezTo>
                    <a:lnTo>
                      <a:pt x="64" y="177"/>
                    </a:lnTo>
                    <a:lnTo>
                      <a:pt x="64" y="177"/>
                    </a:lnTo>
                    <a:cubicBezTo>
                      <a:pt x="64" y="177"/>
                      <a:pt x="63" y="183"/>
                      <a:pt x="63" y="186"/>
                    </a:cubicBezTo>
                    <a:cubicBezTo>
                      <a:pt x="63" y="186"/>
                      <a:pt x="63" y="186"/>
                      <a:pt x="64" y="186"/>
                    </a:cubicBezTo>
                    <a:cubicBezTo>
                      <a:pt x="65" y="186"/>
                      <a:pt x="66" y="186"/>
                      <a:pt x="66" y="185"/>
                    </a:cubicBezTo>
                    <a:cubicBezTo>
                      <a:pt x="68" y="183"/>
                      <a:pt x="78" y="174"/>
                      <a:pt x="82" y="170"/>
                    </a:cubicBezTo>
                    <a:cubicBezTo>
                      <a:pt x="86" y="167"/>
                      <a:pt x="89" y="163"/>
                      <a:pt x="91" y="158"/>
                    </a:cubicBezTo>
                    <a:cubicBezTo>
                      <a:pt x="93" y="155"/>
                      <a:pt x="94" y="147"/>
                      <a:pt x="94" y="139"/>
                    </a:cubicBezTo>
                    <a:cubicBezTo>
                      <a:pt x="94" y="137"/>
                      <a:pt x="94" y="135"/>
                      <a:pt x="94" y="133"/>
                    </a:cubicBezTo>
                    <a:cubicBezTo>
                      <a:pt x="93" y="128"/>
                      <a:pt x="93" y="129"/>
                      <a:pt x="92" y="127"/>
                    </a:cubicBezTo>
                    <a:cubicBezTo>
                      <a:pt x="93" y="124"/>
                      <a:pt x="94" y="125"/>
                      <a:pt x="95" y="124"/>
                    </a:cubicBezTo>
                    <a:cubicBezTo>
                      <a:pt x="95" y="124"/>
                      <a:pt x="96" y="123"/>
                      <a:pt x="98" y="122"/>
                    </a:cubicBezTo>
                    <a:cubicBezTo>
                      <a:pt x="102" y="119"/>
                      <a:pt x="103" y="118"/>
                      <a:pt x="103" y="117"/>
                    </a:cubicBezTo>
                    <a:cubicBezTo>
                      <a:pt x="103" y="116"/>
                      <a:pt x="102" y="113"/>
                      <a:pt x="104" y="111"/>
                    </a:cubicBezTo>
                    <a:cubicBezTo>
                      <a:pt x="107" y="105"/>
                      <a:pt x="113" y="104"/>
                      <a:pt x="119" y="100"/>
                    </a:cubicBezTo>
                    <a:cubicBezTo>
                      <a:pt x="124" y="96"/>
                      <a:pt x="123" y="98"/>
                      <a:pt x="123" y="85"/>
                    </a:cubicBezTo>
                    <a:cubicBezTo>
                      <a:pt x="124" y="74"/>
                      <a:pt x="125" y="67"/>
                      <a:pt x="125" y="63"/>
                    </a:cubicBezTo>
                    <a:cubicBezTo>
                      <a:pt x="125" y="62"/>
                      <a:pt x="125" y="62"/>
                      <a:pt x="125" y="62"/>
                    </a:cubicBezTo>
                    <a:cubicBezTo>
                      <a:pt x="125" y="61"/>
                      <a:pt x="125" y="61"/>
                      <a:pt x="125" y="61"/>
                    </a:cubicBezTo>
                    <a:cubicBezTo>
                      <a:pt x="125" y="55"/>
                      <a:pt x="129" y="44"/>
                      <a:pt x="130" y="41"/>
                    </a:cubicBezTo>
                    <a:cubicBezTo>
                      <a:pt x="131" y="39"/>
                      <a:pt x="132" y="31"/>
                      <a:pt x="133" y="26"/>
                    </a:cubicBezTo>
                    <a:cubicBezTo>
                      <a:pt x="133" y="25"/>
                      <a:pt x="133" y="24"/>
                      <a:pt x="135" y="23"/>
                    </a:cubicBezTo>
                    <a:lnTo>
                      <a:pt x="135" y="23"/>
                    </a:lnTo>
                    <a:cubicBezTo>
                      <a:pt x="135" y="23"/>
                      <a:pt x="135" y="22"/>
                      <a:pt x="135" y="22"/>
                    </a:cubicBezTo>
                    <a:cubicBezTo>
                      <a:pt x="135" y="22"/>
                      <a:pt x="135" y="21"/>
                      <a:pt x="136" y="21"/>
                    </a:cubicBezTo>
                    <a:cubicBezTo>
                      <a:pt x="137" y="19"/>
                      <a:pt x="137" y="18"/>
                      <a:pt x="138" y="16"/>
                    </a:cubicBezTo>
                    <a:cubicBezTo>
                      <a:pt x="140" y="13"/>
                      <a:pt x="141" y="10"/>
                      <a:pt x="141" y="9"/>
                    </a:cubicBezTo>
                    <a:cubicBezTo>
                      <a:pt x="141" y="8"/>
                      <a:pt x="141" y="3"/>
                      <a:pt x="140" y="0"/>
                    </a:cubicBezTo>
                    <a:cubicBezTo>
                      <a:pt x="140" y="0"/>
                      <a:pt x="139" y="1"/>
                      <a:pt x="139" y="1"/>
                    </a:cubicBezTo>
                    <a:cubicBezTo>
                      <a:pt x="138" y="2"/>
                      <a:pt x="137" y="3"/>
                      <a:pt x="136" y="4"/>
                    </a:cubicBezTo>
                    <a:cubicBezTo>
                      <a:pt x="135" y="5"/>
                      <a:pt x="134" y="5"/>
                      <a:pt x="133" y="5"/>
                    </a:cubicBezTo>
                    <a:cubicBezTo>
                      <a:pt x="129" y="5"/>
                      <a:pt x="124" y="1"/>
                      <a:pt x="124" y="2"/>
                    </a:cubicBezTo>
                    <a:cubicBezTo>
                      <a:pt x="123" y="2"/>
                      <a:pt x="119" y="1"/>
                      <a:pt x="117" y="1"/>
                    </a:cubicBezTo>
                    <a:lnTo>
                      <a:pt x="105" y="7"/>
                    </a:lnTo>
                    <a:cubicBezTo>
                      <a:pt x="105" y="10"/>
                      <a:pt x="103" y="18"/>
                      <a:pt x="102" y="20"/>
                    </a:cubicBezTo>
                    <a:cubicBezTo>
                      <a:pt x="101" y="24"/>
                      <a:pt x="99" y="29"/>
                      <a:pt x="95" y="31"/>
                    </a:cubicBezTo>
                    <a:lnTo>
                      <a:pt x="95" y="31"/>
                    </a:lnTo>
                    <a:cubicBezTo>
                      <a:pt x="95" y="31"/>
                      <a:pt x="95" y="32"/>
                      <a:pt x="95" y="32"/>
                    </a:cubicBezTo>
                    <a:cubicBezTo>
                      <a:pt x="95" y="33"/>
                      <a:pt x="95" y="34"/>
                      <a:pt x="95" y="35"/>
                    </a:cubicBezTo>
                    <a:cubicBezTo>
                      <a:pt x="95" y="40"/>
                      <a:pt x="96" y="45"/>
                      <a:pt x="96" y="45"/>
                    </a:cubicBezTo>
                    <a:lnTo>
                      <a:pt x="96" y="50"/>
                    </a:lnTo>
                    <a:lnTo>
                      <a:pt x="93" y="47"/>
                    </a:lnTo>
                    <a:cubicBezTo>
                      <a:pt x="93" y="47"/>
                      <a:pt x="85" y="41"/>
                      <a:pt x="83" y="40"/>
                    </a:cubicBezTo>
                    <a:cubicBezTo>
                      <a:pt x="81" y="40"/>
                      <a:pt x="71" y="39"/>
                      <a:pt x="67" y="37"/>
                    </a:cubicBezTo>
                    <a:cubicBezTo>
                      <a:pt x="63" y="36"/>
                      <a:pt x="60" y="33"/>
                      <a:pt x="58" y="33"/>
                    </a:cubicBezTo>
                    <a:cubicBezTo>
                      <a:pt x="58" y="33"/>
                      <a:pt x="57" y="33"/>
                      <a:pt x="55" y="33"/>
                    </a:cubicBezTo>
                    <a:cubicBezTo>
                      <a:pt x="52" y="33"/>
                      <a:pt x="46" y="33"/>
                      <a:pt x="44" y="33"/>
                    </a:cubicBezTo>
                    <a:lnTo>
                      <a:pt x="40" y="50"/>
                    </a:lnTo>
                    <a:lnTo>
                      <a:pt x="46" y="49"/>
                    </a:lnTo>
                    <a:lnTo>
                      <a:pt x="60" y="48"/>
                    </a:lnTo>
                    <a:lnTo>
                      <a:pt x="65" y="65"/>
                    </a:lnTo>
                    <a:lnTo>
                      <a:pt x="55" y="71"/>
                    </a:lnTo>
                    <a:lnTo>
                      <a:pt x="52" y="80"/>
                    </a:lnTo>
                    <a:lnTo>
                      <a:pt x="66" y="93"/>
                    </a:lnTo>
                    <a:lnTo>
                      <a:pt x="64" y="123"/>
                    </a:lnTo>
                    <a:lnTo>
                      <a:pt x="53" y="138"/>
                    </a:lnTo>
                    <a:lnTo>
                      <a:pt x="48" y="128"/>
                    </a:lnTo>
                    <a:lnTo>
                      <a:pt x="45" y="133"/>
                    </a:lnTo>
                    <a:lnTo>
                      <a:pt x="35" y="136"/>
                    </a:lnTo>
                    <a:lnTo>
                      <a:pt x="35" y="134"/>
                    </a:lnTo>
                    <a:lnTo>
                      <a:pt x="33" y="128"/>
                    </a:lnTo>
                    <a:lnTo>
                      <a:pt x="28" y="123"/>
                    </a:lnTo>
                    <a:lnTo>
                      <a:pt x="26" y="124"/>
                    </a:lnTo>
                    <a:lnTo>
                      <a:pt x="27" y="130"/>
                    </a:lnTo>
                    <a:lnTo>
                      <a:pt x="26" y="131"/>
                    </a:lnTo>
                    <a:lnTo>
                      <a:pt x="22" y="133"/>
                    </a:lnTo>
                    <a:lnTo>
                      <a:pt x="21" y="133"/>
                    </a:lnTo>
                    <a:lnTo>
                      <a:pt x="14" y="133"/>
                    </a:lnTo>
                    <a:lnTo>
                      <a:pt x="9" y="133"/>
                    </a:lnTo>
                    <a:lnTo>
                      <a:pt x="7" y="141"/>
                    </a:lnTo>
                    <a:lnTo>
                      <a:pt x="11" y="144"/>
                    </a:lnTo>
                    <a:lnTo>
                      <a:pt x="11" y="145"/>
                    </a:lnTo>
                    <a:lnTo>
                      <a:pt x="10" y="148"/>
                    </a:lnTo>
                    <a:lnTo>
                      <a:pt x="15" y="153"/>
                    </a:lnTo>
                    <a:lnTo>
                      <a:pt x="11" y="163"/>
                    </a:lnTo>
                    <a:lnTo>
                      <a:pt x="10" y="163"/>
                    </a:lnTo>
                    <a:lnTo>
                      <a:pt x="4" y="162"/>
                    </a:lnTo>
                    <a:lnTo>
                      <a:pt x="0" y="168"/>
                    </a:lnTo>
                    <a:lnTo>
                      <a:pt x="8" y="179"/>
                    </a:lnTo>
                    <a:cubicBezTo>
                      <a:pt x="8" y="179"/>
                      <a:pt x="11" y="182"/>
                      <a:pt x="13" y="186"/>
                    </a:cubicBezTo>
                    <a:lnTo>
                      <a:pt x="22" y="18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9" name="Chad" hidden="1"/>
              <p:cNvSpPr>
                <a:spLocks/>
              </p:cNvSpPr>
              <p:nvPr/>
            </p:nvSpPr>
            <p:spPr bwMode="auto">
              <a:xfrm>
                <a:off x="5380433" y="3245568"/>
                <a:ext cx="280134" cy="487289"/>
              </a:xfrm>
              <a:custGeom>
                <a:avLst/>
                <a:gdLst>
                  <a:gd name="T0" fmla="*/ 10 w 197"/>
                  <a:gd name="T1" fmla="*/ 222 h 344"/>
                  <a:gd name="T2" fmla="*/ 10 w 197"/>
                  <a:gd name="T3" fmla="*/ 222 h 344"/>
                  <a:gd name="T4" fmla="*/ 17 w 197"/>
                  <a:gd name="T5" fmla="*/ 219 h 344"/>
                  <a:gd name="T6" fmla="*/ 24 w 197"/>
                  <a:gd name="T7" fmla="*/ 228 h 344"/>
                  <a:gd name="T8" fmla="*/ 28 w 197"/>
                  <a:gd name="T9" fmla="*/ 239 h 344"/>
                  <a:gd name="T10" fmla="*/ 32 w 197"/>
                  <a:gd name="T11" fmla="*/ 258 h 344"/>
                  <a:gd name="T12" fmla="*/ 33 w 197"/>
                  <a:gd name="T13" fmla="*/ 277 h 344"/>
                  <a:gd name="T14" fmla="*/ 43 w 197"/>
                  <a:gd name="T15" fmla="*/ 294 h 344"/>
                  <a:gd name="T16" fmla="*/ 12 w 197"/>
                  <a:gd name="T17" fmla="*/ 292 h 344"/>
                  <a:gd name="T18" fmla="*/ 10 w 197"/>
                  <a:gd name="T19" fmla="*/ 298 h 344"/>
                  <a:gd name="T20" fmla="*/ 12 w 197"/>
                  <a:gd name="T21" fmla="*/ 303 h 344"/>
                  <a:gd name="T22" fmla="*/ 28 w 197"/>
                  <a:gd name="T23" fmla="*/ 318 h 344"/>
                  <a:gd name="T24" fmla="*/ 38 w 197"/>
                  <a:gd name="T25" fmla="*/ 341 h 344"/>
                  <a:gd name="T26" fmla="*/ 43 w 197"/>
                  <a:gd name="T27" fmla="*/ 342 h 344"/>
                  <a:gd name="T28" fmla="*/ 57 w 197"/>
                  <a:gd name="T29" fmla="*/ 337 h 344"/>
                  <a:gd name="T30" fmla="*/ 57 w 197"/>
                  <a:gd name="T31" fmla="*/ 338 h 344"/>
                  <a:gd name="T32" fmla="*/ 60 w 197"/>
                  <a:gd name="T33" fmla="*/ 341 h 344"/>
                  <a:gd name="T34" fmla="*/ 63 w 197"/>
                  <a:gd name="T35" fmla="*/ 343 h 344"/>
                  <a:gd name="T36" fmla="*/ 79 w 197"/>
                  <a:gd name="T37" fmla="*/ 338 h 344"/>
                  <a:gd name="T38" fmla="*/ 93 w 197"/>
                  <a:gd name="T39" fmla="*/ 333 h 344"/>
                  <a:gd name="T40" fmla="*/ 104 w 197"/>
                  <a:gd name="T41" fmla="*/ 321 h 344"/>
                  <a:gd name="T42" fmla="*/ 98 w 197"/>
                  <a:gd name="T43" fmla="*/ 314 h 344"/>
                  <a:gd name="T44" fmla="*/ 129 w 197"/>
                  <a:gd name="T45" fmla="*/ 308 h 344"/>
                  <a:gd name="T46" fmla="*/ 152 w 197"/>
                  <a:gd name="T47" fmla="*/ 287 h 344"/>
                  <a:gd name="T48" fmla="*/ 155 w 197"/>
                  <a:gd name="T49" fmla="*/ 275 h 344"/>
                  <a:gd name="T50" fmla="*/ 177 w 197"/>
                  <a:gd name="T51" fmla="*/ 269 h 344"/>
                  <a:gd name="T52" fmla="*/ 179 w 197"/>
                  <a:gd name="T53" fmla="*/ 262 h 344"/>
                  <a:gd name="T54" fmla="*/ 173 w 197"/>
                  <a:gd name="T55" fmla="*/ 258 h 344"/>
                  <a:gd name="T56" fmla="*/ 168 w 197"/>
                  <a:gd name="T57" fmla="*/ 235 h 344"/>
                  <a:gd name="T58" fmla="*/ 155 w 197"/>
                  <a:gd name="T59" fmla="*/ 232 h 344"/>
                  <a:gd name="T60" fmla="*/ 166 w 197"/>
                  <a:gd name="T61" fmla="*/ 218 h 344"/>
                  <a:gd name="T62" fmla="*/ 161 w 197"/>
                  <a:gd name="T63" fmla="*/ 207 h 344"/>
                  <a:gd name="T64" fmla="*/ 170 w 197"/>
                  <a:gd name="T65" fmla="*/ 199 h 344"/>
                  <a:gd name="T66" fmla="*/ 168 w 197"/>
                  <a:gd name="T67" fmla="*/ 190 h 344"/>
                  <a:gd name="T68" fmla="*/ 169 w 197"/>
                  <a:gd name="T69" fmla="*/ 189 h 344"/>
                  <a:gd name="T70" fmla="*/ 174 w 197"/>
                  <a:gd name="T71" fmla="*/ 184 h 344"/>
                  <a:gd name="T72" fmla="*/ 179 w 197"/>
                  <a:gd name="T73" fmla="*/ 176 h 344"/>
                  <a:gd name="T74" fmla="*/ 178 w 197"/>
                  <a:gd name="T75" fmla="*/ 168 h 344"/>
                  <a:gd name="T76" fmla="*/ 197 w 197"/>
                  <a:gd name="T77" fmla="*/ 162 h 344"/>
                  <a:gd name="T78" fmla="*/ 194 w 197"/>
                  <a:gd name="T79" fmla="*/ 84 h 344"/>
                  <a:gd name="T80" fmla="*/ 45 w 197"/>
                  <a:gd name="T81" fmla="*/ 0 h 344"/>
                  <a:gd name="T82" fmla="*/ 29 w 197"/>
                  <a:gd name="T83" fmla="*/ 9 h 344"/>
                  <a:gd name="T84" fmla="*/ 30 w 197"/>
                  <a:gd name="T85" fmla="*/ 37 h 344"/>
                  <a:gd name="T86" fmla="*/ 37 w 197"/>
                  <a:gd name="T87" fmla="*/ 47 h 344"/>
                  <a:gd name="T88" fmla="*/ 37 w 197"/>
                  <a:gd name="T89" fmla="*/ 48 h 344"/>
                  <a:gd name="T90" fmla="*/ 38 w 197"/>
                  <a:gd name="T91" fmla="*/ 55 h 344"/>
                  <a:gd name="T92" fmla="*/ 46 w 197"/>
                  <a:gd name="T93" fmla="*/ 63 h 344"/>
                  <a:gd name="T94" fmla="*/ 41 w 197"/>
                  <a:gd name="T95" fmla="*/ 74 h 344"/>
                  <a:gd name="T96" fmla="*/ 38 w 197"/>
                  <a:gd name="T97" fmla="*/ 136 h 344"/>
                  <a:gd name="T98" fmla="*/ 38 w 197"/>
                  <a:gd name="T99" fmla="*/ 137 h 344"/>
                  <a:gd name="T100" fmla="*/ 38 w 197"/>
                  <a:gd name="T101" fmla="*/ 137 h 344"/>
                  <a:gd name="T102" fmla="*/ 38 w 197"/>
                  <a:gd name="T103" fmla="*/ 138 h 344"/>
                  <a:gd name="T104" fmla="*/ 38 w 197"/>
                  <a:gd name="T105" fmla="*/ 138 h 344"/>
                  <a:gd name="T106" fmla="*/ 27 w 197"/>
                  <a:gd name="T107" fmla="*/ 156 h 344"/>
                  <a:gd name="T108" fmla="*/ 5 w 197"/>
                  <a:gd name="T109" fmla="*/ 185 h 344"/>
                  <a:gd name="T110" fmla="*/ 0 w 197"/>
                  <a:gd name="T111" fmla="*/ 196 h 344"/>
                  <a:gd name="T112" fmla="*/ 2 w 197"/>
                  <a:gd name="T113" fmla="*/ 207 h 344"/>
                  <a:gd name="T114" fmla="*/ 10 w 197"/>
                  <a:gd name="T115" fmla="*/ 22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344">
                    <a:moveTo>
                      <a:pt x="10" y="222"/>
                    </a:moveTo>
                    <a:lnTo>
                      <a:pt x="10" y="222"/>
                    </a:lnTo>
                    <a:lnTo>
                      <a:pt x="17" y="219"/>
                    </a:lnTo>
                    <a:lnTo>
                      <a:pt x="24" y="228"/>
                    </a:lnTo>
                    <a:lnTo>
                      <a:pt x="28" y="239"/>
                    </a:lnTo>
                    <a:lnTo>
                      <a:pt x="32" y="258"/>
                    </a:lnTo>
                    <a:lnTo>
                      <a:pt x="33" y="277"/>
                    </a:lnTo>
                    <a:lnTo>
                      <a:pt x="43" y="294"/>
                    </a:lnTo>
                    <a:lnTo>
                      <a:pt x="12" y="292"/>
                    </a:lnTo>
                    <a:lnTo>
                      <a:pt x="10" y="298"/>
                    </a:lnTo>
                    <a:lnTo>
                      <a:pt x="12" y="303"/>
                    </a:lnTo>
                    <a:cubicBezTo>
                      <a:pt x="14" y="305"/>
                      <a:pt x="26" y="317"/>
                      <a:pt x="28" y="318"/>
                    </a:cubicBezTo>
                    <a:cubicBezTo>
                      <a:pt x="31" y="321"/>
                      <a:pt x="36" y="337"/>
                      <a:pt x="38" y="341"/>
                    </a:cubicBezTo>
                    <a:lnTo>
                      <a:pt x="43" y="342"/>
                    </a:lnTo>
                    <a:lnTo>
                      <a:pt x="57" y="337"/>
                    </a:lnTo>
                    <a:lnTo>
                      <a:pt x="57" y="338"/>
                    </a:lnTo>
                    <a:cubicBezTo>
                      <a:pt x="57" y="338"/>
                      <a:pt x="59" y="339"/>
                      <a:pt x="60" y="341"/>
                    </a:cubicBezTo>
                    <a:cubicBezTo>
                      <a:pt x="61" y="342"/>
                      <a:pt x="63" y="344"/>
                      <a:pt x="63" y="343"/>
                    </a:cubicBezTo>
                    <a:cubicBezTo>
                      <a:pt x="63" y="343"/>
                      <a:pt x="72" y="341"/>
                      <a:pt x="79" y="338"/>
                    </a:cubicBezTo>
                    <a:cubicBezTo>
                      <a:pt x="86" y="336"/>
                      <a:pt x="92" y="333"/>
                      <a:pt x="93" y="333"/>
                    </a:cubicBezTo>
                    <a:lnTo>
                      <a:pt x="104" y="321"/>
                    </a:lnTo>
                    <a:lnTo>
                      <a:pt x="98" y="314"/>
                    </a:lnTo>
                    <a:lnTo>
                      <a:pt x="129" y="308"/>
                    </a:lnTo>
                    <a:lnTo>
                      <a:pt x="152" y="287"/>
                    </a:lnTo>
                    <a:lnTo>
                      <a:pt x="155" y="275"/>
                    </a:lnTo>
                    <a:lnTo>
                      <a:pt x="177" y="269"/>
                    </a:lnTo>
                    <a:lnTo>
                      <a:pt x="179" y="262"/>
                    </a:lnTo>
                    <a:lnTo>
                      <a:pt x="173" y="258"/>
                    </a:lnTo>
                    <a:lnTo>
                      <a:pt x="168" y="235"/>
                    </a:lnTo>
                    <a:lnTo>
                      <a:pt x="155" y="232"/>
                    </a:lnTo>
                    <a:lnTo>
                      <a:pt x="166" y="218"/>
                    </a:lnTo>
                    <a:lnTo>
                      <a:pt x="161" y="207"/>
                    </a:lnTo>
                    <a:lnTo>
                      <a:pt x="170" y="199"/>
                    </a:lnTo>
                    <a:lnTo>
                      <a:pt x="168" y="190"/>
                    </a:lnTo>
                    <a:lnTo>
                      <a:pt x="169" y="189"/>
                    </a:lnTo>
                    <a:lnTo>
                      <a:pt x="174" y="184"/>
                    </a:lnTo>
                    <a:lnTo>
                      <a:pt x="179" y="176"/>
                    </a:lnTo>
                    <a:lnTo>
                      <a:pt x="178" y="168"/>
                    </a:lnTo>
                    <a:lnTo>
                      <a:pt x="197" y="162"/>
                    </a:lnTo>
                    <a:lnTo>
                      <a:pt x="194" y="84"/>
                    </a:lnTo>
                    <a:lnTo>
                      <a:pt x="45" y="0"/>
                    </a:lnTo>
                    <a:lnTo>
                      <a:pt x="29" y="9"/>
                    </a:lnTo>
                    <a:lnTo>
                      <a:pt x="30" y="37"/>
                    </a:lnTo>
                    <a:lnTo>
                      <a:pt x="37" y="47"/>
                    </a:lnTo>
                    <a:lnTo>
                      <a:pt x="37" y="48"/>
                    </a:lnTo>
                    <a:lnTo>
                      <a:pt x="38" y="55"/>
                    </a:lnTo>
                    <a:lnTo>
                      <a:pt x="46" y="63"/>
                    </a:lnTo>
                    <a:lnTo>
                      <a:pt x="41" y="74"/>
                    </a:lnTo>
                    <a:cubicBezTo>
                      <a:pt x="41" y="79"/>
                      <a:pt x="38" y="128"/>
                      <a:pt x="38" y="136"/>
                    </a:cubicBezTo>
                    <a:cubicBezTo>
                      <a:pt x="38" y="137"/>
                      <a:pt x="38" y="137"/>
                      <a:pt x="38" y="137"/>
                    </a:cubicBezTo>
                    <a:lnTo>
                      <a:pt x="38" y="137"/>
                    </a:lnTo>
                    <a:lnTo>
                      <a:pt x="38" y="138"/>
                    </a:lnTo>
                    <a:lnTo>
                      <a:pt x="38" y="138"/>
                    </a:lnTo>
                    <a:cubicBezTo>
                      <a:pt x="38" y="143"/>
                      <a:pt x="27" y="156"/>
                      <a:pt x="27" y="156"/>
                    </a:cubicBezTo>
                    <a:lnTo>
                      <a:pt x="5" y="185"/>
                    </a:lnTo>
                    <a:lnTo>
                      <a:pt x="0" y="196"/>
                    </a:lnTo>
                    <a:lnTo>
                      <a:pt x="2" y="207"/>
                    </a:lnTo>
                    <a:lnTo>
                      <a:pt x="10" y="2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0" name="Central African Republic" hidden="1"/>
              <p:cNvSpPr>
                <a:spLocks/>
              </p:cNvSpPr>
              <p:nvPr/>
            </p:nvSpPr>
            <p:spPr bwMode="auto">
              <a:xfrm>
                <a:off x="5405577" y="3631181"/>
                <a:ext cx="346014" cy="256567"/>
              </a:xfrm>
              <a:custGeom>
                <a:avLst/>
                <a:gdLst>
                  <a:gd name="T0" fmla="*/ 87 w 245"/>
                  <a:gd name="T1" fmla="*/ 126 h 182"/>
                  <a:gd name="T2" fmla="*/ 103 w 245"/>
                  <a:gd name="T3" fmla="*/ 123 h 182"/>
                  <a:gd name="T4" fmla="*/ 117 w 245"/>
                  <a:gd name="T5" fmla="*/ 138 h 182"/>
                  <a:gd name="T6" fmla="*/ 137 w 245"/>
                  <a:gd name="T7" fmla="*/ 142 h 182"/>
                  <a:gd name="T8" fmla="*/ 162 w 245"/>
                  <a:gd name="T9" fmla="*/ 129 h 182"/>
                  <a:gd name="T10" fmla="*/ 178 w 245"/>
                  <a:gd name="T11" fmla="*/ 131 h 182"/>
                  <a:gd name="T12" fmla="*/ 190 w 245"/>
                  <a:gd name="T13" fmla="*/ 123 h 182"/>
                  <a:gd name="T14" fmla="*/ 208 w 245"/>
                  <a:gd name="T15" fmla="*/ 125 h 182"/>
                  <a:gd name="T16" fmla="*/ 220 w 245"/>
                  <a:gd name="T17" fmla="*/ 122 h 182"/>
                  <a:gd name="T18" fmla="*/ 238 w 245"/>
                  <a:gd name="T19" fmla="*/ 124 h 182"/>
                  <a:gd name="T20" fmla="*/ 244 w 245"/>
                  <a:gd name="T21" fmla="*/ 121 h 182"/>
                  <a:gd name="T22" fmla="*/ 243 w 245"/>
                  <a:gd name="T23" fmla="*/ 113 h 182"/>
                  <a:gd name="T24" fmla="*/ 225 w 245"/>
                  <a:gd name="T25" fmla="*/ 97 h 182"/>
                  <a:gd name="T26" fmla="*/ 228 w 245"/>
                  <a:gd name="T27" fmla="*/ 93 h 182"/>
                  <a:gd name="T28" fmla="*/ 204 w 245"/>
                  <a:gd name="T29" fmla="*/ 72 h 182"/>
                  <a:gd name="T30" fmla="*/ 200 w 245"/>
                  <a:gd name="T31" fmla="*/ 63 h 182"/>
                  <a:gd name="T32" fmla="*/ 198 w 245"/>
                  <a:gd name="T33" fmla="*/ 59 h 182"/>
                  <a:gd name="T34" fmla="*/ 184 w 245"/>
                  <a:gd name="T35" fmla="*/ 55 h 182"/>
                  <a:gd name="T36" fmla="*/ 171 w 245"/>
                  <a:gd name="T37" fmla="*/ 48 h 182"/>
                  <a:gd name="T38" fmla="*/ 175 w 245"/>
                  <a:gd name="T39" fmla="*/ 25 h 182"/>
                  <a:gd name="T40" fmla="*/ 160 w 245"/>
                  <a:gd name="T41" fmla="*/ 0 h 182"/>
                  <a:gd name="T42" fmla="*/ 137 w 245"/>
                  <a:gd name="T43" fmla="*/ 16 h 182"/>
                  <a:gd name="T44" fmla="*/ 87 w 245"/>
                  <a:gd name="T45" fmla="*/ 43 h 182"/>
                  <a:gd name="T46" fmla="*/ 78 w 245"/>
                  <a:gd name="T47" fmla="*/ 63 h 182"/>
                  <a:gd name="T48" fmla="*/ 45 w 245"/>
                  <a:gd name="T49" fmla="*/ 74 h 182"/>
                  <a:gd name="T50" fmla="*/ 26 w 245"/>
                  <a:gd name="T51" fmla="*/ 73 h 182"/>
                  <a:gd name="T52" fmla="*/ 12 w 245"/>
                  <a:gd name="T53" fmla="*/ 88 h 182"/>
                  <a:gd name="T54" fmla="*/ 0 w 245"/>
                  <a:gd name="T55" fmla="*/ 103 h 182"/>
                  <a:gd name="T56" fmla="*/ 4 w 245"/>
                  <a:gd name="T57" fmla="*/ 107 h 182"/>
                  <a:gd name="T58" fmla="*/ 4 w 245"/>
                  <a:gd name="T59" fmla="*/ 128 h 182"/>
                  <a:gd name="T60" fmla="*/ 14 w 245"/>
                  <a:gd name="T61" fmla="*/ 143 h 182"/>
                  <a:gd name="T62" fmla="*/ 14 w 245"/>
                  <a:gd name="T63" fmla="*/ 153 h 182"/>
                  <a:gd name="T64" fmla="*/ 21 w 245"/>
                  <a:gd name="T65" fmla="*/ 162 h 182"/>
                  <a:gd name="T66" fmla="*/ 25 w 245"/>
                  <a:gd name="T67" fmla="*/ 165 h 182"/>
                  <a:gd name="T68" fmla="*/ 32 w 245"/>
                  <a:gd name="T69" fmla="*/ 172 h 182"/>
                  <a:gd name="T70" fmla="*/ 36 w 245"/>
                  <a:gd name="T71" fmla="*/ 176 h 182"/>
                  <a:gd name="T72" fmla="*/ 39 w 245"/>
                  <a:gd name="T73" fmla="*/ 161 h 182"/>
                  <a:gd name="T74" fmla="*/ 54 w 245"/>
                  <a:gd name="T75" fmla="*/ 154 h 182"/>
                  <a:gd name="T76" fmla="*/ 70 w 245"/>
                  <a:gd name="T77" fmla="*/ 158 h 182"/>
                  <a:gd name="T78" fmla="*/ 78 w 245"/>
                  <a:gd name="T79" fmla="*/ 153 h 182"/>
                  <a:gd name="T80" fmla="*/ 78 w 245"/>
                  <a:gd name="T81" fmla="*/ 149 h 182"/>
                  <a:gd name="T82" fmla="*/ 87 w 245"/>
                  <a:gd name="T83" fmla="*/ 1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5" h="182">
                    <a:moveTo>
                      <a:pt x="87" y="126"/>
                    </a:moveTo>
                    <a:lnTo>
                      <a:pt x="87" y="126"/>
                    </a:lnTo>
                    <a:cubicBezTo>
                      <a:pt x="90" y="124"/>
                      <a:pt x="97" y="123"/>
                      <a:pt x="100" y="123"/>
                    </a:cubicBezTo>
                    <a:cubicBezTo>
                      <a:pt x="102" y="123"/>
                      <a:pt x="102" y="123"/>
                      <a:pt x="103" y="123"/>
                    </a:cubicBezTo>
                    <a:cubicBezTo>
                      <a:pt x="106" y="124"/>
                      <a:pt x="108" y="128"/>
                      <a:pt x="111" y="131"/>
                    </a:cubicBezTo>
                    <a:cubicBezTo>
                      <a:pt x="114" y="134"/>
                      <a:pt x="116" y="137"/>
                      <a:pt x="117" y="138"/>
                    </a:cubicBezTo>
                    <a:lnTo>
                      <a:pt x="123" y="141"/>
                    </a:lnTo>
                    <a:cubicBezTo>
                      <a:pt x="125" y="141"/>
                      <a:pt x="136" y="142"/>
                      <a:pt x="137" y="142"/>
                    </a:cubicBezTo>
                    <a:cubicBezTo>
                      <a:pt x="139" y="142"/>
                      <a:pt x="148" y="144"/>
                      <a:pt x="152" y="145"/>
                    </a:cubicBezTo>
                    <a:lnTo>
                      <a:pt x="162" y="129"/>
                    </a:lnTo>
                    <a:lnTo>
                      <a:pt x="171" y="135"/>
                    </a:lnTo>
                    <a:cubicBezTo>
                      <a:pt x="173" y="134"/>
                      <a:pt x="177" y="132"/>
                      <a:pt x="178" y="131"/>
                    </a:cubicBezTo>
                    <a:cubicBezTo>
                      <a:pt x="180" y="130"/>
                      <a:pt x="189" y="124"/>
                      <a:pt x="189" y="124"/>
                    </a:cubicBezTo>
                    <a:lnTo>
                      <a:pt x="190" y="123"/>
                    </a:lnTo>
                    <a:lnTo>
                      <a:pt x="198" y="128"/>
                    </a:lnTo>
                    <a:lnTo>
                      <a:pt x="208" y="125"/>
                    </a:lnTo>
                    <a:lnTo>
                      <a:pt x="211" y="117"/>
                    </a:lnTo>
                    <a:lnTo>
                      <a:pt x="220" y="122"/>
                    </a:lnTo>
                    <a:lnTo>
                      <a:pt x="227" y="122"/>
                    </a:lnTo>
                    <a:lnTo>
                      <a:pt x="238" y="124"/>
                    </a:lnTo>
                    <a:lnTo>
                      <a:pt x="245" y="123"/>
                    </a:lnTo>
                    <a:lnTo>
                      <a:pt x="244" y="121"/>
                    </a:lnTo>
                    <a:lnTo>
                      <a:pt x="244" y="121"/>
                    </a:lnTo>
                    <a:lnTo>
                      <a:pt x="243" y="113"/>
                    </a:lnTo>
                    <a:lnTo>
                      <a:pt x="232" y="106"/>
                    </a:lnTo>
                    <a:lnTo>
                      <a:pt x="225" y="97"/>
                    </a:lnTo>
                    <a:lnTo>
                      <a:pt x="226" y="96"/>
                    </a:lnTo>
                    <a:lnTo>
                      <a:pt x="228" y="93"/>
                    </a:lnTo>
                    <a:lnTo>
                      <a:pt x="204" y="73"/>
                    </a:lnTo>
                    <a:lnTo>
                      <a:pt x="204" y="72"/>
                    </a:lnTo>
                    <a:lnTo>
                      <a:pt x="206" y="67"/>
                    </a:lnTo>
                    <a:lnTo>
                      <a:pt x="200" y="63"/>
                    </a:lnTo>
                    <a:lnTo>
                      <a:pt x="200" y="63"/>
                    </a:lnTo>
                    <a:lnTo>
                      <a:pt x="198" y="59"/>
                    </a:lnTo>
                    <a:lnTo>
                      <a:pt x="184" y="57"/>
                    </a:lnTo>
                    <a:lnTo>
                      <a:pt x="184" y="55"/>
                    </a:lnTo>
                    <a:lnTo>
                      <a:pt x="186" y="48"/>
                    </a:lnTo>
                    <a:lnTo>
                      <a:pt x="171" y="48"/>
                    </a:lnTo>
                    <a:lnTo>
                      <a:pt x="173" y="36"/>
                    </a:lnTo>
                    <a:cubicBezTo>
                      <a:pt x="173" y="36"/>
                      <a:pt x="175" y="29"/>
                      <a:pt x="175" y="25"/>
                    </a:cubicBezTo>
                    <a:cubicBezTo>
                      <a:pt x="175" y="24"/>
                      <a:pt x="175" y="23"/>
                      <a:pt x="175" y="23"/>
                    </a:cubicBezTo>
                    <a:cubicBezTo>
                      <a:pt x="172" y="20"/>
                      <a:pt x="163" y="4"/>
                      <a:pt x="160" y="0"/>
                    </a:cubicBezTo>
                    <a:lnTo>
                      <a:pt x="140" y="5"/>
                    </a:lnTo>
                    <a:lnTo>
                      <a:pt x="137" y="16"/>
                    </a:lnTo>
                    <a:lnTo>
                      <a:pt x="113" y="39"/>
                    </a:lnTo>
                    <a:lnTo>
                      <a:pt x="87" y="43"/>
                    </a:lnTo>
                    <a:lnTo>
                      <a:pt x="91" y="48"/>
                    </a:lnTo>
                    <a:lnTo>
                      <a:pt x="78" y="63"/>
                    </a:lnTo>
                    <a:lnTo>
                      <a:pt x="77" y="63"/>
                    </a:lnTo>
                    <a:cubicBezTo>
                      <a:pt x="77" y="63"/>
                      <a:pt x="49" y="74"/>
                      <a:pt x="45" y="74"/>
                    </a:cubicBezTo>
                    <a:cubicBezTo>
                      <a:pt x="41" y="74"/>
                      <a:pt x="39" y="70"/>
                      <a:pt x="37" y="68"/>
                    </a:cubicBezTo>
                    <a:lnTo>
                      <a:pt x="26" y="73"/>
                    </a:lnTo>
                    <a:lnTo>
                      <a:pt x="22" y="72"/>
                    </a:lnTo>
                    <a:lnTo>
                      <a:pt x="12" y="88"/>
                    </a:lnTo>
                    <a:lnTo>
                      <a:pt x="4" y="101"/>
                    </a:lnTo>
                    <a:lnTo>
                      <a:pt x="0" y="103"/>
                    </a:lnTo>
                    <a:lnTo>
                      <a:pt x="0" y="103"/>
                    </a:lnTo>
                    <a:cubicBezTo>
                      <a:pt x="2" y="104"/>
                      <a:pt x="4" y="105"/>
                      <a:pt x="4" y="107"/>
                    </a:cubicBezTo>
                    <a:cubicBezTo>
                      <a:pt x="4" y="109"/>
                      <a:pt x="2" y="119"/>
                      <a:pt x="2" y="121"/>
                    </a:cubicBezTo>
                    <a:lnTo>
                      <a:pt x="4" y="128"/>
                    </a:lnTo>
                    <a:lnTo>
                      <a:pt x="8" y="136"/>
                    </a:lnTo>
                    <a:lnTo>
                      <a:pt x="14" y="143"/>
                    </a:lnTo>
                    <a:lnTo>
                      <a:pt x="14" y="144"/>
                    </a:lnTo>
                    <a:lnTo>
                      <a:pt x="14" y="153"/>
                    </a:lnTo>
                    <a:lnTo>
                      <a:pt x="21" y="161"/>
                    </a:lnTo>
                    <a:lnTo>
                      <a:pt x="21" y="162"/>
                    </a:lnTo>
                    <a:cubicBezTo>
                      <a:pt x="21" y="162"/>
                      <a:pt x="23" y="165"/>
                      <a:pt x="24" y="165"/>
                    </a:cubicBezTo>
                    <a:cubicBezTo>
                      <a:pt x="24" y="165"/>
                      <a:pt x="24" y="165"/>
                      <a:pt x="25" y="165"/>
                    </a:cubicBezTo>
                    <a:cubicBezTo>
                      <a:pt x="25" y="165"/>
                      <a:pt x="26" y="165"/>
                      <a:pt x="27" y="165"/>
                    </a:cubicBezTo>
                    <a:cubicBezTo>
                      <a:pt x="30" y="165"/>
                      <a:pt x="32" y="168"/>
                      <a:pt x="32" y="172"/>
                    </a:cubicBezTo>
                    <a:cubicBezTo>
                      <a:pt x="33" y="176"/>
                      <a:pt x="33" y="179"/>
                      <a:pt x="33" y="182"/>
                    </a:cubicBezTo>
                    <a:cubicBezTo>
                      <a:pt x="34" y="180"/>
                      <a:pt x="35" y="178"/>
                      <a:pt x="36" y="176"/>
                    </a:cubicBezTo>
                    <a:cubicBezTo>
                      <a:pt x="37" y="174"/>
                      <a:pt x="38" y="162"/>
                      <a:pt x="38" y="162"/>
                    </a:cubicBezTo>
                    <a:lnTo>
                      <a:pt x="39" y="161"/>
                    </a:lnTo>
                    <a:lnTo>
                      <a:pt x="54" y="154"/>
                    </a:lnTo>
                    <a:lnTo>
                      <a:pt x="54" y="154"/>
                    </a:lnTo>
                    <a:cubicBezTo>
                      <a:pt x="54" y="154"/>
                      <a:pt x="60" y="155"/>
                      <a:pt x="61" y="155"/>
                    </a:cubicBezTo>
                    <a:cubicBezTo>
                      <a:pt x="65" y="155"/>
                      <a:pt x="68" y="158"/>
                      <a:pt x="70" y="158"/>
                    </a:cubicBezTo>
                    <a:cubicBezTo>
                      <a:pt x="70" y="158"/>
                      <a:pt x="70" y="158"/>
                      <a:pt x="70" y="158"/>
                    </a:cubicBezTo>
                    <a:cubicBezTo>
                      <a:pt x="72" y="156"/>
                      <a:pt x="74" y="153"/>
                      <a:pt x="78" y="153"/>
                    </a:cubicBezTo>
                    <a:lnTo>
                      <a:pt x="78" y="153"/>
                    </a:lnTo>
                    <a:cubicBezTo>
                      <a:pt x="78" y="152"/>
                      <a:pt x="78" y="151"/>
                      <a:pt x="78" y="149"/>
                    </a:cubicBezTo>
                    <a:cubicBezTo>
                      <a:pt x="78" y="145"/>
                      <a:pt x="78" y="142"/>
                      <a:pt x="79" y="139"/>
                    </a:cubicBezTo>
                    <a:cubicBezTo>
                      <a:pt x="80" y="137"/>
                      <a:pt x="85" y="129"/>
                      <a:pt x="87" y="1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1" name="Cape Verde"/>
              <p:cNvSpPr>
                <a:spLocks/>
              </p:cNvSpPr>
              <p:nvPr/>
            </p:nvSpPr>
            <p:spPr bwMode="auto">
              <a:xfrm>
                <a:off x="4379954" y="3530979"/>
                <a:ext cx="70598" cy="47992"/>
              </a:xfrm>
              <a:custGeom>
                <a:avLst/>
                <a:gdLst>
                  <a:gd name="connsiteX0" fmla="*/ 22847 w 70598"/>
                  <a:gd name="connsiteY0" fmla="*/ 30032 h 47992"/>
                  <a:gd name="connsiteX1" fmla="*/ 25894 w 70598"/>
                  <a:gd name="connsiteY1" fmla="*/ 39448 h 47992"/>
                  <a:gd name="connsiteX2" fmla="*/ 19801 w 70598"/>
                  <a:gd name="connsiteY2" fmla="*/ 47295 h 47992"/>
                  <a:gd name="connsiteX3" fmla="*/ 6092 w 70598"/>
                  <a:gd name="connsiteY3" fmla="*/ 47295 h 47992"/>
                  <a:gd name="connsiteX4" fmla="*/ 0 w 70598"/>
                  <a:gd name="connsiteY4" fmla="*/ 36309 h 47992"/>
                  <a:gd name="connsiteX5" fmla="*/ 15232 w 70598"/>
                  <a:gd name="connsiteY5" fmla="*/ 33171 h 47992"/>
                  <a:gd name="connsiteX6" fmla="*/ 22847 w 70598"/>
                  <a:gd name="connsiteY6" fmla="*/ 30032 h 47992"/>
                  <a:gd name="connsiteX7" fmla="*/ 51654 w 70598"/>
                  <a:gd name="connsiteY7" fmla="*/ 388 h 47992"/>
                  <a:gd name="connsiteX8" fmla="*/ 56025 w 70598"/>
                  <a:gd name="connsiteY8" fmla="*/ 1772 h 47992"/>
                  <a:gd name="connsiteX9" fmla="*/ 57483 w 70598"/>
                  <a:gd name="connsiteY9" fmla="*/ 11464 h 47992"/>
                  <a:gd name="connsiteX10" fmla="*/ 63312 w 70598"/>
                  <a:gd name="connsiteY10" fmla="*/ 18387 h 47992"/>
                  <a:gd name="connsiteX11" fmla="*/ 70598 w 70598"/>
                  <a:gd name="connsiteY11" fmla="*/ 23926 h 47992"/>
                  <a:gd name="connsiteX12" fmla="*/ 67684 w 70598"/>
                  <a:gd name="connsiteY12" fmla="*/ 35002 h 47992"/>
                  <a:gd name="connsiteX13" fmla="*/ 64769 w 70598"/>
                  <a:gd name="connsiteY13" fmla="*/ 44695 h 47992"/>
                  <a:gd name="connsiteX14" fmla="*/ 57483 w 70598"/>
                  <a:gd name="connsiteY14" fmla="*/ 39156 h 47992"/>
                  <a:gd name="connsiteX15" fmla="*/ 45824 w 70598"/>
                  <a:gd name="connsiteY15" fmla="*/ 25310 h 47992"/>
                  <a:gd name="connsiteX16" fmla="*/ 39995 w 70598"/>
                  <a:gd name="connsiteY16" fmla="*/ 8695 h 47992"/>
                  <a:gd name="connsiteX17" fmla="*/ 44367 w 70598"/>
                  <a:gd name="connsiteY17" fmla="*/ 5926 h 47992"/>
                  <a:gd name="connsiteX18" fmla="*/ 51654 w 70598"/>
                  <a:gd name="connsiteY18" fmla="*/ 388 h 4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598" h="47992">
                    <a:moveTo>
                      <a:pt x="22847" y="30032"/>
                    </a:moveTo>
                    <a:lnTo>
                      <a:pt x="25894" y="39448"/>
                    </a:lnTo>
                    <a:lnTo>
                      <a:pt x="19801" y="47295"/>
                    </a:lnTo>
                    <a:cubicBezTo>
                      <a:pt x="19801" y="47295"/>
                      <a:pt x="10662" y="48864"/>
                      <a:pt x="6092" y="47295"/>
                    </a:cubicBezTo>
                    <a:cubicBezTo>
                      <a:pt x="1523" y="45725"/>
                      <a:pt x="0" y="36309"/>
                      <a:pt x="0" y="36309"/>
                    </a:cubicBezTo>
                    <a:cubicBezTo>
                      <a:pt x="0" y="36309"/>
                      <a:pt x="9139" y="33171"/>
                      <a:pt x="15232" y="33171"/>
                    </a:cubicBezTo>
                    <a:cubicBezTo>
                      <a:pt x="19801" y="31601"/>
                      <a:pt x="22847" y="30032"/>
                      <a:pt x="22847" y="30032"/>
                    </a:cubicBezTo>
                    <a:close/>
                    <a:moveTo>
                      <a:pt x="51654" y="388"/>
                    </a:moveTo>
                    <a:cubicBezTo>
                      <a:pt x="53111" y="-997"/>
                      <a:pt x="56025" y="1772"/>
                      <a:pt x="56025" y="1772"/>
                    </a:cubicBezTo>
                    <a:cubicBezTo>
                      <a:pt x="56025" y="1772"/>
                      <a:pt x="56025" y="5926"/>
                      <a:pt x="57483" y="11464"/>
                    </a:cubicBezTo>
                    <a:cubicBezTo>
                      <a:pt x="60397" y="15618"/>
                      <a:pt x="60397" y="15618"/>
                      <a:pt x="63312" y="18387"/>
                    </a:cubicBezTo>
                    <a:cubicBezTo>
                      <a:pt x="64769" y="22541"/>
                      <a:pt x="70598" y="21157"/>
                      <a:pt x="70598" y="23926"/>
                    </a:cubicBezTo>
                    <a:cubicBezTo>
                      <a:pt x="70598" y="26695"/>
                      <a:pt x="69141" y="32233"/>
                      <a:pt x="67684" y="35002"/>
                    </a:cubicBezTo>
                    <a:lnTo>
                      <a:pt x="64769" y="44695"/>
                    </a:lnTo>
                    <a:cubicBezTo>
                      <a:pt x="64769" y="44695"/>
                      <a:pt x="61855" y="46079"/>
                      <a:pt x="57483" y="39156"/>
                    </a:cubicBezTo>
                    <a:cubicBezTo>
                      <a:pt x="51654" y="33618"/>
                      <a:pt x="45824" y="30849"/>
                      <a:pt x="45824" y="25310"/>
                    </a:cubicBezTo>
                    <a:cubicBezTo>
                      <a:pt x="45824" y="18387"/>
                      <a:pt x="39995" y="8695"/>
                      <a:pt x="39995" y="8695"/>
                    </a:cubicBezTo>
                    <a:cubicBezTo>
                      <a:pt x="39995" y="8695"/>
                      <a:pt x="39995" y="4541"/>
                      <a:pt x="44367" y="5926"/>
                    </a:cubicBezTo>
                    <a:cubicBezTo>
                      <a:pt x="47282" y="7311"/>
                      <a:pt x="48739" y="3157"/>
                      <a:pt x="51654" y="38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12" name="Cameroon"/>
              <p:cNvSpPr>
                <a:spLocks/>
              </p:cNvSpPr>
              <p:nvPr/>
            </p:nvSpPr>
            <p:spPr bwMode="auto">
              <a:xfrm>
                <a:off x="5238455" y="3560796"/>
                <a:ext cx="210081" cy="350738"/>
              </a:xfrm>
              <a:custGeom>
                <a:avLst/>
                <a:gdLst>
                  <a:gd name="connsiteX0" fmla="*/ 1498 w 210081"/>
                  <a:gd name="connsiteY0" fmla="*/ 284583 h 350738"/>
                  <a:gd name="connsiteX1" fmla="*/ 11984 w 210081"/>
                  <a:gd name="connsiteY1" fmla="*/ 284583 h 350738"/>
                  <a:gd name="connsiteX2" fmla="*/ 16477 w 210081"/>
                  <a:gd name="connsiteY2" fmla="*/ 295245 h 350738"/>
                  <a:gd name="connsiteX3" fmla="*/ 10486 w 210081"/>
                  <a:gd name="connsiteY3" fmla="*/ 307430 h 350738"/>
                  <a:gd name="connsiteX4" fmla="*/ 0 w 210081"/>
                  <a:gd name="connsiteY4" fmla="*/ 308953 h 350738"/>
                  <a:gd name="connsiteX5" fmla="*/ 1498 w 210081"/>
                  <a:gd name="connsiteY5" fmla="*/ 293722 h 350738"/>
                  <a:gd name="connsiteX6" fmla="*/ 1498 w 210081"/>
                  <a:gd name="connsiteY6" fmla="*/ 284583 h 350738"/>
                  <a:gd name="connsiteX7" fmla="*/ 164570 w 210081"/>
                  <a:gd name="connsiteY7" fmla="*/ 0 h 350738"/>
                  <a:gd name="connsiteX8" fmla="*/ 173104 w 210081"/>
                  <a:gd name="connsiteY8" fmla="*/ 8520 h 350738"/>
                  <a:gd name="connsiteX9" fmla="*/ 177370 w 210081"/>
                  <a:gd name="connsiteY9" fmla="*/ 22720 h 350738"/>
                  <a:gd name="connsiteX10" fmla="*/ 183059 w 210081"/>
                  <a:gd name="connsiteY10" fmla="*/ 49700 h 350738"/>
                  <a:gd name="connsiteX11" fmla="*/ 184481 w 210081"/>
                  <a:gd name="connsiteY11" fmla="*/ 76680 h 350738"/>
                  <a:gd name="connsiteX12" fmla="*/ 194437 w 210081"/>
                  <a:gd name="connsiteY12" fmla="*/ 92300 h 350738"/>
                  <a:gd name="connsiteX13" fmla="*/ 157459 w 210081"/>
                  <a:gd name="connsiteY13" fmla="*/ 90880 h 350738"/>
                  <a:gd name="connsiteX14" fmla="*/ 150348 w 210081"/>
                  <a:gd name="connsiteY14" fmla="*/ 105080 h 350738"/>
                  <a:gd name="connsiteX15" fmla="*/ 156037 w 210081"/>
                  <a:gd name="connsiteY15" fmla="*/ 115019 h 350738"/>
                  <a:gd name="connsiteX16" fmla="*/ 157459 w 210081"/>
                  <a:gd name="connsiteY16" fmla="*/ 116439 h 350738"/>
                  <a:gd name="connsiteX17" fmla="*/ 178793 w 210081"/>
                  <a:gd name="connsiteY17" fmla="*/ 137739 h 350738"/>
                  <a:gd name="connsiteX18" fmla="*/ 185904 w 210081"/>
                  <a:gd name="connsiteY18" fmla="*/ 154779 h 350738"/>
                  <a:gd name="connsiteX19" fmla="*/ 191592 w 210081"/>
                  <a:gd name="connsiteY19" fmla="*/ 168979 h 350738"/>
                  <a:gd name="connsiteX20" fmla="*/ 193015 w 210081"/>
                  <a:gd name="connsiteY20" fmla="*/ 170399 h 350738"/>
                  <a:gd name="connsiteX21" fmla="*/ 194437 w 210081"/>
                  <a:gd name="connsiteY21" fmla="*/ 171819 h 350738"/>
                  <a:gd name="connsiteX22" fmla="*/ 181637 w 210081"/>
                  <a:gd name="connsiteY22" fmla="*/ 191699 h 350738"/>
                  <a:gd name="connsiteX23" fmla="*/ 171681 w 210081"/>
                  <a:gd name="connsiteY23" fmla="*/ 208739 h 350738"/>
                  <a:gd name="connsiteX24" fmla="*/ 161726 w 210081"/>
                  <a:gd name="connsiteY24" fmla="*/ 212999 h 350738"/>
                  <a:gd name="connsiteX25" fmla="*/ 157459 w 210081"/>
                  <a:gd name="connsiteY25" fmla="*/ 215839 h 350738"/>
                  <a:gd name="connsiteX26" fmla="*/ 161726 w 210081"/>
                  <a:gd name="connsiteY26" fmla="*/ 217259 h 350738"/>
                  <a:gd name="connsiteX27" fmla="*/ 165993 w 210081"/>
                  <a:gd name="connsiteY27" fmla="*/ 220099 h 350738"/>
                  <a:gd name="connsiteX28" fmla="*/ 168837 w 210081"/>
                  <a:gd name="connsiteY28" fmla="*/ 221519 h 350738"/>
                  <a:gd name="connsiteX29" fmla="*/ 168837 w 210081"/>
                  <a:gd name="connsiteY29" fmla="*/ 222939 h 350738"/>
                  <a:gd name="connsiteX30" fmla="*/ 165993 w 210081"/>
                  <a:gd name="connsiteY30" fmla="*/ 241399 h 350738"/>
                  <a:gd name="connsiteX31" fmla="*/ 165993 w 210081"/>
                  <a:gd name="connsiteY31" fmla="*/ 242819 h 350738"/>
                  <a:gd name="connsiteX32" fmla="*/ 168837 w 210081"/>
                  <a:gd name="connsiteY32" fmla="*/ 252759 h 350738"/>
                  <a:gd name="connsiteX33" fmla="*/ 175948 w 210081"/>
                  <a:gd name="connsiteY33" fmla="*/ 265539 h 350738"/>
                  <a:gd name="connsiteX34" fmla="*/ 183059 w 210081"/>
                  <a:gd name="connsiteY34" fmla="*/ 275479 h 350738"/>
                  <a:gd name="connsiteX35" fmla="*/ 183059 w 210081"/>
                  <a:gd name="connsiteY35" fmla="*/ 288258 h 350738"/>
                  <a:gd name="connsiteX36" fmla="*/ 183059 w 210081"/>
                  <a:gd name="connsiteY36" fmla="*/ 289678 h 350738"/>
                  <a:gd name="connsiteX37" fmla="*/ 194437 w 210081"/>
                  <a:gd name="connsiteY37" fmla="*/ 301038 h 350738"/>
                  <a:gd name="connsiteX38" fmla="*/ 200126 w 210081"/>
                  <a:gd name="connsiteY38" fmla="*/ 309558 h 350738"/>
                  <a:gd name="connsiteX39" fmla="*/ 204392 w 210081"/>
                  <a:gd name="connsiteY39" fmla="*/ 309558 h 350738"/>
                  <a:gd name="connsiteX40" fmla="*/ 207237 w 210081"/>
                  <a:gd name="connsiteY40" fmla="*/ 309558 h 350738"/>
                  <a:gd name="connsiteX41" fmla="*/ 208659 w 210081"/>
                  <a:gd name="connsiteY41" fmla="*/ 309558 h 350738"/>
                  <a:gd name="connsiteX42" fmla="*/ 210081 w 210081"/>
                  <a:gd name="connsiteY42" fmla="*/ 313818 h 350738"/>
                  <a:gd name="connsiteX43" fmla="*/ 210081 w 210081"/>
                  <a:gd name="connsiteY43" fmla="*/ 333698 h 350738"/>
                  <a:gd name="connsiteX44" fmla="*/ 208659 w 210081"/>
                  <a:gd name="connsiteY44" fmla="*/ 342218 h 350738"/>
                  <a:gd name="connsiteX45" fmla="*/ 210081 w 210081"/>
                  <a:gd name="connsiteY45" fmla="*/ 350738 h 350738"/>
                  <a:gd name="connsiteX46" fmla="*/ 200126 w 210081"/>
                  <a:gd name="connsiteY46" fmla="*/ 345058 h 350738"/>
                  <a:gd name="connsiteX47" fmla="*/ 175948 w 210081"/>
                  <a:gd name="connsiteY47" fmla="*/ 340798 h 350738"/>
                  <a:gd name="connsiteX48" fmla="*/ 161726 w 210081"/>
                  <a:gd name="connsiteY48" fmla="*/ 333698 h 350738"/>
                  <a:gd name="connsiteX49" fmla="*/ 157459 w 210081"/>
                  <a:gd name="connsiteY49" fmla="*/ 333698 h 350738"/>
                  <a:gd name="connsiteX50" fmla="*/ 138970 w 210081"/>
                  <a:gd name="connsiteY50" fmla="*/ 335118 h 350738"/>
                  <a:gd name="connsiteX51" fmla="*/ 123326 w 210081"/>
                  <a:gd name="connsiteY51" fmla="*/ 333698 h 350738"/>
                  <a:gd name="connsiteX52" fmla="*/ 99148 w 210081"/>
                  <a:gd name="connsiteY52" fmla="*/ 332278 h 350738"/>
                  <a:gd name="connsiteX53" fmla="*/ 80660 w 210081"/>
                  <a:gd name="connsiteY53" fmla="*/ 335118 h 350738"/>
                  <a:gd name="connsiteX54" fmla="*/ 40838 w 210081"/>
                  <a:gd name="connsiteY54" fmla="*/ 336538 h 350738"/>
                  <a:gd name="connsiteX55" fmla="*/ 40838 w 210081"/>
                  <a:gd name="connsiteY55" fmla="*/ 326598 h 350738"/>
                  <a:gd name="connsiteX56" fmla="*/ 40838 w 210081"/>
                  <a:gd name="connsiteY56" fmla="*/ 303878 h 350738"/>
                  <a:gd name="connsiteX57" fmla="*/ 35149 w 210081"/>
                  <a:gd name="connsiteY57" fmla="*/ 289678 h 350738"/>
                  <a:gd name="connsiteX58" fmla="*/ 32304 w 210081"/>
                  <a:gd name="connsiteY58" fmla="*/ 282579 h 350738"/>
                  <a:gd name="connsiteX59" fmla="*/ 16660 w 210081"/>
                  <a:gd name="connsiteY59" fmla="*/ 278319 h 350738"/>
                  <a:gd name="connsiteX60" fmla="*/ 10971 w 210081"/>
                  <a:gd name="connsiteY60" fmla="*/ 265539 h 350738"/>
                  <a:gd name="connsiteX61" fmla="*/ 6704 w 210081"/>
                  <a:gd name="connsiteY61" fmla="*/ 264119 h 350738"/>
                  <a:gd name="connsiteX62" fmla="*/ 16660 w 210081"/>
                  <a:gd name="connsiteY62" fmla="*/ 247079 h 350738"/>
                  <a:gd name="connsiteX63" fmla="*/ 18082 w 210081"/>
                  <a:gd name="connsiteY63" fmla="*/ 224359 h 350738"/>
                  <a:gd name="connsiteX64" fmla="*/ 32304 w 210081"/>
                  <a:gd name="connsiteY64" fmla="*/ 208739 h 350738"/>
                  <a:gd name="connsiteX65" fmla="*/ 47949 w 210081"/>
                  <a:gd name="connsiteY65" fmla="*/ 193119 h 350738"/>
                  <a:gd name="connsiteX66" fmla="*/ 56482 w 210081"/>
                  <a:gd name="connsiteY66" fmla="*/ 194539 h 350738"/>
                  <a:gd name="connsiteX67" fmla="*/ 57904 w 210081"/>
                  <a:gd name="connsiteY67" fmla="*/ 194539 h 350738"/>
                  <a:gd name="connsiteX68" fmla="*/ 62171 w 210081"/>
                  <a:gd name="connsiteY68" fmla="*/ 188859 h 350738"/>
                  <a:gd name="connsiteX69" fmla="*/ 76393 w 210081"/>
                  <a:gd name="connsiteY69" fmla="*/ 211579 h 350738"/>
                  <a:gd name="connsiteX70" fmla="*/ 90615 w 210081"/>
                  <a:gd name="connsiteY70" fmla="*/ 195959 h 350738"/>
                  <a:gd name="connsiteX71" fmla="*/ 97726 w 210081"/>
                  <a:gd name="connsiteY71" fmla="*/ 183179 h 350738"/>
                  <a:gd name="connsiteX72" fmla="*/ 100571 w 210081"/>
                  <a:gd name="connsiteY72" fmla="*/ 174659 h 350738"/>
                  <a:gd name="connsiteX73" fmla="*/ 109104 w 210081"/>
                  <a:gd name="connsiteY73" fmla="*/ 159039 h 350738"/>
                  <a:gd name="connsiteX74" fmla="*/ 110526 w 210081"/>
                  <a:gd name="connsiteY74" fmla="*/ 141999 h 350738"/>
                  <a:gd name="connsiteX75" fmla="*/ 124748 w 210081"/>
                  <a:gd name="connsiteY75" fmla="*/ 137739 h 350738"/>
                  <a:gd name="connsiteX76" fmla="*/ 127593 w 210081"/>
                  <a:gd name="connsiteY76" fmla="*/ 116439 h 350738"/>
                  <a:gd name="connsiteX77" fmla="*/ 137548 w 210081"/>
                  <a:gd name="connsiteY77" fmla="*/ 107920 h 350738"/>
                  <a:gd name="connsiteX78" fmla="*/ 136126 w 210081"/>
                  <a:gd name="connsiteY78" fmla="*/ 96560 h 350738"/>
                  <a:gd name="connsiteX79" fmla="*/ 144659 w 210081"/>
                  <a:gd name="connsiteY79" fmla="*/ 88040 h 350738"/>
                  <a:gd name="connsiteX80" fmla="*/ 147504 w 210081"/>
                  <a:gd name="connsiteY80" fmla="*/ 69580 h 350738"/>
                  <a:gd name="connsiteX81" fmla="*/ 154615 w 210081"/>
                  <a:gd name="connsiteY81" fmla="*/ 61060 h 350738"/>
                  <a:gd name="connsiteX82" fmla="*/ 171681 w 210081"/>
                  <a:gd name="connsiteY82" fmla="*/ 49700 h 350738"/>
                  <a:gd name="connsiteX83" fmla="*/ 173104 w 210081"/>
                  <a:gd name="connsiteY83" fmla="*/ 25560 h 350738"/>
                  <a:gd name="connsiteX84" fmla="*/ 160304 w 210081"/>
                  <a:gd name="connsiteY84" fmla="*/ 19880 h 350738"/>
                  <a:gd name="connsiteX85" fmla="*/ 157459 w 210081"/>
                  <a:gd name="connsiteY85" fmla="*/ 2840 h 35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0081" h="350738">
                    <a:moveTo>
                      <a:pt x="1498" y="284583"/>
                    </a:moveTo>
                    <a:lnTo>
                      <a:pt x="11984" y="284583"/>
                    </a:lnTo>
                    <a:lnTo>
                      <a:pt x="16477" y="295245"/>
                    </a:lnTo>
                    <a:cubicBezTo>
                      <a:pt x="16477" y="295245"/>
                      <a:pt x="14979" y="302861"/>
                      <a:pt x="10486" y="307430"/>
                    </a:cubicBezTo>
                    <a:cubicBezTo>
                      <a:pt x="7490" y="310476"/>
                      <a:pt x="0" y="308953"/>
                      <a:pt x="0" y="308953"/>
                    </a:cubicBezTo>
                    <a:cubicBezTo>
                      <a:pt x="0" y="308953"/>
                      <a:pt x="0" y="299814"/>
                      <a:pt x="1498" y="293722"/>
                    </a:cubicBezTo>
                    <a:cubicBezTo>
                      <a:pt x="2996" y="287629"/>
                      <a:pt x="1498" y="284583"/>
                      <a:pt x="1498" y="284583"/>
                    </a:cubicBezTo>
                    <a:close/>
                    <a:moveTo>
                      <a:pt x="164570" y="0"/>
                    </a:moveTo>
                    <a:lnTo>
                      <a:pt x="173104" y="8520"/>
                    </a:lnTo>
                    <a:lnTo>
                      <a:pt x="177370" y="22720"/>
                    </a:lnTo>
                    <a:lnTo>
                      <a:pt x="183059" y="49700"/>
                    </a:lnTo>
                    <a:lnTo>
                      <a:pt x="184481" y="76680"/>
                    </a:lnTo>
                    <a:lnTo>
                      <a:pt x="194437" y="92300"/>
                    </a:lnTo>
                    <a:lnTo>
                      <a:pt x="157459" y="90880"/>
                    </a:lnTo>
                    <a:lnTo>
                      <a:pt x="150348" y="105080"/>
                    </a:lnTo>
                    <a:lnTo>
                      <a:pt x="156037" y="115019"/>
                    </a:lnTo>
                    <a:lnTo>
                      <a:pt x="157459" y="116439"/>
                    </a:lnTo>
                    <a:cubicBezTo>
                      <a:pt x="157459" y="116439"/>
                      <a:pt x="177370" y="134899"/>
                      <a:pt x="178793" y="137739"/>
                    </a:cubicBezTo>
                    <a:cubicBezTo>
                      <a:pt x="180215" y="137739"/>
                      <a:pt x="183059" y="146259"/>
                      <a:pt x="185904" y="154779"/>
                    </a:cubicBezTo>
                    <a:cubicBezTo>
                      <a:pt x="190170" y="161879"/>
                      <a:pt x="191592" y="168979"/>
                      <a:pt x="191592" y="168979"/>
                    </a:cubicBezTo>
                    <a:lnTo>
                      <a:pt x="193015" y="170399"/>
                    </a:lnTo>
                    <a:lnTo>
                      <a:pt x="194437" y="171819"/>
                    </a:lnTo>
                    <a:lnTo>
                      <a:pt x="181637" y="191699"/>
                    </a:lnTo>
                    <a:lnTo>
                      <a:pt x="171681" y="208739"/>
                    </a:lnTo>
                    <a:lnTo>
                      <a:pt x="161726" y="212999"/>
                    </a:lnTo>
                    <a:lnTo>
                      <a:pt x="157459" y="215839"/>
                    </a:lnTo>
                    <a:lnTo>
                      <a:pt x="161726" y="217259"/>
                    </a:lnTo>
                    <a:cubicBezTo>
                      <a:pt x="161726" y="217259"/>
                      <a:pt x="164570" y="218679"/>
                      <a:pt x="165993" y="220099"/>
                    </a:cubicBezTo>
                    <a:cubicBezTo>
                      <a:pt x="167415" y="221519"/>
                      <a:pt x="168837" y="221519"/>
                      <a:pt x="168837" y="221519"/>
                    </a:cubicBezTo>
                    <a:cubicBezTo>
                      <a:pt x="168837" y="222939"/>
                      <a:pt x="168837" y="222939"/>
                      <a:pt x="168837" y="222939"/>
                    </a:cubicBezTo>
                    <a:cubicBezTo>
                      <a:pt x="168837" y="225779"/>
                      <a:pt x="165993" y="241399"/>
                      <a:pt x="165993" y="241399"/>
                    </a:cubicBezTo>
                    <a:lnTo>
                      <a:pt x="165993" y="242819"/>
                    </a:lnTo>
                    <a:lnTo>
                      <a:pt x="168837" y="252759"/>
                    </a:lnTo>
                    <a:lnTo>
                      <a:pt x="175948" y="265539"/>
                    </a:lnTo>
                    <a:lnTo>
                      <a:pt x="183059" y="275479"/>
                    </a:lnTo>
                    <a:lnTo>
                      <a:pt x="183059" y="288258"/>
                    </a:lnTo>
                    <a:lnTo>
                      <a:pt x="183059" y="289678"/>
                    </a:lnTo>
                    <a:lnTo>
                      <a:pt x="194437" y="301038"/>
                    </a:lnTo>
                    <a:cubicBezTo>
                      <a:pt x="195859" y="302458"/>
                      <a:pt x="197281" y="306718"/>
                      <a:pt x="200126" y="309558"/>
                    </a:cubicBezTo>
                    <a:cubicBezTo>
                      <a:pt x="201548" y="309558"/>
                      <a:pt x="202970" y="309558"/>
                      <a:pt x="204392" y="309558"/>
                    </a:cubicBezTo>
                    <a:cubicBezTo>
                      <a:pt x="205815" y="309558"/>
                      <a:pt x="207237" y="309558"/>
                      <a:pt x="207237" y="309558"/>
                    </a:cubicBezTo>
                    <a:cubicBezTo>
                      <a:pt x="208659" y="309558"/>
                      <a:pt x="208659" y="309558"/>
                      <a:pt x="208659" y="309558"/>
                    </a:cubicBezTo>
                    <a:cubicBezTo>
                      <a:pt x="208659" y="309558"/>
                      <a:pt x="208659" y="310978"/>
                      <a:pt x="210081" y="313818"/>
                    </a:cubicBezTo>
                    <a:cubicBezTo>
                      <a:pt x="210081" y="323758"/>
                      <a:pt x="210081" y="332278"/>
                      <a:pt x="210081" y="333698"/>
                    </a:cubicBezTo>
                    <a:cubicBezTo>
                      <a:pt x="208659" y="336538"/>
                      <a:pt x="208659" y="339378"/>
                      <a:pt x="208659" y="342218"/>
                    </a:cubicBezTo>
                    <a:cubicBezTo>
                      <a:pt x="208659" y="345058"/>
                      <a:pt x="208659" y="347898"/>
                      <a:pt x="210081" y="350738"/>
                    </a:cubicBezTo>
                    <a:cubicBezTo>
                      <a:pt x="205815" y="347898"/>
                      <a:pt x="202970" y="346478"/>
                      <a:pt x="200126" y="345058"/>
                    </a:cubicBezTo>
                    <a:cubicBezTo>
                      <a:pt x="194437" y="343638"/>
                      <a:pt x="180215" y="342218"/>
                      <a:pt x="175948" y="340798"/>
                    </a:cubicBezTo>
                    <a:cubicBezTo>
                      <a:pt x="171681" y="337958"/>
                      <a:pt x="167415" y="335118"/>
                      <a:pt x="161726" y="333698"/>
                    </a:cubicBezTo>
                    <a:cubicBezTo>
                      <a:pt x="161726" y="333698"/>
                      <a:pt x="160304" y="333698"/>
                      <a:pt x="157459" y="333698"/>
                    </a:cubicBezTo>
                    <a:cubicBezTo>
                      <a:pt x="151770" y="333698"/>
                      <a:pt x="140393" y="335118"/>
                      <a:pt x="138970" y="335118"/>
                    </a:cubicBezTo>
                    <a:lnTo>
                      <a:pt x="123326" y="333698"/>
                    </a:lnTo>
                    <a:lnTo>
                      <a:pt x="99148" y="332278"/>
                    </a:lnTo>
                    <a:lnTo>
                      <a:pt x="80660" y="335118"/>
                    </a:lnTo>
                    <a:lnTo>
                      <a:pt x="40838" y="336538"/>
                    </a:lnTo>
                    <a:cubicBezTo>
                      <a:pt x="42260" y="333698"/>
                      <a:pt x="42260" y="330858"/>
                      <a:pt x="40838" y="326598"/>
                    </a:cubicBezTo>
                    <a:cubicBezTo>
                      <a:pt x="36571" y="316658"/>
                      <a:pt x="45104" y="310978"/>
                      <a:pt x="40838" y="303878"/>
                    </a:cubicBezTo>
                    <a:cubicBezTo>
                      <a:pt x="36571" y="296778"/>
                      <a:pt x="33727" y="296778"/>
                      <a:pt x="35149" y="289678"/>
                    </a:cubicBezTo>
                    <a:cubicBezTo>
                      <a:pt x="36571" y="281159"/>
                      <a:pt x="35149" y="282579"/>
                      <a:pt x="32304" y="282579"/>
                    </a:cubicBezTo>
                    <a:cubicBezTo>
                      <a:pt x="28038" y="283999"/>
                      <a:pt x="26615" y="288258"/>
                      <a:pt x="16660" y="278319"/>
                    </a:cubicBezTo>
                    <a:cubicBezTo>
                      <a:pt x="5282" y="269799"/>
                      <a:pt x="13816" y="266959"/>
                      <a:pt x="10971" y="265539"/>
                    </a:cubicBezTo>
                    <a:cubicBezTo>
                      <a:pt x="9549" y="265539"/>
                      <a:pt x="8127" y="264119"/>
                      <a:pt x="6704" y="264119"/>
                    </a:cubicBezTo>
                    <a:lnTo>
                      <a:pt x="16660" y="247079"/>
                    </a:lnTo>
                    <a:lnTo>
                      <a:pt x="18082" y="224359"/>
                    </a:lnTo>
                    <a:lnTo>
                      <a:pt x="32304" y="208739"/>
                    </a:lnTo>
                    <a:lnTo>
                      <a:pt x="47949" y="193119"/>
                    </a:lnTo>
                    <a:lnTo>
                      <a:pt x="56482" y="194539"/>
                    </a:lnTo>
                    <a:lnTo>
                      <a:pt x="57904" y="194539"/>
                    </a:lnTo>
                    <a:lnTo>
                      <a:pt x="62171" y="188859"/>
                    </a:lnTo>
                    <a:lnTo>
                      <a:pt x="76393" y="211579"/>
                    </a:lnTo>
                    <a:lnTo>
                      <a:pt x="90615" y="195959"/>
                    </a:lnTo>
                    <a:lnTo>
                      <a:pt x="97726" y="183179"/>
                    </a:lnTo>
                    <a:lnTo>
                      <a:pt x="100571" y="174659"/>
                    </a:lnTo>
                    <a:lnTo>
                      <a:pt x="109104" y="159039"/>
                    </a:lnTo>
                    <a:lnTo>
                      <a:pt x="110526" y="141999"/>
                    </a:lnTo>
                    <a:lnTo>
                      <a:pt x="124748" y="137739"/>
                    </a:lnTo>
                    <a:lnTo>
                      <a:pt x="127593" y="116439"/>
                    </a:lnTo>
                    <a:lnTo>
                      <a:pt x="137548" y="107920"/>
                    </a:lnTo>
                    <a:lnTo>
                      <a:pt x="136126" y="96560"/>
                    </a:lnTo>
                    <a:lnTo>
                      <a:pt x="144659" y="88040"/>
                    </a:lnTo>
                    <a:lnTo>
                      <a:pt x="147504" y="69580"/>
                    </a:lnTo>
                    <a:lnTo>
                      <a:pt x="154615" y="61060"/>
                    </a:lnTo>
                    <a:lnTo>
                      <a:pt x="171681" y="49700"/>
                    </a:lnTo>
                    <a:lnTo>
                      <a:pt x="173104" y="25560"/>
                    </a:lnTo>
                    <a:lnTo>
                      <a:pt x="160304" y="19880"/>
                    </a:lnTo>
                    <a:lnTo>
                      <a:pt x="157459" y="28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13" name="Canary Islands" hidden="1"/>
              <p:cNvSpPr>
                <a:spLocks/>
              </p:cNvSpPr>
              <p:nvPr/>
            </p:nvSpPr>
            <p:spPr bwMode="auto">
              <a:xfrm>
                <a:off x="4664648" y="2946415"/>
                <a:ext cx="16477" cy="11770"/>
              </a:xfrm>
              <a:custGeom>
                <a:avLst/>
                <a:gdLst>
                  <a:gd name="T0" fmla="*/ 13 w 13"/>
                  <a:gd name="T1" fmla="*/ 5 h 7"/>
                  <a:gd name="T2" fmla="*/ 13 w 13"/>
                  <a:gd name="T3" fmla="*/ 5 h 7"/>
                  <a:gd name="T4" fmla="*/ 11 w 13"/>
                  <a:gd name="T5" fmla="*/ 0 h 7"/>
                  <a:gd name="T6" fmla="*/ 5 w 13"/>
                  <a:gd name="T7" fmla="*/ 0 h 7"/>
                  <a:gd name="T8" fmla="*/ 2 w 13"/>
                  <a:gd name="T9" fmla="*/ 5 h 7"/>
                  <a:gd name="T10" fmla="*/ 10 w 13"/>
                  <a:gd name="T11" fmla="*/ 7 h 7"/>
                  <a:gd name="T12" fmla="*/ 13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5"/>
                    </a:moveTo>
                    <a:lnTo>
                      <a:pt x="13" y="5"/>
                    </a:lnTo>
                    <a:lnTo>
                      <a:pt x="11" y="0"/>
                    </a:lnTo>
                    <a:lnTo>
                      <a:pt x="5" y="0"/>
                    </a:lnTo>
                    <a:cubicBezTo>
                      <a:pt x="2" y="0"/>
                      <a:pt x="0" y="5"/>
                      <a:pt x="2" y="5"/>
                    </a:cubicBezTo>
                    <a:cubicBezTo>
                      <a:pt x="4" y="6"/>
                      <a:pt x="10" y="7"/>
                      <a:pt x="10" y="7"/>
                    </a:cubicBezTo>
                    <a:lnTo>
                      <a:pt x="13"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4" name="Burundi" hidden="1"/>
              <p:cNvSpPr>
                <a:spLocks/>
              </p:cNvSpPr>
              <p:nvPr/>
            </p:nvSpPr>
            <p:spPr bwMode="auto">
              <a:xfrm>
                <a:off x="5813581" y="4048300"/>
                <a:ext cx="42373" cy="58851"/>
              </a:xfrm>
              <a:custGeom>
                <a:avLst/>
                <a:gdLst>
                  <a:gd name="T0" fmla="*/ 2 w 31"/>
                  <a:gd name="T1" fmla="*/ 41 h 41"/>
                  <a:gd name="T2" fmla="*/ 2 w 31"/>
                  <a:gd name="T3" fmla="*/ 41 h 41"/>
                  <a:gd name="T4" fmla="*/ 10 w 31"/>
                  <a:gd name="T5" fmla="*/ 0 h 41"/>
                  <a:gd name="T6" fmla="*/ 30 w 31"/>
                  <a:gd name="T7" fmla="*/ 6 h 41"/>
                  <a:gd name="T8" fmla="*/ 31 w 31"/>
                  <a:gd name="T9" fmla="*/ 15 h 41"/>
                  <a:gd name="T10" fmla="*/ 24 w 31"/>
                  <a:gd name="T11" fmla="*/ 22 h 41"/>
                  <a:gd name="T12" fmla="*/ 19 w 31"/>
                  <a:gd name="T13" fmla="*/ 32 h 41"/>
                  <a:gd name="T14" fmla="*/ 13 w 31"/>
                  <a:gd name="T15" fmla="*/ 38 h 41"/>
                  <a:gd name="T16" fmla="*/ 2 w 3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1">
                    <a:moveTo>
                      <a:pt x="2" y="41"/>
                    </a:moveTo>
                    <a:lnTo>
                      <a:pt x="2" y="41"/>
                    </a:lnTo>
                    <a:cubicBezTo>
                      <a:pt x="1" y="36"/>
                      <a:pt x="0" y="18"/>
                      <a:pt x="10" y="0"/>
                    </a:cubicBezTo>
                    <a:lnTo>
                      <a:pt x="30" y="6"/>
                    </a:lnTo>
                    <a:lnTo>
                      <a:pt x="31" y="15"/>
                    </a:lnTo>
                    <a:lnTo>
                      <a:pt x="24" y="22"/>
                    </a:lnTo>
                    <a:lnTo>
                      <a:pt x="19" y="32"/>
                    </a:lnTo>
                    <a:lnTo>
                      <a:pt x="13" y="38"/>
                    </a:lnTo>
                    <a:lnTo>
                      <a:pt x="2"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5" name="Burkina Faso" hidden="1"/>
              <p:cNvSpPr>
                <a:spLocks/>
              </p:cNvSpPr>
              <p:nvPr/>
            </p:nvSpPr>
            <p:spPr bwMode="auto">
              <a:xfrm>
                <a:off x="4861842" y="3501720"/>
                <a:ext cx="211845" cy="167122"/>
              </a:xfrm>
              <a:custGeom>
                <a:avLst/>
                <a:gdLst>
                  <a:gd name="T0" fmla="*/ 52 w 149"/>
                  <a:gd name="T1" fmla="*/ 87 h 118"/>
                  <a:gd name="T2" fmla="*/ 86 w 149"/>
                  <a:gd name="T3" fmla="*/ 86 h 118"/>
                  <a:gd name="T4" fmla="*/ 99 w 149"/>
                  <a:gd name="T5" fmla="*/ 80 h 118"/>
                  <a:gd name="T6" fmla="*/ 104 w 149"/>
                  <a:gd name="T7" fmla="*/ 82 h 118"/>
                  <a:gd name="T8" fmla="*/ 130 w 149"/>
                  <a:gd name="T9" fmla="*/ 78 h 118"/>
                  <a:gd name="T10" fmla="*/ 149 w 149"/>
                  <a:gd name="T11" fmla="*/ 68 h 118"/>
                  <a:gd name="T12" fmla="*/ 149 w 149"/>
                  <a:gd name="T13" fmla="*/ 67 h 118"/>
                  <a:gd name="T14" fmla="*/ 143 w 149"/>
                  <a:gd name="T15" fmla="*/ 54 h 118"/>
                  <a:gd name="T16" fmla="*/ 142 w 149"/>
                  <a:gd name="T17" fmla="*/ 51 h 118"/>
                  <a:gd name="T18" fmla="*/ 134 w 149"/>
                  <a:gd name="T19" fmla="*/ 54 h 118"/>
                  <a:gd name="T20" fmla="*/ 124 w 149"/>
                  <a:gd name="T21" fmla="*/ 46 h 118"/>
                  <a:gd name="T22" fmla="*/ 121 w 149"/>
                  <a:gd name="T23" fmla="*/ 38 h 118"/>
                  <a:gd name="T24" fmla="*/ 114 w 149"/>
                  <a:gd name="T25" fmla="*/ 25 h 118"/>
                  <a:gd name="T26" fmla="*/ 108 w 149"/>
                  <a:gd name="T27" fmla="*/ 12 h 118"/>
                  <a:gd name="T28" fmla="*/ 97 w 149"/>
                  <a:gd name="T29" fmla="*/ 0 h 118"/>
                  <a:gd name="T30" fmla="*/ 85 w 149"/>
                  <a:gd name="T31" fmla="*/ 7 h 118"/>
                  <a:gd name="T32" fmla="*/ 68 w 149"/>
                  <a:gd name="T33" fmla="*/ 14 h 118"/>
                  <a:gd name="T34" fmla="*/ 64 w 149"/>
                  <a:gd name="T35" fmla="*/ 21 h 118"/>
                  <a:gd name="T36" fmla="*/ 50 w 149"/>
                  <a:gd name="T37" fmla="*/ 26 h 118"/>
                  <a:gd name="T38" fmla="*/ 49 w 149"/>
                  <a:gd name="T39" fmla="*/ 31 h 118"/>
                  <a:gd name="T40" fmla="*/ 41 w 149"/>
                  <a:gd name="T41" fmla="*/ 38 h 118"/>
                  <a:gd name="T42" fmla="*/ 35 w 149"/>
                  <a:gd name="T43" fmla="*/ 41 h 118"/>
                  <a:gd name="T44" fmla="*/ 29 w 149"/>
                  <a:gd name="T45" fmla="*/ 36 h 118"/>
                  <a:gd name="T46" fmla="*/ 26 w 149"/>
                  <a:gd name="T47" fmla="*/ 49 h 118"/>
                  <a:gd name="T48" fmla="*/ 20 w 149"/>
                  <a:gd name="T49" fmla="*/ 51 h 118"/>
                  <a:gd name="T50" fmla="*/ 12 w 149"/>
                  <a:gd name="T51" fmla="*/ 71 h 118"/>
                  <a:gd name="T52" fmla="*/ 8 w 149"/>
                  <a:gd name="T53" fmla="*/ 71 h 118"/>
                  <a:gd name="T54" fmla="*/ 6 w 149"/>
                  <a:gd name="T55" fmla="*/ 78 h 118"/>
                  <a:gd name="T56" fmla="*/ 0 w 149"/>
                  <a:gd name="T57" fmla="*/ 98 h 118"/>
                  <a:gd name="T58" fmla="*/ 11 w 149"/>
                  <a:gd name="T59" fmla="*/ 110 h 118"/>
                  <a:gd name="T60" fmla="*/ 31 w 149"/>
                  <a:gd name="T61" fmla="*/ 110 h 118"/>
                  <a:gd name="T62" fmla="*/ 51 w 149"/>
                  <a:gd name="T63" fmla="*/ 118 h 118"/>
                  <a:gd name="T64" fmla="*/ 46 w 149"/>
                  <a:gd name="T65" fmla="*/ 96 h 118"/>
                  <a:gd name="T66" fmla="*/ 52 w 149"/>
                  <a:gd name="T67"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18">
                    <a:moveTo>
                      <a:pt x="52" y="87"/>
                    </a:moveTo>
                    <a:lnTo>
                      <a:pt x="52" y="87"/>
                    </a:lnTo>
                    <a:cubicBezTo>
                      <a:pt x="52" y="87"/>
                      <a:pt x="66" y="85"/>
                      <a:pt x="69" y="85"/>
                    </a:cubicBezTo>
                    <a:cubicBezTo>
                      <a:pt x="71" y="85"/>
                      <a:pt x="86" y="86"/>
                      <a:pt x="86" y="86"/>
                    </a:cubicBezTo>
                    <a:lnTo>
                      <a:pt x="92" y="86"/>
                    </a:lnTo>
                    <a:lnTo>
                      <a:pt x="99" y="80"/>
                    </a:lnTo>
                    <a:lnTo>
                      <a:pt x="100" y="81"/>
                    </a:lnTo>
                    <a:lnTo>
                      <a:pt x="104" y="82"/>
                    </a:lnTo>
                    <a:lnTo>
                      <a:pt x="122" y="85"/>
                    </a:lnTo>
                    <a:lnTo>
                      <a:pt x="130" y="78"/>
                    </a:lnTo>
                    <a:lnTo>
                      <a:pt x="142" y="75"/>
                    </a:lnTo>
                    <a:lnTo>
                      <a:pt x="149" y="68"/>
                    </a:lnTo>
                    <a:lnTo>
                      <a:pt x="149" y="67"/>
                    </a:lnTo>
                    <a:lnTo>
                      <a:pt x="149" y="67"/>
                    </a:lnTo>
                    <a:lnTo>
                      <a:pt x="141" y="55"/>
                    </a:lnTo>
                    <a:lnTo>
                      <a:pt x="143" y="54"/>
                    </a:lnTo>
                    <a:lnTo>
                      <a:pt x="145" y="53"/>
                    </a:lnTo>
                    <a:lnTo>
                      <a:pt x="142" y="51"/>
                    </a:lnTo>
                    <a:cubicBezTo>
                      <a:pt x="141" y="52"/>
                      <a:pt x="139" y="54"/>
                      <a:pt x="136" y="54"/>
                    </a:cubicBezTo>
                    <a:cubicBezTo>
                      <a:pt x="135" y="55"/>
                      <a:pt x="135" y="54"/>
                      <a:pt x="134" y="54"/>
                    </a:cubicBezTo>
                    <a:cubicBezTo>
                      <a:pt x="132" y="52"/>
                      <a:pt x="125" y="46"/>
                      <a:pt x="125" y="46"/>
                    </a:cubicBezTo>
                    <a:lnTo>
                      <a:pt x="124" y="46"/>
                    </a:lnTo>
                    <a:lnTo>
                      <a:pt x="120" y="39"/>
                    </a:lnTo>
                    <a:lnTo>
                      <a:pt x="121" y="38"/>
                    </a:lnTo>
                    <a:lnTo>
                      <a:pt x="125" y="34"/>
                    </a:lnTo>
                    <a:lnTo>
                      <a:pt x="114" y="25"/>
                    </a:lnTo>
                    <a:lnTo>
                      <a:pt x="108" y="12"/>
                    </a:lnTo>
                    <a:lnTo>
                      <a:pt x="108" y="12"/>
                    </a:lnTo>
                    <a:lnTo>
                      <a:pt x="108" y="2"/>
                    </a:lnTo>
                    <a:lnTo>
                      <a:pt x="97" y="0"/>
                    </a:lnTo>
                    <a:lnTo>
                      <a:pt x="93" y="0"/>
                    </a:lnTo>
                    <a:lnTo>
                      <a:pt x="85" y="7"/>
                    </a:lnTo>
                    <a:lnTo>
                      <a:pt x="74" y="10"/>
                    </a:lnTo>
                    <a:lnTo>
                      <a:pt x="68" y="14"/>
                    </a:lnTo>
                    <a:lnTo>
                      <a:pt x="66" y="21"/>
                    </a:lnTo>
                    <a:lnTo>
                      <a:pt x="64" y="21"/>
                    </a:lnTo>
                    <a:lnTo>
                      <a:pt x="57" y="18"/>
                    </a:lnTo>
                    <a:lnTo>
                      <a:pt x="50" y="26"/>
                    </a:lnTo>
                    <a:lnTo>
                      <a:pt x="53" y="33"/>
                    </a:lnTo>
                    <a:lnTo>
                      <a:pt x="49" y="31"/>
                    </a:lnTo>
                    <a:lnTo>
                      <a:pt x="45" y="30"/>
                    </a:lnTo>
                    <a:lnTo>
                      <a:pt x="41" y="38"/>
                    </a:lnTo>
                    <a:lnTo>
                      <a:pt x="40" y="38"/>
                    </a:lnTo>
                    <a:lnTo>
                      <a:pt x="35" y="41"/>
                    </a:lnTo>
                    <a:lnTo>
                      <a:pt x="33" y="40"/>
                    </a:lnTo>
                    <a:lnTo>
                      <a:pt x="29" y="36"/>
                    </a:lnTo>
                    <a:lnTo>
                      <a:pt x="24" y="41"/>
                    </a:lnTo>
                    <a:lnTo>
                      <a:pt x="26" y="49"/>
                    </a:lnTo>
                    <a:lnTo>
                      <a:pt x="25" y="49"/>
                    </a:lnTo>
                    <a:lnTo>
                      <a:pt x="20" y="51"/>
                    </a:lnTo>
                    <a:cubicBezTo>
                      <a:pt x="20" y="54"/>
                      <a:pt x="20" y="59"/>
                      <a:pt x="19" y="61"/>
                    </a:cubicBezTo>
                    <a:cubicBezTo>
                      <a:pt x="18" y="62"/>
                      <a:pt x="18" y="70"/>
                      <a:pt x="12" y="71"/>
                    </a:cubicBezTo>
                    <a:cubicBezTo>
                      <a:pt x="12" y="71"/>
                      <a:pt x="11" y="71"/>
                      <a:pt x="11" y="71"/>
                    </a:cubicBezTo>
                    <a:cubicBezTo>
                      <a:pt x="10" y="71"/>
                      <a:pt x="9" y="71"/>
                      <a:pt x="8" y="71"/>
                    </a:cubicBezTo>
                    <a:cubicBezTo>
                      <a:pt x="7" y="71"/>
                      <a:pt x="5" y="71"/>
                      <a:pt x="3" y="71"/>
                    </a:cubicBezTo>
                    <a:lnTo>
                      <a:pt x="6" y="78"/>
                    </a:lnTo>
                    <a:lnTo>
                      <a:pt x="0" y="88"/>
                    </a:lnTo>
                    <a:lnTo>
                      <a:pt x="0" y="98"/>
                    </a:lnTo>
                    <a:lnTo>
                      <a:pt x="5" y="103"/>
                    </a:lnTo>
                    <a:lnTo>
                      <a:pt x="11" y="110"/>
                    </a:lnTo>
                    <a:lnTo>
                      <a:pt x="18" y="115"/>
                    </a:lnTo>
                    <a:lnTo>
                      <a:pt x="31" y="110"/>
                    </a:lnTo>
                    <a:lnTo>
                      <a:pt x="44" y="110"/>
                    </a:lnTo>
                    <a:lnTo>
                      <a:pt x="51" y="118"/>
                    </a:lnTo>
                    <a:cubicBezTo>
                      <a:pt x="49" y="110"/>
                      <a:pt x="46" y="96"/>
                      <a:pt x="46" y="96"/>
                    </a:cubicBezTo>
                    <a:lnTo>
                      <a:pt x="46" y="96"/>
                    </a:lnTo>
                    <a:lnTo>
                      <a:pt x="51" y="87"/>
                    </a:lnTo>
                    <a:lnTo>
                      <a:pt x="52" y="8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6" name="Botswana"/>
              <p:cNvSpPr>
                <a:spLocks/>
              </p:cNvSpPr>
              <p:nvPr/>
            </p:nvSpPr>
            <p:spPr bwMode="auto">
              <a:xfrm>
                <a:off x="5552112" y="4523558"/>
                <a:ext cx="242464" cy="275411"/>
              </a:xfrm>
              <a:custGeom>
                <a:avLst/>
                <a:gdLst>
                  <a:gd name="T0" fmla="*/ 47 w 171"/>
                  <a:gd name="T1" fmla="*/ 176 h 195"/>
                  <a:gd name="T2" fmla="*/ 47 w 171"/>
                  <a:gd name="T3" fmla="*/ 176 h 195"/>
                  <a:gd name="T4" fmla="*/ 50 w 171"/>
                  <a:gd name="T5" fmla="*/ 169 h 195"/>
                  <a:gd name="T6" fmla="*/ 60 w 171"/>
                  <a:gd name="T7" fmla="*/ 159 h 195"/>
                  <a:gd name="T8" fmla="*/ 67 w 171"/>
                  <a:gd name="T9" fmla="*/ 161 h 195"/>
                  <a:gd name="T10" fmla="*/ 81 w 171"/>
                  <a:gd name="T11" fmla="*/ 170 h 195"/>
                  <a:gd name="T12" fmla="*/ 84 w 171"/>
                  <a:gd name="T13" fmla="*/ 171 h 195"/>
                  <a:gd name="T14" fmla="*/ 90 w 171"/>
                  <a:gd name="T15" fmla="*/ 172 h 195"/>
                  <a:gd name="T16" fmla="*/ 91 w 171"/>
                  <a:gd name="T17" fmla="*/ 172 h 195"/>
                  <a:gd name="T18" fmla="*/ 103 w 171"/>
                  <a:gd name="T19" fmla="*/ 169 h 195"/>
                  <a:gd name="T20" fmla="*/ 107 w 171"/>
                  <a:gd name="T21" fmla="*/ 150 h 195"/>
                  <a:gd name="T22" fmla="*/ 123 w 171"/>
                  <a:gd name="T23" fmla="*/ 142 h 195"/>
                  <a:gd name="T24" fmla="*/ 128 w 171"/>
                  <a:gd name="T25" fmla="*/ 129 h 195"/>
                  <a:gd name="T26" fmla="*/ 128 w 171"/>
                  <a:gd name="T27" fmla="*/ 129 h 195"/>
                  <a:gd name="T28" fmla="*/ 141 w 171"/>
                  <a:gd name="T29" fmla="*/ 119 h 195"/>
                  <a:gd name="T30" fmla="*/ 152 w 171"/>
                  <a:gd name="T31" fmla="*/ 103 h 195"/>
                  <a:gd name="T32" fmla="*/ 152 w 171"/>
                  <a:gd name="T33" fmla="*/ 102 h 195"/>
                  <a:gd name="T34" fmla="*/ 168 w 171"/>
                  <a:gd name="T35" fmla="*/ 98 h 195"/>
                  <a:gd name="T36" fmla="*/ 170 w 171"/>
                  <a:gd name="T37" fmla="*/ 91 h 195"/>
                  <a:gd name="T38" fmla="*/ 171 w 171"/>
                  <a:gd name="T39" fmla="*/ 86 h 195"/>
                  <a:gd name="T40" fmla="*/ 165 w 171"/>
                  <a:gd name="T41" fmla="*/ 84 h 195"/>
                  <a:gd name="T42" fmla="*/ 149 w 171"/>
                  <a:gd name="T43" fmla="*/ 83 h 195"/>
                  <a:gd name="T44" fmla="*/ 145 w 171"/>
                  <a:gd name="T45" fmla="*/ 70 h 195"/>
                  <a:gd name="T46" fmla="*/ 145 w 171"/>
                  <a:gd name="T47" fmla="*/ 59 h 195"/>
                  <a:gd name="T48" fmla="*/ 138 w 171"/>
                  <a:gd name="T49" fmla="*/ 62 h 195"/>
                  <a:gd name="T50" fmla="*/ 137 w 171"/>
                  <a:gd name="T51" fmla="*/ 49 h 195"/>
                  <a:gd name="T52" fmla="*/ 129 w 171"/>
                  <a:gd name="T53" fmla="*/ 46 h 195"/>
                  <a:gd name="T54" fmla="*/ 115 w 171"/>
                  <a:gd name="T55" fmla="*/ 35 h 195"/>
                  <a:gd name="T56" fmla="*/ 112 w 171"/>
                  <a:gd name="T57" fmla="*/ 20 h 195"/>
                  <a:gd name="T58" fmla="*/ 101 w 171"/>
                  <a:gd name="T59" fmla="*/ 2 h 195"/>
                  <a:gd name="T60" fmla="*/ 99 w 171"/>
                  <a:gd name="T61" fmla="*/ 0 h 195"/>
                  <a:gd name="T62" fmla="*/ 98 w 171"/>
                  <a:gd name="T63" fmla="*/ 0 h 195"/>
                  <a:gd name="T64" fmla="*/ 86 w 171"/>
                  <a:gd name="T65" fmla="*/ 6 h 195"/>
                  <a:gd name="T66" fmla="*/ 79 w 171"/>
                  <a:gd name="T67" fmla="*/ 8 h 195"/>
                  <a:gd name="T68" fmla="*/ 70 w 171"/>
                  <a:gd name="T69" fmla="*/ 18 h 195"/>
                  <a:gd name="T70" fmla="*/ 62 w 171"/>
                  <a:gd name="T71" fmla="*/ 5 h 195"/>
                  <a:gd name="T72" fmla="*/ 23 w 171"/>
                  <a:gd name="T73" fmla="*/ 14 h 195"/>
                  <a:gd name="T74" fmla="*/ 19 w 171"/>
                  <a:gd name="T75" fmla="*/ 92 h 195"/>
                  <a:gd name="T76" fmla="*/ 2 w 171"/>
                  <a:gd name="T77" fmla="*/ 93 h 195"/>
                  <a:gd name="T78" fmla="*/ 0 w 171"/>
                  <a:gd name="T79" fmla="*/ 152 h 195"/>
                  <a:gd name="T80" fmla="*/ 7 w 171"/>
                  <a:gd name="T81" fmla="*/ 158 h 195"/>
                  <a:gd name="T82" fmla="*/ 13 w 171"/>
                  <a:gd name="T83" fmla="*/ 167 h 195"/>
                  <a:gd name="T84" fmla="*/ 14 w 171"/>
                  <a:gd name="T85" fmla="*/ 180 h 195"/>
                  <a:gd name="T86" fmla="*/ 10 w 171"/>
                  <a:gd name="T87" fmla="*/ 193 h 195"/>
                  <a:gd name="T88" fmla="*/ 16 w 171"/>
                  <a:gd name="T89" fmla="*/ 195 h 195"/>
                  <a:gd name="T90" fmla="*/ 29 w 171"/>
                  <a:gd name="T91" fmla="*/ 194 h 195"/>
                  <a:gd name="T92" fmla="*/ 36 w 171"/>
                  <a:gd name="T93" fmla="*/ 187 h 195"/>
                  <a:gd name="T94" fmla="*/ 43 w 171"/>
                  <a:gd name="T95" fmla="*/ 181 h 195"/>
                  <a:gd name="T96" fmla="*/ 43 w 171"/>
                  <a:gd name="T97" fmla="*/ 181 h 195"/>
                  <a:gd name="T98" fmla="*/ 44 w 171"/>
                  <a:gd name="T99" fmla="*/ 180 h 195"/>
                  <a:gd name="T100" fmla="*/ 47 w 171"/>
                  <a:gd name="T101"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 h="195">
                    <a:moveTo>
                      <a:pt x="47" y="176"/>
                    </a:moveTo>
                    <a:lnTo>
                      <a:pt x="47" y="176"/>
                    </a:lnTo>
                    <a:cubicBezTo>
                      <a:pt x="48" y="173"/>
                      <a:pt x="50" y="170"/>
                      <a:pt x="50" y="169"/>
                    </a:cubicBezTo>
                    <a:cubicBezTo>
                      <a:pt x="51" y="169"/>
                      <a:pt x="52" y="159"/>
                      <a:pt x="60" y="159"/>
                    </a:cubicBezTo>
                    <a:cubicBezTo>
                      <a:pt x="62" y="159"/>
                      <a:pt x="64" y="160"/>
                      <a:pt x="67" y="161"/>
                    </a:cubicBezTo>
                    <a:cubicBezTo>
                      <a:pt x="76" y="169"/>
                      <a:pt x="81" y="170"/>
                      <a:pt x="81" y="170"/>
                    </a:cubicBezTo>
                    <a:cubicBezTo>
                      <a:pt x="81" y="170"/>
                      <a:pt x="82" y="171"/>
                      <a:pt x="84" y="171"/>
                    </a:cubicBezTo>
                    <a:cubicBezTo>
                      <a:pt x="86" y="172"/>
                      <a:pt x="88" y="172"/>
                      <a:pt x="90" y="172"/>
                    </a:cubicBezTo>
                    <a:cubicBezTo>
                      <a:pt x="90" y="172"/>
                      <a:pt x="91" y="172"/>
                      <a:pt x="91" y="172"/>
                    </a:cubicBezTo>
                    <a:cubicBezTo>
                      <a:pt x="94" y="171"/>
                      <a:pt x="101" y="170"/>
                      <a:pt x="103" y="169"/>
                    </a:cubicBezTo>
                    <a:lnTo>
                      <a:pt x="107" y="150"/>
                    </a:lnTo>
                    <a:lnTo>
                      <a:pt x="123" y="142"/>
                    </a:lnTo>
                    <a:lnTo>
                      <a:pt x="128" y="129"/>
                    </a:lnTo>
                    <a:lnTo>
                      <a:pt x="128" y="129"/>
                    </a:lnTo>
                    <a:cubicBezTo>
                      <a:pt x="128" y="129"/>
                      <a:pt x="139" y="121"/>
                      <a:pt x="141" y="119"/>
                    </a:cubicBezTo>
                    <a:cubicBezTo>
                      <a:pt x="143" y="117"/>
                      <a:pt x="152" y="103"/>
                      <a:pt x="152" y="103"/>
                    </a:cubicBezTo>
                    <a:lnTo>
                      <a:pt x="152" y="102"/>
                    </a:lnTo>
                    <a:lnTo>
                      <a:pt x="168" y="98"/>
                    </a:lnTo>
                    <a:lnTo>
                      <a:pt x="170" y="91"/>
                    </a:lnTo>
                    <a:lnTo>
                      <a:pt x="171" y="86"/>
                    </a:lnTo>
                    <a:lnTo>
                      <a:pt x="165" y="84"/>
                    </a:lnTo>
                    <a:lnTo>
                      <a:pt x="149" y="83"/>
                    </a:lnTo>
                    <a:lnTo>
                      <a:pt x="145" y="70"/>
                    </a:lnTo>
                    <a:lnTo>
                      <a:pt x="145" y="59"/>
                    </a:lnTo>
                    <a:lnTo>
                      <a:pt x="138" y="62"/>
                    </a:lnTo>
                    <a:lnTo>
                      <a:pt x="137" y="49"/>
                    </a:lnTo>
                    <a:lnTo>
                      <a:pt x="129" y="46"/>
                    </a:lnTo>
                    <a:lnTo>
                      <a:pt x="115" y="35"/>
                    </a:lnTo>
                    <a:lnTo>
                      <a:pt x="112" y="20"/>
                    </a:lnTo>
                    <a:lnTo>
                      <a:pt x="101" y="2"/>
                    </a:lnTo>
                    <a:lnTo>
                      <a:pt x="99" y="0"/>
                    </a:lnTo>
                    <a:lnTo>
                      <a:pt x="98" y="0"/>
                    </a:lnTo>
                    <a:lnTo>
                      <a:pt x="86" y="6"/>
                    </a:lnTo>
                    <a:lnTo>
                      <a:pt x="79" y="8"/>
                    </a:lnTo>
                    <a:lnTo>
                      <a:pt x="70" y="18"/>
                    </a:lnTo>
                    <a:lnTo>
                      <a:pt x="62" y="5"/>
                    </a:lnTo>
                    <a:lnTo>
                      <a:pt x="23" y="14"/>
                    </a:lnTo>
                    <a:lnTo>
                      <a:pt x="19" y="92"/>
                    </a:lnTo>
                    <a:lnTo>
                      <a:pt x="2" y="93"/>
                    </a:lnTo>
                    <a:lnTo>
                      <a:pt x="0" y="152"/>
                    </a:lnTo>
                    <a:lnTo>
                      <a:pt x="7" y="158"/>
                    </a:lnTo>
                    <a:lnTo>
                      <a:pt x="13" y="167"/>
                    </a:lnTo>
                    <a:lnTo>
                      <a:pt x="14" y="180"/>
                    </a:lnTo>
                    <a:lnTo>
                      <a:pt x="10" y="193"/>
                    </a:lnTo>
                    <a:lnTo>
                      <a:pt x="16" y="195"/>
                    </a:lnTo>
                    <a:lnTo>
                      <a:pt x="29" y="194"/>
                    </a:lnTo>
                    <a:lnTo>
                      <a:pt x="36" y="187"/>
                    </a:lnTo>
                    <a:cubicBezTo>
                      <a:pt x="36" y="187"/>
                      <a:pt x="40" y="182"/>
                      <a:pt x="43" y="181"/>
                    </a:cubicBezTo>
                    <a:lnTo>
                      <a:pt x="43" y="181"/>
                    </a:lnTo>
                    <a:cubicBezTo>
                      <a:pt x="44" y="180"/>
                      <a:pt x="44" y="180"/>
                      <a:pt x="44" y="180"/>
                    </a:cubicBezTo>
                    <a:cubicBezTo>
                      <a:pt x="45" y="179"/>
                      <a:pt x="46" y="177"/>
                      <a:pt x="47" y="17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7" name="Benin"/>
              <p:cNvSpPr>
                <a:spLocks/>
              </p:cNvSpPr>
              <p:nvPr/>
            </p:nvSpPr>
            <p:spPr bwMode="auto">
              <a:xfrm>
                <a:off x="5032004" y="3584121"/>
                <a:ext cx="82392" cy="190660"/>
              </a:xfrm>
              <a:custGeom>
                <a:avLst/>
                <a:gdLst>
                  <a:gd name="T0" fmla="*/ 36 w 58"/>
                  <a:gd name="T1" fmla="*/ 94 h 134"/>
                  <a:gd name="T2" fmla="*/ 36 w 58"/>
                  <a:gd name="T3" fmla="*/ 94 h 134"/>
                  <a:gd name="T4" fmla="*/ 34 w 58"/>
                  <a:gd name="T5" fmla="*/ 74 h 134"/>
                  <a:gd name="T6" fmla="*/ 35 w 58"/>
                  <a:gd name="T7" fmla="*/ 73 h 134"/>
                  <a:gd name="T8" fmla="*/ 41 w 58"/>
                  <a:gd name="T9" fmla="*/ 71 h 134"/>
                  <a:gd name="T10" fmla="*/ 47 w 58"/>
                  <a:gd name="T11" fmla="*/ 59 h 134"/>
                  <a:gd name="T12" fmla="*/ 54 w 58"/>
                  <a:gd name="T13" fmla="*/ 50 h 134"/>
                  <a:gd name="T14" fmla="*/ 54 w 58"/>
                  <a:gd name="T15" fmla="*/ 41 h 134"/>
                  <a:gd name="T16" fmla="*/ 58 w 58"/>
                  <a:gd name="T17" fmla="*/ 37 h 134"/>
                  <a:gd name="T18" fmla="*/ 51 w 58"/>
                  <a:gd name="T19" fmla="*/ 21 h 134"/>
                  <a:gd name="T20" fmla="*/ 51 w 58"/>
                  <a:gd name="T21" fmla="*/ 14 h 134"/>
                  <a:gd name="T22" fmla="*/ 47 w 58"/>
                  <a:gd name="T23" fmla="*/ 7 h 134"/>
                  <a:gd name="T24" fmla="*/ 39 w 58"/>
                  <a:gd name="T25" fmla="*/ 0 h 134"/>
                  <a:gd name="T26" fmla="*/ 33 w 58"/>
                  <a:gd name="T27" fmla="*/ 3 h 134"/>
                  <a:gd name="T28" fmla="*/ 33 w 58"/>
                  <a:gd name="T29" fmla="*/ 11 h 134"/>
                  <a:gd name="T30" fmla="*/ 24 w 58"/>
                  <a:gd name="T31" fmla="*/ 21 h 134"/>
                  <a:gd name="T32" fmla="*/ 12 w 58"/>
                  <a:gd name="T33" fmla="*/ 23 h 134"/>
                  <a:gd name="T34" fmla="*/ 2 w 58"/>
                  <a:gd name="T35" fmla="*/ 31 h 134"/>
                  <a:gd name="T36" fmla="*/ 0 w 58"/>
                  <a:gd name="T37" fmla="*/ 42 h 134"/>
                  <a:gd name="T38" fmla="*/ 12 w 58"/>
                  <a:gd name="T39" fmla="*/ 51 h 134"/>
                  <a:gd name="T40" fmla="*/ 12 w 58"/>
                  <a:gd name="T41" fmla="*/ 63 h 134"/>
                  <a:gd name="T42" fmla="*/ 17 w 58"/>
                  <a:gd name="T43" fmla="*/ 74 h 134"/>
                  <a:gd name="T44" fmla="*/ 18 w 58"/>
                  <a:gd name="T45" fmla="*/ 104 h 134"/>
                  <a:gd name="T46" fmla="*/ 15 w 58"/>
                  <a:gd name="T47" fmla="*/ 120 h 134"/>
                  <a:gd name="T48" fmla="*/ 18 w 58"/>
                  <a:gd name="T49" fmla="*/ 127 h 134"/>
                  <a:gd name="T50" fmla="*/ 20 w 58"/>
                  <a:gd name="T51" fmla="*/ 134 h 134"/>
                  <a:gd name="T52" fmla="*/ 25 w 58"/>
                  <a:gd name="T53" fmla="*/ 133 h 134"/>
                  <a:gd name="T54" fmla="*/ 37 w 58"/>
                  <a:gd name="T55" fmla="*/ 132 h 134"/>
                  <a:gd name="T56" fmla="*/ 35 w 58"/>
                  <a:gd name="T57" fmla="*/ 119 h 134"/>
                  <a:gd name="T58" fmla="*/ 36 w 58"/>
                  <a:gd name="T59"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134">
                    <a:moveTo>
                      <a:pt x="36" y="94"/>
                    </a:moveTo>
                    <a:lnTo>
                      <a:pt x="36" y="94"/>
                    </a:lnTo>
                    <a:lnTo>
                      <a:pt x="34" y="74"/>
                    </a:lnTo>
                    <a:lnTo>
                      <a:pt x="35" y="73"/>
                    </a:lnTo>
                    <a:lnTo>
                      <a:pt x="41" y="71"/>
                    </a:lnTo>
                    <a:lnTo>
                      <a:pt x="47" y="59"/>
                    </a:lnTo>
                    <a:lnTo>
                      <a:pt x="54" y="50"/>
                    </a:lnTo>
                    <a:lnTo>
                      <a:pt x="54" y="41"/>
                    </a:lnTo>
                    <a:lnTo>
                      <a:pt x="58" y="37"/>
                    </a:lnTo>
                    <a:lnTo>
                      <a:pt x="51" y="21"/>
                    </a:lnTo>
                    <a:lnTo>
                      <a:pt x="51" y="14"/>
                    </a:lnTo>
                    <a:lnTo>
                      <a:pt x="47" y="7"/>
                    </a:lnTo>
                    <a:lnTo>
                      <a:pt x="39" y="0"/>
                    </a:lnTo>
                    <a:lnTo>
                      <a:pt x="33" y="3"/>
                    </a:lnTo>
                    <a:lnTo>
                      <a:pt x="33" y="11"/>
                    </a:lnTo>
                    <a:lnTo>
                      <a:pt x="24" y="21"/>
                    </a:lnTo>
                    <a:lnTo>
                      <a:pt x="12" y="23"/>
                    </a:lnTo>
                    <a:lnTo>
                      <a:pt x="2" y="31"/>
                    </a:lnTo>
                    <a:lnTo>
                      <a:pt x="0" y="42"/>
                    </a:lnTo>
                    <a:lnTo>
                      <a:pt x="12" y="51"/>
                    </a:lnTo>
                    <a:lnTo>
                      <a:pt x="12" y="63"/>
                    </a:lnTo>
                    <a:lnTo>
                      <a:pt x="17" y="74"/>
                    </a:lnTo>
                    <a:lnTo>
                      <a:pt x="18" y="104"/>
                    </a:lnTo>
                    <a:lnTo>
                      <a:pt x="15" y="120"/>
                    </a:lnTo>
                    <a:lnTo>
                      <a:pt x="18" y="127"/>
                    </a:lnTo>
                    <a:lnTo>
                      <a:pt x="20" y="134"/>
                    </a:lnTo>
                    <a:cubicBezTo>
                      <a:pt x="22" y="134"/>
                      <a:pt x="24" y="133"/>
                      <a:pt x="25" y="133"/>
                    </a:cubicBezTo>
                    <a:cubicBezTo>
                      <a:pt x="28" y="133"/>
                      <a:pt x="32" y="132"/>
                      <a:pt x="37" y="132"/>
                    </a:cubicBezTo>
                    <a:lnTo>
                      <a:pt x="35" y="119"/>
                    </a:lnTo>
                    <a:lnTo>
                      <a:pt x="36"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8" name="Angola"/>
              <p:cNvSpPr>
                <a:spLocks/>
              </p:cNvSpPr>
              <p:nvPr/>
            </p:nvSpPr>
            <p:spPr bwMode="auto">
              <a:xfrm>
                <a:off x="5330835" y="4146928"/>
                <a:ext cx="331916" cy="381340"/>
              </a:xfrm>
              <a:custGeom>
                <a:avLst/>
                <a:gdLst>
                  <a:gd name="T0" fmla="*/ 0 w 235"/>
                  <a:gd name="T1" fmla="*/ 249 h 268"/>
                  <a:gd name="T2" fmla="*/ 16 w 235"/>
                  <a:gd name="T3" fmla="*/ 248 h 268"/>
                  <a:gd name="T4" fmla="*/ 37 w 235"/>
                  <a:gd name="T5" fmla="*/ 248 h 268"/>
                  <a:gd name="T6" fmla="*/ 130 w 235"/>
                  <a:gd name="T7" fmla="*/ 253 h 268"/>
                  <a:gd name="T8" fmla="*/ 154 w 235"/>
                  <a:gd name="T9" fmla="*/ 264 h 268"/>
                  <a:gd name="T10" fmla="*/ 171 w 235"/>
                  <a:gd name="T11" fmla="*/ 268 h 268"/>
                  <a:gd name="T12" fmla="*/ 180 w 235"/>
                  <a:gd name="T13" fmla="*/ 263 h 268"/>
                  <a:gd name="T14" fmla="*/ 215 w 235"/>
                  <a:gd name="T15" fmla="*/ 257 h 268"/>
                  <a:gd name="T16" fmla="*/ 193 w 235"/>
                  <a:gd name="T17" fmla="*/ 155 h 268"/>
                  <a:gd name="T18" fmla="*/ 235 w 235"/>
                  <a:gd name="T19" fmla="*/ 145 h 268"/>
                  <a:gd name="T20" fmla="*/ 233 w 235"/>
                  <a:gd name="T21" fmla="*/ 129 h 268"/>
                  <a:gd name="T22" fmla="*/ 227 w 235"/>
                  <a:gd name="T23" fmla="*/ 114 h 268"/>
                  <a:gd name="T24" fmla="*/ 219 w 235"/>
                  <a:gd name="T25" fmla="*/ 118 h 268"/>
                  <a:gd name="T26" fmla="*/ 199 w 235"/>
                  <a:gd name="T27" fmla="*/ 121 h 268"/>
                  <a:gd name="T28" fmla="*/ 198 w 235"/>
                  <a:gd name="T29" fmla="*/ 110 h 268"/>
                  <a:gd name="T30" fmla="*/ 201 w 235"/>
                  <a:gd name="T31" fmla="*/ 99 h 268"/>
                  <a:gd name="T32" fmla="*/ 195 w 235"/>
                  <a:gd name="T33" fmla="*/ 87 h 268"/>
                  <a:gd name="T34" fmla="*/ 192 w 235"/>
                  <a:gd name="T35" fmla="*/ 73 h 268"/>
                  <a:gd name="T36" fmla="*/ 195 w 235"/>
                  <a:gd name="T37" fmla="*/ 53 h 268"/>
                  <a:gd name="T38" fmla="*/ 191 w 235"/>
                  <a:gd name="T39" fmla="*/ 39 h 268"/>
                  <a:gd name="T40" fmla="*/ 189 w 235"/>
                  <a:gd name="T41" fmla="*/ 34 h 268"/>
                  <a:gd name="T42" fmla="*/ 169 w 235"/>
                  <a:gd name="T43" fmla="*/ 35 h 268"/>
                  <a:gd name="T44" fmla="*/ 170 w 235"/>
                  <a:gd name="T45" fmla="*/ 25 h 268"/>
                  <a:gd name="T46" fmla="*/ 150 w 235"/>
                  <a:gd name="T47" fmla="*/ 28 h 268"/>
                  <a:gd name="T48" fmla="*/ 147 w 235"/>
                  <a:gd name="T49" fmla="*/ 49 h 268"/>
                  <a:gd name="T50" fmla="*/ 141 w 235"/>
                  <a:gd name="T51" fmla="*/ 51 h 268"/>
                  <a:gd name="T52" fmla="*/ 134 w 235"/>
                  <a:gd name="T53" fmla="*/ 44 h 268"/>
                  <a:gd name="T54" fmla="*/ 118 w 235"/>
                  <a:gd name="T55" fmla="*/ 51 h 268"/>
                  <a:gd name="T56" fmla="*/ 113 w 235"/>
                  <a:gd name="T57" fmla="*/ 51 h 268"/>
                  <a:gd name="T58" fmla="*/ 98 w 235"/>
                  <a:gd name="T59" fmla="*/ 31 h 268"/>
                  <a:gd name="T60" fmla="*/ 92 w 235"/>
                  <a:gd name="T61" fmla="*/ 4 h 268"/>
                  <a:gd name="T62" fmla="*/ 18 w 235"/>
                  <a:gd name="T63" fmla="*/ 7 h 268"/>
                  <a:gd name="T64" fmla="*/ 23 w 235"/>
                  <a:gd name="T65" fmla="*/ 36 h 268"/>
                  <a:gd name="T66" fmla="*/ 27 w 235"/>
                  <a:gd name="T67" fmla="*/ 82 h 268"/>
                  <a:gd name="T68" fmla="*/ 35 w 235"/>
                  <a:gd name="T69" fmla="*/ 145 h 268"/>
                  <a:gd name="T70" fmla="*/ 14 w 235"/>
                  <a:gd name="T71" fmla="*/ 169 h 268"/>
                  <a:gd name="T72" fmla="*/ 8 w 235"/>
                  <a:gd name="T73" fmla="*/ 201 h 268"/>
                  <a:gd name="T74" fmla="*/ 0 w 235"/>
                  <a:gd name="T75" fmla="*/ 24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5" h="268">
                    <a:moveTo>
                      <a:pt x="0" y="249"/>
                    </a:moveTo>
                    <a:lnTo>
                      <a:pt x="0" y="249"/>
                    </a:lnTo>
                    <a:lnTo>
                      <a:pt x="8" y="246"/>
                    </a:lnTo>
                    <a:lnTo>
                      <a:pt x="16" y="248"/>
                    </a:lnTo>
                    <a:lnTo>
                      <a:pt x="26" y="244"/>
                    </a:lnTo>
                    <a:lnTo>
                      <a:pt x="37" y="248"/>
                    </a:lnTo>
                    <a:lnTo>
                      <a:pt x="46" y="253"/>
                    </a:lnTo>
                    <a:lnTo>
                      <a:pt x="130" y="253"/>
                    </a:lnTo>
                    <a:lnTo>
                      <a:pt x="142" y="263"/>
                    </a:lnTo>
                    <a:lnTo>
                      <a:pt x="154" y="264"/>
                    </a:lnTo>
                    <a:lnTo>
                      <a:pt x="162" y="262"/>
                    </a:lnTo>
                    <a:lnTo>
                      <a:pt x="171" y="268"/>
                    </a:lnTo>
                    <a:lnTo>
                      <a:pt x="179" y="262"/>
                    </a:lnTo>
                    <a:lnTo>
                      <a:pt x="180" y="263"/>
                    </a:lnTo>
                    <a:lnTo>
                      <a:pt x="186" y="265"/>
                    </a:lnTo>
                    <a:lnTo>
                      <a:pt x="215" y="257"/>
                    </a:lnTo>
                    <a:lnTo>
                      <a:pt x="193" y="227"/>
                    </a:lnTo>
                    <a:lnTo>
                      <a:pt x="193" y="155"/>
                    </a:lnTo>
                    <a:lnTo>
                      <a:pt x="233" y="155"/>
                    </a:lnTo>
                    <a:lnTo>
                      <a:pt x="235" y="145"/>
                    </a:lnTo>
                    <a:lnTo>
                      <a:pt x="233" y="142"/>
                    </a:lnTo>
                    <a:lnTo>
                      <a:pt x="233" y="129"/>
                    </a:lnTo>
                    <a:lnTo>
                      <a:pt x="234" y="115"/>
                    </a:lnTo>
                    <a:lnTo>
                      <a:pt x="227" y="114"/>
                    </a:lnTo>
                    <a:lnTo>
                      <a:pt x="220" y="118"/>
                    </a:lnTo>
                    <a:lnTo>
                      <a:pt x="219" y="118"/>
                    </a:lnTo>
                    <a:lnTo>
                      <a:pt x="211" y="116"/>
                    </a:lnTo>
                    <a:lnTo>
                      <a:pt x="199" y="121"/>
                    </a:lnTo>
                    <a:lnTo>
                      <a:pt x="199" y="119"/>
                    </a:lnTo>
                    <a:cubicBezTo>
                      <a:pt x="199" y="119"/>
                      <a:pt x="198" y="114"/>
                      <a:pt x="198" y="110"/>
                    </a:cubicBezTo>
                    <a:cubicBezTo>
                      <a:pt x="198" y="109"/>
                      <a:pt x="198" y="107"/>
                      <a:pt x="199" y="106"/>
                    </a:cubicBezTo>
                    <a:cubicBezTo>
                      <a:pt x="200" y="102"/>
                      <a:pt x="201" y="102"/>
                      <a:pt x="201" y="99"/>
                    </a:cubicBezTo>
                    <a:cubicBezTo>
                      <a:pt x="201" y="98"/>
                      <a:pt x="201" y="97"/>
                      <a:pt x="200" y="96"/>
                    </a:cubicBezTo>
                    <a:cubicBezTo>
                      <a:pt x="200" y="90"/>
                      <a:pt x="198" y="92"/>
                      <a:pt x="195" y="87"/>
                    </a:cubicBezTo>
                    <a:cubicBezTo>
                      <a:pt x="193" y="84"/>
                      <a:pt x="192" y="81"/>
                      <a:pt x="192" y="78"/>
                    </a:cubicBezTo>
                    <a:cubicBezTo>
                      <a:pt x="192" y="77"/>
                      <a:pt x="192" y="75"/>
                      <a:pt x="192" y="73"/>
                    </a:cubicBezTo>
                    <a:cubicBezTo>
                      <a:pt x="193" y="66"/>
                      <a:pt x="194" y="61"/>
                      <a:pt x="195" y="55"/>
                    </a:cubicBezTo>
                    <a:cubicBezTo>
                      <a:pt x="195" y="54"/>
                      <a:pt x="195" y="54"/>
                      <a:pt x="195" y="53"/>
                    </a:cubicBezTo>
                    <a:cubicBezTo>
                      <a:pt x="195" y="51"/>
                      <a:pt x="192" y="51"/>
                      <a:pt x="191" y="45"/>
                    </a:cubicBezTo>
                    <a:cubicBezTo>
                      <a:pt x="191" y="43"/>
                      <a:pt x="191" y="41"/>
                      <a:pt x="191" y="39"/>
                    </a:cubicBezTo>
                    <a:cubicBezTo>
                      <a:pt x="191" y="37"/>
                      <a:pt x="191" y="35"/>
                      <a:pt x="191" y="34"/>
                    </a:cubicBezTo>
                    <a:cubicBezTo>
                      <a:pt x="191" y="34"/>
                      <a:pt x="190" y="34"/>
                      <a:pt x="189" y="34"/>
                    </a:cubicBezTo>
                    <a:cubicBezTo>
                      <a:pt x="183" y="34"/>
                      <a:pt x="171" y="35"/>
                      <a:pt x="171" y="35"/>
                    </a:cubicBezTo>
                    <a:lnTo>
                      <a:pt x="169" y="35"/>
                    </a:lnTo>
                    <a:lnTo>
                      <a:pt x="169" y="33"/>
                    </a:lnTo>
                    <a:lnTo>
                      <a:pt x="170" y="25"/>
                    </a:lnTo>
                    <a:lnTo>
                      <a:pt x="165" y="25"/>
                    </a:lnTo>
                    <a:lnTo>
                      <a:pt x="150" y="28"/>
                    </a:lnTo>
                    <a:lnTo>
                      <a:pt x="149" y="40"/>
                    </a:lnTo>
                    <a:lnTo>
                      <a:pt x="147" y="49"/>
                    </a:lnTo>
                    <a:lnTo>
                      <a:pt x="146" y="49"/>
                    </a:lnTo>
                    <a:lnTo>
                      <a:pt x="141" y="51"/>
                    </a:lnTo>
                    <a:lnTo>
                      <a:pt x="140" y="50"/>
                    </a:lnTo>
                    <a:cubicBezTo>
                      <a:pt x="140" y="50"/>
                      <a:pt x="136" y="48"/>
                      <a:pt x="134" y="44"/>
                    </a:cubicBezTo>
                    <a:cubicBezTo>
                      <a:pt x="133" y="44"/>
                      <a:pt x="128" y="48"/>
                      <a:pt x="127" y="50"/>
                    </a:cubicBezTo>
                    <a:cubicBezTo>
                      <a:pt x="125" y="51"/>
                      <a:pt x="121" y="51"/>
                      <a:pt x="118" y="51"/>
                    </a:cubicBezTo>
                    <a:cubicBezTo>
                      <a:pt x="115" y="51"/>
                      <a:pt x="113" y="51"/>
                      <a:pt x="113" y="51"/>
                    </a:cubicBezTo>
                    <a:lnTo>
                      <a:pt x="113" y="51"/>
                    </a:lnTo>
                    <a:lnTo>
                      <a:pt x="98" y="32"/>
                    </a:lnTo>
                    <a:lnTo>
                      <a:pt x="98" y="31"/>
                    </a:lnTo>
                    <a:cubicBezTo>
                      <a:pt x="98" y="31"/>
                      <a:pt x="97" y="22"/>
                      <a:pt x="97" y="21"/>
                    </a:cubicBezTo>
                    <a:cubicBezTo>
                      <a:pt x="96" y="19"/>
                      <a:pt x="93" y="8"/>
                      <a:pt x="92" y="4"/>
                    </a:cubicBezTo>
                    <a:lnTo>
                      <a:pt x="24" y="0"/>
                    </a:lnTo>
                    <a:lnTo>
                      <a:pt x="18" y="7"/>
                    </a:lnTo>
                    <a:lnTo>
                      <a:pt x="12" y="10"/>
                    </a:lnTo>
                    <a:cubicBezTo>
                      <a:pt x="14" y="15"/>
                      <a:pt x="17" y="19"/>
                      <a:pt x="23" y="36"/>
                    </a:cubicBezTo>
                    <a:cubicBezTo>
                      <a:pt x="30" y="55"/>
                      <a:pt x="34" y="61"/>
                      <a:pt x="29" y="66"/>
                    </a:cubicBezTo>
                    <a:cubicBezTo>
                      <a:pt x="24" y="71"/>
                      <a:pt x="23" y="72"/>
                      <a:pt x="27" y="82"/>
                    </a:cubicBezTo>
                    <a:cubicBezTo>
                      <a:pt x="31" y="91"/>
                      <a:pt x="41" y="107"/>
                      <a:pt x="40" y="114"/>
                    </a:cubicBezTo>
                    <a:cubicBezTo>
                      <a:pt x="40" y="122"/>
                      <a:pt x="41" y="142"/>
                      <a:pt x="35" y="145"/>
                    </a:cubicBezTo>
                    <a:cubicBezTo>
                      <a:pt x="28" y="148"/>
                      <a:pt x="24" y="148"/>
                      <a:pt x="22" y="154"/>
                    </a:cubicBezTo>
                    <a:cubicBezTo>
                      <a:pt x="20" y="160"/>
                      <a:pt x="14" y="165"/>
                      <a:pt x="14" y="169"/>
                    </a:cubicBezTo>
                    <a:cubicBezTo>
                      <a:pt x="14" y="172"/>
                      <a:pt x="11" y="177"/>
                      <a:pt x="11" y="182"/>
                    </a:cubicBezTo>
                    <a:cubicBezTo>
                      <a:pt x="11" y="186"/>
                      <a:pt x="9" y="196"/>
                      <a:pt x="8" y="201"/>
                    </a:cubicBezTo>
                    <a:cubicBezTo>
                      <a:pt x="6" y="206"/>
                      <a:pt x="0" y="215"/>
                      <a:pt x="0" y="222"/>
                    </a:cubicBezTo>
                    <a:cubicBezTo>
                      <a:pt x="1" y="228"/>
                      <a:pt x="0" y="240"/>
                      <a:pt x="0" y="249"/>
                    </a:cubicBezTo>
                    <a:lnTo>
                      <a:pt x="0" y="2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9" name="Algeria"/>
              <p:cNvSpPr>
                <a:spLocks/>
              </p:cNvSpPr>
              <p:nvPr/>
            </p:nvSpPr>
            <p:spPr bwMode="auto">
              <a:xfrm>
                <a:off x="4788873" y="2809695"/>
                <a:ext cx="543735" cy="567273"/>
              </a:xfrm>
              <a:custGeom>
                <a:avLst/>
                <a:gdLst>
                  <a:gd name="T0" fmla="*/ 227 w 384"/>
                  <a:gd name="T1" fmla="*/ 13 h 401"/>
                  <a:gd name="T2" fmla="*/ 215 w 384"/>
                  <a:gd name="T3" fmla="*/ 15 h 401"/>
                  <a:gd name="T4" fmla="*/ 172 w 384"/>
                  <a:gd name="T5" fmla="*/ 26 h 401"/>
                  <a:gd name="T6" fmla="*/ 153 w 384"/>
                  <a:gd name="T7" fmla="*/ 33 h 401"/>
                  <a:gd name="T8" fmla="*/ 135 w 384"/>
                  <a:gd name="T9" fmla="*/ 48 h 401"/>
                  <a:gd name="T10" fmla="*/ 132 w 384"/>
                  <a:gd name="T11" fmla="*/ 53 h 401"/>
                  <a:gd name="T12" fmla="*/ 136 w 384"/>
                  <a:gd name="T13" fmla="*/ 88 h 401"/>
                  <a:gd name="T14" fmla="*/ 143 w 384"/>
                  <a:gd name="T15" fmla="*/ 117 h 401"/>
                  <a:gd name="T16" fmla="*/ 107 w 384"/>
                  <a:gd name="T17" fmla="*/ 122 h 401"/>
                  <a:gd name="T18" fmla="*/ 97 w 384"/>
                  <a:gd name="T19" fmla="*/ 138 h 401"/>
                  <a:gd name="T20" fmla="*/ 80 w 384"/>
                  <a:gd name="T21" fmla="*/ 150 h 401"/>
                  <a:gd name="T22" fmla="*/ 65 w 384"/>
                  <a:gd name="T23" fmla="*/ 164 h 401"/>
                  <a:gd name="T24" fmla="*/ 40 w 384"/>
                  <a:gd name="T25" fmla="*/ 173 h 401"/>
                  <a:gd name="T26" fmla="*/ 24 w 384"/>
                  <a:gd name="T27" fmla="*/ 175 h 401"/>
                  <a:gd name="T28" fmla="*/ 0 w 384"/>
                  <a:gd name="T29" fmla="*/ 212 h 401"/>
                  <a:gd name="T30" fmla="*/ 183 w 384"/>
                  <a:gd name="T31" fmla="*/ 355 h 401"/>
                  <a:gd name="T32" fmla="*/ 183 w 384"/>
                  <a:gd name="T33" fmla="*/ 361 h 401"/>
                  <a:gd name="T34" fmla="*/ 195 w 384"/>
                  <a:gd name="T35" fmla="*/ 373 h 401"/>
                  <a:gd name="T36" fmla="*/ 210 w 384"/>
                  <a:gd name="T37" fmla="*/ 378 h 401"/>
                  <a:gd name="T38" fmla="*/ 219 w 384"/>
                  <a:gd name="T39" fmla="*/ 396 h 401"/>
                  <a:gd name="T40" fmla="*/ 269 w 384"/>
                  <a:gd name="T41" fmla="*/ 391 h 401"/>
                  <a:gd name="T42" fmla="*/ 347 w 384"/>
                  <a:gd name="T43" fmla="*/ 324 h 401"/>
                  <a:gd name="T44" fmla="*/ 375 w 384"/>
                  <a:gd name="T45" fmla="*/ 288 h 401"/>
                  <a:gd name="T46" fmla="*/ 358 w 384"/>
                  <a:gd name="T47" fmla="*/ 284 h 401"/>
                  <a:gd name="T48" fmla="*/ 348 w 384"/>
                  <a:gd name="T49" fmla="*/ 267 h 401"/>
                  <a:gd name="T50" fmla="*/ 338 w 384"/>
                  <a:gd name="T51" fmla="*/ 246 h 401"/>
                  <a:gd name="T52" fmla="*/ 347 w 384"/>
                  <a:gd name="T53" fmla="*/ 236 h 401"/>
                  <a:gd name="T54" fmla="*/ 347 w 384"/>
                  <a:gd name="T55" fmla="*/ 206 h 401"/>
                  <a:gd name="T56" fmla="*/ 343 w 384"/>
                  <a:gd name="T57" fmla="*/ 171 h 401"/>
                  <a:gd name="T58" fmla="*/ 338 w 384"/>
                  <a:gd name="T59" fmla="*/ 154 h 401"/>
                  <a:gd name="T60" fmla="*/ 320 w 384"/>
                  <a:gd name="T61" fmla="*/ 109 h 401"/>
                  <a:gd name="T62" fmla="*/ 306 w 384"/>
                  <a:gd name="T63" fmla="*/ 91 h 401"/>
                  <a:gd name="T64" fmla="*/ 313 w 384"/>
                  <a:gd name="T65" fmla="*/ 57 h 401"/>
                  <a:gd name="T66" fmla="*/ 313 w 384"/>
                  <a:gd name="T67" fmla="*/ 35 h 401"/>
                  <a:gd name="T68" fmla="*/ 311 w 384"/>
                  <a:gd name="T69" fmla="*/ 17 h 401"/>
                  <a:gd name="T70" fmla="*/ 320 w 384"/>
                  <a:gd name="T71" fmla="*/ 8 h 401"/>
                  <a:gd name="T72" fmla="*/ 309 w 384"/>
                  <a:gd name="T73" fmla="*/ 11 h 401"/>
                  <a:gd name="T74" fmla="*/ 295 w 384"/>
                  <a:gd name="T75" fmla="*/ 7 h 401"/>
                  <a:gd name="T76" fmla="*/ 282 w 384"/>
                  <a:gd name="T77" fmla="*/ 4 h 401"/>
                  <a:gd name="T78" fmla="*/ 263 w 384"/>
                  <a:gd name="T79" fmla="*/ 16 h 401"/>
                  <a:gd name="T80" fmla="*/ 262 w 384"/>
                  <a:gd name="T81" fmla="*/ 7 h 401"/>
                  <a:gd name="T82" fmla="*/ 247 w 384"/>
                  <a:gd name="T83" fmla="*/ 7 h 401"/>
                  <a:gd name="T84" fmla="*/ 227 w 384"/>
                  <a:gd name="T8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4" h="401">
                    <a:moveTo>
                      <a:pt x="227" y="13"/>
                    </a:moveTo>
                    <a:lnTo>
                      <a:pt x="227" y="13"/>
                    </a:lnTo>
                    <a:cubicBezTo>
                      <a:pt x="225" y="12"/>
                      <a:pt x="223" y="10"/>
                      <a:pt x="223" y="10"/>
                    </a:cubicBezTo>
                    <a:cubicBezTo>
                      <a:pt x="223" y="10"/>
                      <a:pt x="220" y="15"/>
                      <a:pt x="215" y="15"/>
                    </a:cubicBezTo>
                    <a:cubicBezTo>
                      <a:pt x="209" y="15"/>
                      <a:pt x="190" y="18"/>
                      <a:pt x="190" y="18"/>
                    </a:cubicBezTo>
                    <a:lnTo>
                      <a:pt x="172" y="26"/>
                    </a:lnTo>
                    <a:lnTo>
                      <a:pt x="163" y="34"/>
                    </a:lnTo>
                    <a:lnTo>
                      <a:pt x="153" y="33"/>
                    </a:lnTo>
                    <a:lnTo>
                      <a:pt x="144" y="41"/>
                    </a:lnTo>
                    <a:cubicBezTo>
                      <a:pt x="144" y="41"/>
                      <a:pt x="137" y="48"/>
                      <a:pt x="135" y="48"/>
                    </a:cubicBezTo>
                    <a:cubicBezTo>
                      <a:pt x="134" y="49"/>
                      <a:pt x="129" y="49"/>
                      <a:pt x="124" y="49"/>
                    </a:cubicBezTo>
                    <a:lnTo>
                      <a:pt x="132" y="53"/>
                    </a:lnTo>
                    <a:lnTo>
                      <a:pt x="136" y="68"/>
                    </a:lnTo>
                    <a:lnTo>
                      <a:pt x="136" y="88"/>
                    </a:lnTo>
                    <a:lnTo>
                      <a:pt x="147" y="105"/>
                    </a:lnTo>
                    <a:lnTo>
                      <a:pt x="143" y="117"/>
                    </a:lnTo>
                    <a:lnTo>
                      <a:pt x="110" y="116"/>
                    </a:lnTo>
                    <a:lnTo>
                      <a:pt x="107" y="122"/>
                    </a:lnTo>
                    <a:lnTo>
                      <a:pt x="94" y="125"/>
                    </a:lnTo>
                    <a:lnTo>
                      <a:pt x="97" y="138"/>
                    </a:lnTo>
                    <a:lnTo>
                      <a:pt x="88" y="147"/>
                    </a:lnTo>
                    <a:lnTo>
                      <a:pt x="80" y="150"/>
                    </a:lnTo>
                    <a:lnTo>
                      <a:pt x="73" y="153"/>
                    </a:lnTo>
                    <a:lnTo>
                      <a:pt x="65" y="164"/>
                    </a:lnTo>
                    <a:lnTo>
                      <a:pt x="44" y="168"/>
                    </a:lnTo>
                    <a:lnTo>
                      <a:pt x="40" y="173"/>
                    </a:lnTo>
                    <a:lnTo>
                      <a:pt x="32" y="168"/>
                    </a:lnTo>
                    <a:lnTo>
                      <a:pt x="24" y="175"/>
                    </a:lnTo>
                    <a:lnTo>
                      <a:pt x="3" y="190"/>
                    </a:lnTo>
                    <a:lnTo>
                      <a:pt x="0" y="212"/>
                    </a:lnTo>
                    <a:lnTo>
                      <a:pt x="0" y="219"/>
                    </a:lnTo>
                    <a:lnTo>
                      <a:pt x="183" y="355"/>
                    </a:lnTo>
                    <a:lnTo>
                      <a:pt x="183" y="355"/>
                    </a:lnTo>
                    <a:lnTo>
                      <a:pt x="183" y="361"/>
                    </a:lnTo>
                    <a:lnTo>
                      <a:pt x="191" y="362"/>
                    </a:lnTo>
                    <a:lnTo>
                      <a:pt x="195" y="373"/>
                    </a:lnTo>
                    <a:lnTo>
                      <a:pt x="204" y="371"/>
                    </a:lnTo>
                    <a:lnTo>
                      <a:pt x="210" y="378"/>
                    </a:lnTo>
                    <a:lnTo>
                      <a:pt x="222" y="383"/>
                    </a:lnTo>
                    <a:lnTo>
                      <a:pt x="219" y="396"/>
                    </a:lnTo>
                    <a:lnTo>
                      <a:pt x="223" y="401"/>
                    </a:lnTo>
                    <a:lnTo>
                      <a:pt x="269" y="391"/>
                    </a:lnTo>
                    <a:lnTo>
                      <a:pt x="286" y="373"/>
                    </a:lnTo>
                    <a:lnTo>
                      <a:pt x="347" y="324"/>
                    </a:lnTo>
                    <a:lnTo>
                      <a:pt x="384" y="299"/>
                    </a:lnTo>
                    <a:lnTo>
                      <a:pt x="375" y="288"/>
                    </a:lnTo>
                    <a:lnTo>
                      <a:pt x="366" y="283"/>
                    </a:lnTo>
                    <a:lnTo>
                      <a:pt x="358" y="284"/>
                    </a:lnTo>
                    <a:lnTo>
                      <a:pt x="357" y="283"/>
                    </a:lnTo>
                    <a:cubicBezTo>
                      <a:pt x="357" y="283"/>
                      <a:pt x="348" y="272"/>
                      <a:pt x="348" y="267"/>
                    </a:cubicBezTo>
                    <a:cubicBezTo>
                      <a:pt x="348" y="267"/>
                      <a:pt x="346" y="261"/>
                      <a:pt x="343" y="256"/>
                    </a:cubicBezTo>
                    <a:cubicBezTo>
                      <a:pt x="340" y="251"/>
                      <a:pt x="338" y="246"/>
                      <a:pt x="338" y="246"/>
                    </a:cubicBezTo>
                    <a:lnTo>
                      <a:pt x="337" y="244"/>
                    </a:lnTo>
                    <a:lnTo>
                      <a:pt x="347" y="236"/>
                    </a:lnTo>
                    <a:lnTo>
                      <a:pt x="340" y="219"/>
                    </a:lnTo>
                    <a:lnTo>
                      <a:pt x="347" y="206"/>
                    </a:lnTo>
                    <a:lnTo>
                      <a:pt x="344" y="186"/>
                    </a:lnTo>
                    <a:lnTo>
                      <a:pt x="343" y="171"/>
                    </a:lnTo>
                    <a:lnTo>
                      <a:pt x="335" y="154"/>
                    </a:lnTo>
                    <a:lnTo>
                      <a:pt x="338" y="154"/>
                    </a:lnTo>
                    <a:lnTo>
                      <a:pt x="332" y="118"/>
                    </a:lnTo>
                    <a:lnTo>
                      <a:pt x="320" y="109"/>
                    </a:lnTo>
                    <a:lnTo>
                      <a:pt x="317" y="97"/>
                    </a:lnTo>
                    <a:lnTo>
                      <a:pt x="306" y="91"/>
                    </a:lnTo>
                    <a:lnTo>
                      <a:pt x="302" y="72"/>
                    </a:lnTo>
                    <a:lnTo>
                      <a:pt x="313" y="57"/>
                    </a:lnTo>
                    <a:lnTo>
                      <a:pt x="318" y="46"/>
                    </a:lnTo>
                    <a:lnTo>
                      <a:pt x="313" y="35"/>
                    </a:lnTo>
                    <a:lnTo>
                      <a:pt x="318" y="23"/>
                    </a:lnTo>
                    <a:lnTo>
                      <a:pt x="311" y="17"/>
                    </a:lnTo>
                    <a:lnTo>
                      <a:pt x="320" y="11"/>
                    </a:lnTo>
                    <a:lnTo>
                      <a:pt x="320" y="8"/>
                    </a:lnTo>
                    <a:cubicBezTo>
                      <a:pt x="320" y="8"/>
                      <a:pt x="320" y="8"/>
                      <a:pt x="319" y="8"/>
                    </a:cubicBezTo>
                    <a:cubicBezTo>
                      <a:pt x="315" y="9"/>
                      <a:pt x="311" y="13"/>
                      <a:pt x="309" y="11"/>
                    </a:cubicBezTo>
                    <a:cubicBezTo>
                      <a:pt x="307" y="10"/>
                      <a:pt x="305" y="6"/>
                      <a:pt x="305" y="6"/>
                    </a:cubicBezTo>
                    <a:cubicBezTo>
                      <a:pt x="305" y="6"/>
                      <a:pt x="296" y="5"/>
                      <a:pt x="295" y="7"/>
                    </a:cubicBezTo>
                    <a:cubicBezTo>
                      <a:pt x="294" y="8"/>
                      <a:pt x="291" y="12"/>
                      <a:pt x="289" y="9"/>
                    </a:cubicBezTo>
                    <a:cubicBezTo>
                      <a:pt x="288" y="6"/>
                      <a:pt x="285" y="0"/>
                      <a:pt x="282" y="4"/>
                    </a:cubicBezTo>
                    <a:cubicBezTo>
                      <a:pt x="279" y="7"/>
                      <a:pt x="275" y="12"/>
                      <a:pt x="272" y="12"/>
                    </a:cubicBezTo>
                    <a:cubicBezTo>
                      <a:pt x="270" y="12"/>
                      <a:pt x="263" y="16"/>
                      <a:pt x="263" y="16"/>
                    </a:cubicBezTo>
                    <a:lnTo>
                      <a:pt x="259" y="11"/>
                    </a:lnTo>
                    <a:lnTo>
                      <a:pt x="262" y="7"/>
                    </a:lnTo>
                    <a:cubicBezTo>
                      <a:pt x="262" y="7"/>
                      <a:pt x="260" y="5"/>
                      <a:pt x="257" y="5"/>
                    </a:cubicBezTo>
                    <a:cubicBezTo>
                      <a:pt x="254" y="5"/>
                      <a:pt x="251" y="8"/>
                      <a:pt x="247" y="7"/>
                    </a:cubicBezTo>
                    <a:cubicBezTo>
                      <a:pt x="242" y="7"/>
                      <a:pt x="239" y="5"/>
                      <a:pt x="236" y="6"/>
                    </a:cubicBezTo>
                    <a:cubicBezTo>
                      <a:pt x="234" y="7"/>
                      <a:pt x="230" y="14"/>
                      <a:pt x="227"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3" name="MIDDLE EAST"/>
            <p:cNvGrpSpPr/>
            <p:nvPr/>
          </p:nvGrpSpPr>
          <p:grpSpPr>
            <a:xfrm>
              <a:off x="5917159" y="2261573"/>
              <a:ext cx="1202928" cy="1313116"/>
              <a:chOff x="5917159" y="2261573"/>
              <a:chExt cx="1202928" cy="1313116"/>
            </a:xfrm>
            <a:grpFill/>
          </p:grpSpPr>
          <p:sp>
            <p:nvSpPr>
              <p:cNvPr id="1142" name="Yemen" hidden="1"/>
              <p:cNvSpPr>
                <a:spLocks/>
              </p:cNvSpPr>
              <p:nvPr/>
            </p:nvSpPr>
            <p:spPr bwMode="auto">
              <a:xfrm>
                <a:off x="6165865" y="3379321"/>
                <a:ext cx="282460" cy="195368"/>
              </a:xfrm>
              <a:custGeom>
                <a:avLst/>
                <a:gdLst>
                  <a:gd name="T0" fmla="*/ 188 w 200"/>
                  <a:gd name="T1" fmla="*/ 58 h 139"/>
                  <a:gd name="T2" fmla="*/ 188 w 200"/>
                  <a:gd name="T3" fmla="*/ 58 h 139"/>
                  <a:gd name="T4" fmla="*/ 200 w 200"/>
                  <a:gd name="T5" fmla="*/ 51 h 139"/>
                  <a:gd name="T6" fmla="*/ 176 w 200"/>
                  <a:gd name="T7" fmla="*/ 0 h 139"/>
                  <a:gd name="T8" fmla="*/ 168 w 200"/>
                  <a:gd name="T9" fmla="*/ 1 h 139"/>
                  <a:gd name="T10" fmla="*/ 146 w 200"/>
                  <a:gd name="T11" fmla="*/ 6 h 139"/>
                  <a:gd name="T12" fmla="*/ 126 w 200"/>
                  <a:gd name="T13" fmla="*/ 9 h 139"/>
                  <a:gd name="T14" fmla="*/ 108 w 200"/>
                  <a:gd name="T15" fmla="*/ 18 h 139"/>
                  <a:gd name="T16" fmla="*/ 97 w 200"/>
                  <a:gd name="T17" fmla="*/ 33 h 139"/>
                  <a:gd name="T18" fmla="*/ 92 w 200"/>
                  <a:gd name="T19" fmla="*/ 38 h 139"/>
                  <a:gd name="T20" fmla="*/ 86 w 200"/>
                  <a:gd name="T21" fmla="*/ 44 h 139"/>
                  <a:gd name="T22" fmla="*/ 85 w 200"/>
                  <a:gd name="T23" fmla="*/ 44 h 139"/>
                  <a:gd name="T24" fmla="*/ 80 w 200"/>
                  <a:gd name="T25" fmla="*/ 40 h 139"/>
                  <a:gd name="T26" fmla="*/ 78 w 200"/>
                  <a:gd name="T27" fmla="*/ 38 h 139"/>
                  <a:gd name="T28" fmla="*/ 57 w 200"/>
                  <a:gd name="T29" fmla="*/ 36 h 139"/>
                  <a:gd name="T30" fmla="*/ 42 w 200"/>
                  <a:gd name="T31" fmla="*/ 34 h 139"/>
                  <a:gd name="T32" fmla="*/ 30 w 200"/>
                  <a:gd name="T33" fmla="*/ 36 h 139"/>
                  <a:gd name="T34" fmla="*/ 22 w 200"/>
                  <a:gd name="T35" fmla="*/ 37 h 139"/>
                  <a:gd name="T36" fmla="*/ 21 w 200"/>
                  <a:gd name="T37" fmla="*/ 37 h 139"/>
                  <a:gd name="T38" fmla="*/ 16 w 200"/>
                  <a:gd name="T39" fmla="*/ 33 h 139"/>
                  <a:gd name="T40" fmla="*/ 13 w 200"/>
                  <a:gd name="T41" fmla="*/ 37 h 139"/>
                  <a:gd name="T42" fmla="*/ 12 w 200"/>
                  <a:gd name="T43" fmla="*/ 51 h 139"/>
                  <a:gd name="T44" fmla="*/ 4 w 200"/>
                  <a:gd name="T45" fmla="*/ 59 h 139"/>
                  <a:gd name="T46" fmla="*/ 4 w 200"/>
                  <a:gd name="T47" fmla="*/ 62 h 139"/>
                  <a:gd name="T48" fmla="*/ 1 w 200"/>
                  <a:gd name="T49" fmla="*/ 70 h 139"/>
                  <a:gd name="T50" fmla="*/ 3 w 200"/>
                  <a:gd name="T51" fmla="*/ 82 h 139"/>
                  <a:gd name="T52" fmla="*/ 9 w 200"/>
                  <a:gd name="T53" fmla="*/ 96 h 139"/>
                  <a:gd name="T54" fmla="*/ 14 w 200"/>
                  <a:gd name="T55" fmla="*/ 118 h 139"/>
                  <a:gd name="T56" fmla="*/ 21 w 200"/>
                  <a:gd name="T57" fmla="*/ 136 h 139"/>
                  <a:gd name="T58" fmla="*/ 46 w 200"/>
                  <a:gd name="T59" fmla="*/ 135 h 139"/>
                  <a:gd name="T60" fmla="*/ 60 w 200"/>
                  <a:gd name="T61" fmla="*/ 124 h 139"/>
                  <a:gd name="T62" fmla="*/ 73 w 200"/>
                  <a:gd name="T63" fmla="*/ 122 h 139"/>
                  <a:gd name="T64" fmla="*/ 93 w 200"/>
                  <a:gd name="T65" fmla="*/ 116 h 139"/>
                  <a:gd name="T66" fmla="*/ 106 w 200"/>
                  <a:gd name="T67" fmla="*/ 110 h 139"/>
                  <a:gd name="T68" fmla="*/ 121 w 200"/>
                  <a:gd name="T69" fmla="*/ 108 h 139"/>
                  <a:gd name="T70" fmla="*/ 127 w 200"/>
                  <a:gd name="T71" fmla="*/ 95 h 139"/>
                  <a:gd name="T72" fmla="*/ 145 w 200"/>
                  <a:gd name="T73" fmla="*/ 88 h 139"/>
                  <a:gd name="T74" fmla="*/ 168 w 200"/>
                  <a:gd name="T75" fmla="*/ 82 h 139"/>
                  <a:gd name="T76" fmla="*/ 182 w 200"/>
                  <a:gd name="T77" fmla="*/ 73 h 139"/>
                  <a:gd name="T78" fmla="*/ 188 w 200"/>
                  <a:gd name="T79"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39">
                    <a:moveTo>
                      <a:pt x="188" y="58"/>
                    </a:moveTo>
                    <a:lnTo>
                      <a:pt x="188" y="58"/>
                    </a:lnTo>
                    <a:cubicBezTo>
                      <a:pt x="192" y="56"/>
                      <a:pt x="196" y="53"/>
                      <a:pt x="200" y="51"/>
                    </a:cubicBezTo>
                    <a:lnTo>
                      <a:pt x="176" y="0"/>
                    </a:lnTo>
                    <a:cubicBezTo>
                      <a:pt x="173" y="1"/>
                      <a:pt x="170" y="1"/>
                      <a:pt x="168" y="1"/>
                    </a:cubicBezTo>
                    <a:cubicBezTo>
                      <a:pt x="165" y="1"/>
                      <a:pt x="148" y="5"/>
                      <a:pt x="146" y="6"/>
                    </a:cubicBezTo>
                    <a:cubicBezTo>
                      <a:pt x="143" y="7"/>
                      <a:pt x="132" y="9"/>
                      <a:pt x="126" y="9"/>
                    </a:cubicBezTo>
                    <a:cubicBezTo>
                      <a:pt x="121" y="8"/>
                      <a:pt x="111" y="15"/>
                      <a:pt x="108" y="18"/>
                    </a:cubicBezTo>
                    <a:cubicBezTo>
                      <a:pt x="105" y="20"/>
                      <a:pt x="97" y="33"/>
                      <a:pt x="97" y="33"/>
                    </a:cubicBezTo>
                    <a:cubicBezTo>
                      <a:pt x="97" y="33"/>
                      <a:pt x="95" y="36"/>
                      <a:pt x="92" y="38"/>
                    </a:cubicBezTo>
                    <a:cubicBezTo>
                      <a:pt x="90" y="41"/>
                      <a:pt x="88" y="43"/>
                      <a:pt x="86" y="44"/>
                    </a:cubicBezTo>
                    <a:cubicBezTo>
                      <a:pt x="86" y="44"/>
                      <a:pt x="86" y="44"/>
                      <a:pt x="85" y="44"/>
                    </a:cubicBezTo>
                    <a:cubicBezTo>
                      <a:pt x="83" y="44"/>
                      <a:pt x="82" y="42"/>
                      <a:pt x="80" y="40"/>
                    </a:cubicBezTo>
                    <a:cubicBezTo>
                      <a:pt x="79" y="39"/>
                      <a:pt x="78" y="38"/>
                      <a:pt x="78" y="38"/>
                    </a:cubicBezTo>
                    <a:lnTo>
                      <a:pt x="57" y="36"/>
                    </a:lnTo>
                    <a:lnTo>
                      <a:pt x="42" y="34"/>
                    </a:lnTo>
                    <a:lnTo>
                      <a:pt x="30" y="36"/>
                    </a:lnTo>
                    <a:lnTo>
                      <a:pt x="22" y="37"/>
                    </a:lnTo>
                    <a:lnTo>
                      <a:pt x="21" y="37"/>
                    </a:lnTo>
                    <a:lnTo>
                      <a:pt x="16" y="33"/>
                    </a:lnTo>
                    <a:lnTo>
                      <a:pt x="13" y="37"/>
                    </a:lnTo>
                    <a:lnTo>
                      <a:pt x="12" y="51"/>
                    </a:lnTo>
                    <a:lnTo>
                      <a:pt x="4" y="59"/>
                    </a:lnTo>
                    <a:cubicBezTo>
                      <a:pt x="4" y="60"/>
                      <a:pt x="4" y="61"/>
                      <a:pt x="4" y="62"/>
                    </a:cubicBezTo>
                    <a:cubicBezTo>
                      <a:pt x="4" y="67"/>
                      <a:pt x="0" y="62"/>
                      <a:pt x="1" y="70"/>
                    </a:cubicBezTo>
                    <a:cubicBezTo>
                      <a:pt x="2" y="78"/>
                      <a:pt x="1" y="80"/>
                      <a:pt x="3" y="82"/>
                    </a:cubicBezTo>
                    <a:cubicBezTo>
                      <a:pt x="5" y="85"/>
                      <a:pt x="8" y="89"/>
                      <a:pt x="9" y="96"/>
                    </a:cubicBezTo>
                    <a:cubicBezTo>
                      <a:pt x="11" y="104"/>
                      <a:pt x="14" y="111"/>
                      <a:pt x="14" y="118"/>
                    </a:cubicBezTo>
                    <a:cubicBezTo>
                      <a:pt x="14" y="125"/>
                      <a:pt x="16" y="134"/>
                      <a:pt x="21" y="136"/>
                    </a:cubicBezTo>
                    <a:cubicBezTo>
                      <a:pt x="26" y="139"/>
                      <a:pt x="43" y="136"/>
                      <a:pt x="46" y="135"/>
                    </a:cubicBezTo>
                    <a:cubicBezTo>
                      <a:pt x="50" y="133"/>
                      <a:pt x="58" y="126"/>
                      <a:pt x="60" y="124"/>
                    </a:cubicBezTo>
                    <a:cubicBezTo>
                      <a:pt x="62" y="123"/>
                      <a:pt x="64" y="123"/>
                      <a:pt x="73" y="122"/>
                    </a:cubicBezTo>
                    <a:cubicBezTo>
                      <a:pt x="81" y="120"/>
                      <a:pt x="85" y="119"/>
                      <a:pt x="93" y="116"/>
                    </a:cubicBezTo>
                    <a:cubicBezTo>
                      <a:pt x="101" y="113"/>
                      <a:pt x="102" y="110"/>
                      <a:pt x="106" y="110"/>
                    </a:cubicBezTo>
                    <a:cubicBezTo>
                      <a:pt x="110" y="110"/>
                      <a:pt x="120" y="110"/>
                      <a:pt x="121" y="108"/>
                    </a:cubicBezTo>
                    <a:cubicBezTo>
                      <a:pt x="122" y="105"/>
                      <a:pt x="121" y="97"/>
                      <a:pt x="127" y="95"/>
                    </a:cubicBezTo>
                    <a:cubicBezTo>
                      <a:pt x="133" y="93"/>
                      <a:pt x="136" y="88"/>
                      <a:pt x="145" y="88"/>
                    </a:cubicBezTo>
                    <a:cubicBezTo>
                      <a:pt x="154" y="88"/>
                      <a:pt x="161" y="86"/>
                      <a:pt x="168" y="82"/>
                    </a:cubicBezTo>
                    <a:cubicBezTo>
                      <a:pt x="175" y="79"/>
                      <a:pt x="182" y="73"/>
                      <a:pt x="182" y="73"/>
                    </a:cubicBezTo>
                    <a:cubicBezTo>
                      <a:pt x="182" y="73"/>
                      <a:pt x="180" y="63"/>
                      <a:pt x="188" y="5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3" name="Uzbekistan" hidden="1"/>
              <p:cNvSpPr>
                <a:spLocks/>
              </p:cNvSpPr>
              <p:nvPr/>
            </p:nvSpPr>
            <p:spPr bwMode="auto">
              <a:xfrm>
                <a:off x="6413867" y="2558183"/>
                <a:ext cx="449628" cy="254238"/>
              </a:xfrm>
              <a:custGeom>
                <a:avLst/>
                <a:gdLst>
                  <a:gd name="connsiteX0" fmla="*/ 55085 w 449628"/>
                  <a:gd name="connsiteY0" fmla="*/ 0 h 254238"/>
                  <a:gd name="connsiteX1" fmla="*/ 53672 w 449628"/>
                  <a:gd name="connsiteY1" fmla="*/ 8466 h 254238"/>
                  <a:gd name="connsiteX2" fmla="*/ 55085 w 449628"/>
                  <a:gd name="connsiteY2" fmla="*/ 29669 h 254238"/>
                  <a:gd name="connsiteX3" fmla="*/ 64972 w 449628"/>
                  <a:gd name="connsiteY3" fmla="*/ 39559 h 254238"/>
                  <a:gd name="connsiteX4" fmla="*/ 70622 w 449628"/>
                  <a:gd name="connsiteY4" fmla="*/ 35314 h 254238"/>
                  <a:gd name="connsiteX5" fmla="*/ 66384 w 449628"/>
                  <a:gd name="connsiteY5" fmla="*/ 25424 h 254238"/>
                  <a:gd name="connsiteX6" fmla="*/ 64972 w 449628"/>
                  <a:gd name="connsiteY6" fmla="*/ 14136 h 254238"/>
                  <a:gd name="connsiteX7" fmla="*/ 63559 w 449628"/>
                  <a:gd name="connsiteY7" fmla="*/ 7068 h 254238"/>
                  <a:gd name="connsiteX8" fmla="*/ 63559 w 449628"/>
                  <a:gd name="connsiteY8" fmla="*/ 4246 h 254238"/>
                  <a:gd name="connsiteX9" fmla="*/ 76271 w 449628"/>
                  <a:gd name="connsiteY9" fmla="*/ 11288 h 254238"/>
                  <a:gd name="connsiteX10" fmla="*/ 77684 w 449628"/>
                  <a:gd name="connsiteY10" fmla="*/ 15534 h 254238"/>
                  <a:gd name="connsiteX11" fmla="*/ 79096 w 449628"/>
                  <a:gd name="connsiteY11" fmla="*/ 28246 h 254238"/>
                  <a:gd name="connsiteX12" fmla="*/ 73447 w 449628"/>
                  <a:gd name="connsiteY12" fmla="*/ 31068 h 254238"/>
                  <a:gd name="connsiteX13" fmla="*/ 79096 w 449628"/>
                  <a:gd name="connsiteY13" fmla="*/ 40958 h 254238"/>
                  <a:gd name="connsiteX14" fmla="*/ 100283 w 449628"/>
                  <a:gd name="connsiteY14" fmla="*/ 42381 h 254238"/>
                  <a:gd name="connsiteX15" fmla="*/ 110170 w 449628"/>
                  <a:gd name="connsiteY15" fmla="*/ 33890 h 254238"/>
                  <a:gd name="connsiteX16" fmla="*/ 111582 w 449628"/>
                  <a:gd name="connsiteY16" fmla="*/ 28246 h 254238"/>
                  <a:gd name="connsiteX17" fmla="*/ 122882 w 449628"/>
                  <a:gd name="connsiteY17" fmla="*/ 33890 h 254238"/>
                  <a:gd name="connsiteX18" fmla="*/ 155368 w 449628"/>
                  <a:gd name="connsiteY18" fmla="*/ 66381 h 254238"/>
                  <a:gd name="connsiteX19" fmla="*/ 185029 w 449628"/>
                  <a:gd name="connsiteY19" fmla="*/ 60737 h 254238"/>
                  <a:gd name="connsiteX20" fmla="*/ 216103 w 449628"/>
                  <a:gd name="connsiteY20" fmla="*/ 62136 h 254238"/>
                  <a:gd name="connsiteX21" fmla="*/ 227402 w 449628"/>
                  <a:gd name="connsiteY21" fmla="*/ 56492 h 254238"/>
                  <a:gd name="connsiteX22" fmla="*/ 237289 w 449628"/>
                  <a:gd name="connsiteY22" fmla="*/ 64983 h 254238"/>
                  <a:gd name="connsiteX23" fmla="*/ 245764 w 449628"/>
                  <a:gd name="connsiteY23" fmla="*/ 73449 h 254238"/>
                  <a:gd name="connsiteX24" fmla="*/ 250001 w 449628"/>
                  <a:gd name="connsiteY24" fmla="*/ 79093 h 254238"/>
                  <a:gd name="connsiteX25" fmla="*/ 251414 w 449628"/>
                  <a:gd name="connsiteY25" fmla="*/ 79093 h 254238"/>
                  <a:gd name="connsiteX26" fmla="*/ 258476 w 449628"/>
                  <a:gd name="connsiteY26" fmla="*/ 79093 h 254238"/>
                  <a:gd name="connsiteX27" fmla="*/ 262713 w 449628"/>
                  <a:gd name="connsiteY27" fmla="*/ 94627 h 254238"/>
                  <a:gd name="connsiteX28" fmla="*/ 264126 w 449628"/>
                  <a:gd name="connsiteY28" fmla="*/ 100271 h 254238"/>
                  <a:gd name="connsiteX29" fmla="*/ 269776 w 449628"/>
                  <a:gd name="connsiteY29" fmla="*/ 108763 h 254238"/>
                  <a:gd name="connsiteX30" fmla="*/ 271188 w 449628"/>
                  <a:gd name="connsiteY30" fmla="*/ 107339 h 254238"/>
                  <a:gd name="connsiteX31" fmla="*/ 272600 w 449628"/>
                  <a:gd name="connsiteY31" fmla="*/ 107339 h 254238"/>
                  <a:gd name="connsiteX32" fmla="*/ 275425 w 449628"/>
                  <a:gd name="connsiteY32" fmla="*/ 108763 h 254238"/>
                  <a:gd name="connsiteX33" fmla="*/ 276838 w 449628"/>
                  <a:gd name="connsiteY33" fmla="*/ 110161 h 254238"/>
                  <a:gd name="connsiteX34" fmla="*/ 279663 w 449628"/>
                  <a:gd name="connsiteY34" fmla="*/ 120051 h 254238"/>
                  <a:gd name="connsiteX35" fmla="*/ 289550 w 449628"/>
                  <a:gd name="connsiteY35" fmla="*/ 132763 h 254238"/>
                  <a:gd name="connsiteX36" fmla="*/ 296612 w 449628"/>
                  <a:gd name="connsiteY36" fmla="*/ 132763 h 254238"/>
                  <a:gd name="connsiteX37" fmla="*/ 306499 w 449628"/>
                  <a:gd name="connsiteY37" fmla="*/ 132763 h 254238"/>
                  <a:gd name="connsiteX38" fmla="*/ 323448 w 449628"/>
                  <a:gd name="connsiteY38" fmla="*/ 132763 h 254238"/>
                  <a:gd name="connsiteX39" fmla="*/ 324861 w 449628"/>
                  <a:gd name="connsiteY39" fmla="*/ 141255 h 254238"/>
                  <a:gd name="connsiteX40" fmla="*/ 326273 w 449628"/>
                  <a:gd name="connsiteY40" fmla="*/ 148297 h 254238"/>
                  <a:gd name="connsiteX41" fmla="*/ 326273 w 449628"/>
                  <a:gd name="connsiteY41" fmla="*/ 149721 h 254238"/>
                  <a:gd name="connsiteX42" fmla="*/ 342765 w 449628"/>
                  <a:gd name="connsiteY42" fmla="*/ 139763 h 254238"/>
                  <a:gd name="connsiteX43" fmla="*/ 342765 w 449628"/>
                  <a:gd name="connsiteY43" fmla="*/ 138782 h 254238"/>
                  <a:gd name="connsiteX44" fmla="*/ 348464 w 449628"/>
                  <a:gd name="connsiteY44" fmla="*/ 130436 h 254238"/>
                  <a:gd name="connsiteX45" fmla="*/ 357014 w 449628"/>
                  <a:gd name="connsiteY45" fmla="*/ 117916 h 254238"/>
                  <a:gd name="connsiteX46" fmla="*/ 366987 w 449628"/>
                  <a:gd name="connsiteY46" fmla="*/ 116525 h 254238"/>
                  <a:gd name="connsiteX47" fmla="*/ 368412 w 449628"/>
                  <a:gd name="connsiteY47" fmla="*/ 115134 h 254238"/>
                  <a:gd name="connsiteX48" fmla="*/ 372687 w 449628"/>
                  <a:gd name="connsiteY48" fmla="*/ 106788 h 254238"/>
                  <a:gd name="connsiteX49" fmla="*/ 378386 w 449628"/>
                  <a:gd name="connsiteY49" fmla="*/ 106788 h 254238"/>
                  <a:gd name="connsiteX50" fmla="*/ 379811 w 449628"/>
                  <a:gd name="connsiteY50" fmla="*/ 108179 h 254238"/>
                  <a:gd name="connsiteX51" fmla="*/ 386935 w 449628"/>
                  <a:gd name="connsiteY51" fmla="*/ 101224 h 254238"/>
                  <a:gd name="connsiteX52" fmla="*/ 391210 w 449628"/>
                  <a:gd name="connsiteY52" fmla="*/ 102615 h 254238"/>
                  <a:gd name="connsiteX53" fmla="*/ 371262 w 449628"/>
                  <a:gd name="connsiteY53" fmla="*/ 119307 h 254238"/>
                  <a:gd name="connsiteX54" fmla="*/ 374528 w 449628"/>
                  <a:gd name="connsiteY54" fmla="*/ 120583 h 254238"/>
                  <a:gd name="connsiteX55" fmla="*/ 384713 w 449628"/>
                  <a:gd name="connsiteY55" fmla="*/ 114433 h 254238"/>
                  <a:gd name="connsiteX56" fmla="*/ 377229 w 449628"/>
                  <a:gd name="connsiteY56" fmla="*/ 121638 h 254238"/>
                  <a:gd name="connsiteX57" fmla="*/ 385510 w 449628"/>
                  <a:gd name="connsiteY57" fmla="*/ 124872 h 254238"/>
                  <a:gd name="connsiteX58" fmla="*/ 396909 w 449628"/>
                  <a:gd name="connsiteY58" fmla="*/ 133218 h 254238"/>
                  <a:gd name="connsiteX59" fmla="*/ 409733 w 449628"/>
                  <a:gd name="connsiteY59" fmla="*/ 131827 h 254238"/>
                  <a:gd name="connsiteX60" fmla="*/ 411158 w 449628"/>
                  <a:gd name="connsiteY60" fmla="*/ 131827 h 254238"/>
                  <a:gd name="connsiteX61" fmla="*/ 412582 w 449628"/>
                  <a:gd name="connsiteY61" fmla="*/ 124872 h 254238"/>
                  <a:gd name="connsiteX62" fmla="*/ 425406 w 449628"/>
                  <a:gd name="connsiteY62" fmla="*/ 133218 h 254238"/>
                  <a:gd name="connsiteX63" fmla="*/ 429680 w 449628"/>
                  <a:gd name="connsiteY63" fmla="*/ 138782 h 254238"/>
                  <a:gd name="connsiteX64" fmla="*/ 429680 w 449628"/>
                  <a:gd name="connsiteY64" fmla="*/ 140173 h 254238"/>
                  <a:gd name="connsiteX65" fmla="*/ 439654 w 449628"/>
                  <a:gd name="connsiteY65" fmla="*/ 140173 h 254238"/>
                  <a:gd name="connsiteX66" fmla="*/ 449628 w 449628"/>
                  <a:gd name="connsiteY66" fmla="*/ 142955 h 254238"/>
                  <a:gd name="connsiteX67" fmla="*/ 435380 w 449628"/>
                  <a:gd name="connsiteY67" fmla="*/ 152692 h 254238"/>
                  <a:gd name="connsiteX68" fmla="*/ 425406 w 449628"/>
                  <a:gd name="connsiteY68" fmla="*/ 161038 h 254238"/>
                  <a:gd name="connsiteX69" fmla="*/ 409733 w 449628"/>
                  <a:gd name="connsiteY69" fmla="*/ 158256 h 254238"/>
                  <a:gd name="connsiteX70" fmla="*/ 402608 w 449628"/>
                  <a:gd name="connsiteY70" fmla="*/ 162429 h 254238"/>
                  <a:gd name="connsiteX71" fmla="*/ 392635 w 449628"/>
                  <a:gd name="connsiteY71" fmla="*/ 155474 h 254238"/>
                  <a:gd name="connsiteX72" fmla="*/ 399759 w 449628"/>
                  <a:gd name="connsiteY72" fmla="*/ 144346 h 254238"/>
                  <a:gd name="connsiteX73" fmla="*/ 386935 w 449628"/>
                  <a:gd name="connsiteY73" fmla="*/ 134609 h 254238"/>
                  <a:gd name="connsiteX74" fmla="*/ 372687 w 449628"/>
                  <a:gd name="connsiteY74" fmla="*/ 142955 h 254238"/>
                  <a:gd name="connsiteX75" fmla="*/ 358646 w 449628"/>
                  <a:gd name="connsiteY75" fmla="*/ 139528 h 254238"/>
                  <a:gd name="connsiteX76" fmla="*/ 355880 w 449628"/>
                  <a:gd name="connsiteY76" fmla="*/ 142191 h 254238"/>
                  <a:gd name="connsiteX77" fmla="*/ 357014 w 449628"/>
                  <a:gd name="connsiteY77" fmla="*/ 155474 h 254238"/>
                  <a:gd name="connsiteX78" fmla="*/ 354164 w 449628"/>
                  <a:gd name="connsiteY78" fmla="*/ 156865 h 254238"/>
                  <a:gd name="connsiteX79" fmla="*/ 351314 w 449628"/>
                  <a:gd name="connsiteY79" fmla="*/ 155474 h 254238"/>
                  <a:gd name="connsiteX80" fmla="*/ 349889 w 449628"/>
                  <a:gd name="connsiteY80" fmla="*/ 155474 h 254238"/>
                  <a:gd name="connsiteX81" fmla="*/ 341340 w 449628"/>
                  <a:gd name="connsiteY81" fmla="*/ 156865 h 254238"/>
                  <a:gd name="connsiteX82" fmla="*/ 342688 w 449628"/>
                  <a:gd name="connsiteY82" fmla="*/ 154891 h 254238"/>
                  <a:gd name="connsiteX83" fmla="*/ 331923 w 449628"/>
                  <a:gd name="connsiteY83" fmla="*/ 165255 h 254238"/>
                  <a:gd name="connsiteX84" fmla="*/ 344635 w 449628"/>
                  <a:gd name="connsiteY84" fmla="*/ 162433 h 254238"/>
                  <a:gd name="connsiteX85" fmla="*/ 338985 w 449628"/>
                  <a:gd name="connsiteY85" fmla="*/ 165255 h 254238"/>
                  <a:gd name="connsiteX86" fmla="*/ 347460 w 449628"/>
                  <a:gd name="connsiteY86" fmla="*/ 166679 h 254238"/>
                  <a:gd name="connsiteX87" fmla="*/ 350285 w 449628"/>
                  <a:gd name="connsiteY87" fmla="*/ 166679 h 254238"/>
                  <a:gd name="connsiteX88" fmla="*/ 344635 w 449628"/>
                  <a:gd name="connsiteY88" fmla="*/ 177967 h 254238"/>
                  <a:gd name="connsiteX89" fmla="*/ 344635 w 449628"/>
                  <a:gd name="connsiteY89" fmla="*/ 179390 h 254238"/>
                  <a:gd name="connsiteX90" fmla="*/ 329098 w 449628"/>
                  <a:gd name="connsiteY90" fmla="*/ 177967 h 254238"/>
                  <a:gd name="connsiteX91" fmla="*/ 317798 w 449628"/>
                  <a:gd name="connsiteY91" fmla="*/ 187857 h 254238"/>
                  <a:gd name="connsiteX92" fmla="*/ 327686 w 449628"/>
                  <a:gd name="connsiteY92" fmla="*/ 200568 h 254238"/>
                  <a:gd name="connsiteX93" fmla="*/ 327686 w 449628"/>
                  <a:gd name="connsiteY93" fmla="*/ 201967 h 254238"/>
                  <a:gd name="connsiteX94" fmla="*/ 340398 w 449628"/>
                  <a:gd name="connsiteY94" fmla="*/ 201967 h 254238"/>
                  <a:gd name="connsiteX95" fmla="*/ 343223 w 449628"/>
                  <a:gd name="connsiteY95" fmla="*/ 214679 h 254238"/>
                  <a:gd name="connsiteX96" fmla="*/ 353110 w 449628"/>
                  <a:gd name="connsiteY96" fmla="*/ 225992 h 254238"/>
                  <a:gd name="connsiteX97" fmla="*/ 344635 w 449628"/>
                  <a:gd name="connsiteY97" fmla="*/ 241526 h 254238"/>
                  <a:gd name="connsiteX98" fmla="*/ 343223 w 449628"/>
                  <a:gd name="connsiteY98" fmla="*/ 254238 h 254238"/>
                  <a:gd name="connsiteX99" fmla="*/ 326273 w 449628"/>
                  <a:gd name="connsiteY99" fmla="*/ 248594 h 254238"/>
                  <a:gd name="connsiteX100" fmla="*/ 313561 w 449628"/>
                  <a:gd name="connsiteY100" fmla="*/ 247170 h 254238"/>
                  <a:gd name="connsiteX101" fmla="*/ 313561 w 449628"/>
                  <a:gd name="connsiteY101" fmla="*/ 228814 h 254238"/>
                  <a:gd name="connsiteX102" fmla="*/ 312149 w 449628"/>
                  <a:gd name="connsiteY102" fmla="*/ 227391 h 254238"/>
                  <a:gd name="connsiteX103" fmla="*/ 292375 w 449628"/>
                  <a:gd name="connsiteY103" fmla="*/ 220348 h 254238"/>
                  <a:gd name="connsiteX104" fmla="*/ 290962 w 449628"/>
                  <a:gd name="connsiteY104" fmla="*/ 220348 h 254238"/>
                  <a:gd name="connsiteX105" fmla="*/ 264126 w 449628"/>
                  <a:gd name="connsiteY105" fmla="*/ 209035 h 254238"/>
                  <a:gd name="connsiteX106" fmla="*/ 244352 w 449628"/>
                  <a:gd name="connsiteY106" fmla="*/ 199145 h 254238"/>
                  <a:gd name="connsiteX107" fmla="*/ 217515 w 449628"/>
                  <a:gd name="connsiteY107" fmla="*/ 180789 h 254238"/>
                  <a:gd name="connsiteX108" fmla="*/ 193504 w 449628"/>
                  <a:gd name="connsiteY108" fmla="*/ 165255 h 254238"/>
                  <a:gd name="connsiteX109" fmla="*/ 177967 w 449628"/>
                  <a:gd name="connsiteY109" fmla="*/ 141255 h 254238"/>
                  <a:gd name="connsiteX110" fmla="*/ 161018 w 449628"/>
                  <a:gd name="connsiteY110" fmla="*/ 125695 h 254238"/>
                  <a:gd name="connsiteX111" fmla="*/ 158193 w 449628"/>
                  <a:gd name="connsiteY111" fmla="*/ 125695 h 254238"/>
                  <a:gd name="connsiteX112" fmla="*/ 152543 w 449628"/>
                  <a:gd name="connsiteY112" fmla="*/ 128543 h 254238"/>
                  <a:gd name="connsiteX113" fmla="*/ 149718 w 449628"/>
                  <a:gd name="connsiteY113" fmla="*/ 129941 h 254238"/>
                  <a:gd name="connsiteX114" fmla="*/ 125707 w 449628"/>
                  <a:gd name="connsiteY114" fmla="*/ 125695 h 254238"/>
                  <a:gd name="connsiteX115" fmla="*/ 118645 w 449628"/>
                  <a:gd name="connsiteY115" fmla="*/ 103119 h 254238"/>
                  <a:gd name="connsiteX116" fmla="*/ 98870 w 449628"/>
                  <a:gd name="connsiteY116" fmla="*/ 93229 h 254238"/>
                  <a:gd name="connsiteX117" fmla="*/ 73447 w 449628"/>
                  <a:gd name="connsiteY117" fmla="*/ 83339 h 254238"/>
                  <a:gd name="connsiteX118" fmla="*/ 66384 w 449628"/>
                  <a:gd name="connsiteY118" fmla="*/ 84737 h 254238"/>
                  <a:gd name="connsiteX119" fmla="*/ 62147 w 449628"/>
                  <a:gd name="connsiteY119" fmla="*/ 84737 h 254238"/>
                  <a:gd name="connsiteX120" fmla="*/ 67797 w 449628"/>
                  <a:gd name="connsiteY120" fmla="*/ 91805 h 254238"/>
                  <a:gd name="connsiteX121" fmla="*/ 63559 w 449628"/>
                  <a:gd name="connsiteY121" fmla="*/ 90407 h 254238"/>
                  <a:gd name="connsiteX122" fmla="*/ 62147 w 449628"/>
                  <a:gd name="connsiteY122" fmla="*/ 88983 h 254238"/>
                  <a:gd name="connsiteX123" fmla="*/ 59322 w 449628"/>
                  <a:gd name="connsiteY123" fmla="*/ 98873 h 254238"/>
                  <a:gd name="connsiteX124" fmla="*/ 56497 w 449628"/>
                  <a:gd name="connsiteY124" fmla="*/ 98873 h 254238"/>
                  <a:gd name="connsiteX125" fmla="*/ 43785 w 449628"/>
                  <a:gd name="connsiteY125" fmla="*/ 103119 h 254238"/>
                  <a:gd name="connsiteX126" fmla="*/ 42373 w 449628"/>
                  <a:gd name="connsiteY126" fmla="*/ 118653 h 254238"/>
                  <a:gd name="connsiteX127" fmla="*/ 42373 w 449628"/>
                  <a:gd name="connsiteY127" fmla="*/ 120051 h 254238"/>
                  <a:gd name="connsiteX128" fmla="*/ 46610 w 449628"/>
                  <a:gd name="connsiteY128" fmla="*/ 125695 h 254238"/>
                  <a:gd name="connsiteX129" fmla="*/ 24011 w 449628"/>
                  <a:gd name="connsiteY129" fmla="*/ 125695 h 254238"/>
                  <a:gd name="connsiteX130" fmla="*/ 0 w 449628"/>
                  <a:gd name="connsiteY130" fmla="*/ 18356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49628" h="254238">
                    <a:moveTo>
                      <a:pt x="55085" y="0"/>
                    </a:moveTo>
                    <a:cubicBezTo>
                      <a:pt x="54626" y="2822"/>
                      <a:pt x="54131" y="5644"/>
                      <a:pt x="53672" y="8466"/>
                    </a:cubicBezTo>
                    <a:cubicBezTo>
                      <a:pt x="54131" y="15534"/>
                      <a:pt x="54626" y="22602"/>
                      <a:pt x="55085" y="29669"/>
                    </a:cubicBezTo>
                    <a:lnTo>
                      <a:pt x="64972" y="39559"/>
                    </a:lnTo>
                    <a:cubicBezTo>
                      <a:pt x="66843" y="38136"/>
                      <a:pt x="68750" y="36737"/>
                      <a:pt x="70622" y="35314"/>
                    </a:cubicBezTo>
                    <a:lnTo>
                      <a:pt x="66384" y="25424"/>
                    </a:lnTo>
                    <a:cubicBezTo>
                      <a:pt x="65925" y="21661"/>
                      <a:pt x="65431" y="17898"/>
                      <a:pt x="64972" y="14136"/>
                    </a:cubicBezTo>
                    <a:cubicBezTo>
                      <a:pt x="64513" y="11771"/>
                      <a:pt x="64019" y="9432"/>
                      <a:pt x="63559" y="7068"/>
                    </a:cubicBezTo>
                    <a:lnTo>
                      <a:pt x="63559" y="4246"/>
                    </a:lnTo>
                    <a:lnTo>
                      <a:pt x="76271" y="11288"/>
                    </a:lnTo>
                    <a:cubicBezTo>
                      <a:pt x="76730" y="12712"/>
                      <a:pt x="77225" y="14110"/>
                      <a:pt x="77684" y="15534"/>
                    </a:cubicBezTo>
                    <a:cubicBezTo>
                      <a:pt x="78143" y="19780"/>
                      <a:pt x="78637" y="24000"/>
                      <a:pt x="79096" y="28246"/>
                    </a:cubicBezTo>
                    <a:lnTo>
                      <a:pt x="73447" y="31068"/>
                    </a:lnTo>
                    <a:cubicBezTo>
                      <a:pt x="73447" y="31068"/>
                      <a:pt x="77684" y="39559"/>
                      <a:pt x="79096" y="40958"/>
                    </a:cubicBezTo>
                    <a:cubicBezTo>
                      <a:pt x="81921" y="42381"/>
                      <a:pt x="100283" y="42381"/>
                      <a:pt x="100283" y="42381"/>
                    </a:cubicBezTo>
                    <a:cubicBezTo>
                      <a:pt x="100283" y="42381"/>
                      <a:pt x="110170" y="36712"/>
                      <a:pt x="110170" y="33890"/>
                    </a:cubicBezTo>
                    <a:cubicBezTo>
                      <a:pt x="110170" y="32491"/>
                      <a:pt x="111582" y="31068"/>
                      <a:pt x="111582" y="28246"/>
                    </a:cubicBezTo>
                    <a:lnTo>
                      <a:pt x="122882" y="33890"/>
                    </a:lnTo>
                    <a:lnTo>
                      <a:pt x="155368" y="66381"/>
                    </a:lnTo>
                    <a:lnTo>
                      <a:pt x="185029" y="60737"/>
                    </a:lnTo>
                    <a:lnTo>
                      <a:pt x="216103" y="62136"/>
                    </a:lnTo>
                    <a:lnTo>
                      <a:pt x="227402" y="56492"/>
                    </a:lnTo>
                    <a:lnTo>
                      <a:pt x="237289" y="64983"/>
                    </a:lnTo>
                    <a:lnTo>
                      <a:pt x="245764" y="73449"/>
                    </a:lnTo>
                    <a:lnTo>
                      <a:pt x="250001" y="79093"/>
                    </a:lnTo>
                    <a:lnTo>
                      <a:pt x="251414" y="79093"/>
                    </a:lnTo>
                    <a:lnTo>
                      <a:pt x="258476" y="79093"/>
                    </a:lnTo>
                    <a:lnTo>
                      <a:pt x="262713" y="94627"/>
                    </a:lnTo>
                    <a:cubicBezTo>
                      <a:pt x="262713" y="94627"/>
                      <a:pt x="262713" y="97449"/>
                      <a:pt x="264126" y="100271"/>
                    </a:cubicBezTo>
                    <a:cubicBezTo>
                      <a:pt x="264126" y="103119"/>
                      <a:pt x="264126" y="107339"/>
                      <a:pt x="269776" y="108763"/>
                    </a:cubicBezTo>
                    <a:lnTo>
                      <a:pt x="271188" y="107339"/>
                    </a:lnTo>
                    <a:lnTo>
                      <a:pt x="272600" y="107339"/>
                    </a:lnTo>
                    <a:cubicBezTo>
                      <a:pt x="274013" y="107339"/>
                      <a:pt x="275425" y="108763"/>
                      <a:pt x="275425" y="108763"/>
                    </a:cubicBezTo>
                    <a:cubicBezTo>
                      <a:pt x="276838" y="108763"/>
                      <a:pt x="276838" y="108763"/>
                      <a:pt x="276838" y="110161"/>
                    </a:cubicBezTo>
                    <a:cubicBezTo>
                      <a:pt x="278250" y="111585"/>
                      <a:pt x="278250" y="115831"/>
                      <a:pt x="279663" y="120051"/>
                    </a:cubicBezTo>
                    <a:cubicBezTo>
                      <a:pt x="281075" y="124297"/>
                      <a:pt x="283900" y="131365"/>
                      <a:pt x="289550" y="132763"/>
                    </a:cubicBezTo>
                    <a:lnTo>
                      <a:pt x="296612" y="132763"/>
                    </a:lnTo>
                    <a:lnTo>
                      <a:pt x="306499" y="132763"/>
                    </a:lnTo>
                    <a:lnTo>
                      <a:pt x="323448" y="132763"/>
                    </a:lnTo>
                    <a:cubicBezTo>
                      <a:pt x="323907" y="135585"/>
                      <a:pt x="324402" y="138433"/>
                      <a:pt x="324861" y="141255"/>
                    </a:cubicBezTo>
                    <a:cubicBezTo>
                      <a:pt x="325320" y="143594"/>
                      <a:pt x="325814" y="145958"/>
                      <a:pt x="326273" y="148297"/>
                    </a:cubicBezTo>
                    <a:lnTo>
                      <a:pt x="326273" y="149721"/>
                    </a:lnTo>
                    <a:lnTo>
                      <a:pt x="342765" y="139763"/>
                    </a:lnTo>
                    <a:lnTo>
                      <a:pt x="342765" y="138782"/>
                    </a:lnTo>
                    <a:lnTo>
                      <a:pt x="348464" y="130436"/>
                    </a:lnTo>
                    <a:lnTo>
                      <a:pt x="357014" y="117916"/>
                    </a:lnTo>
                    <a:lnTo>
                      <a:pt x="366987" y="116525"/>
                    </a:lnTo>
                    <a:lnTo>
                      <a:pt x="368412" y="115134"/>
                    </a:lnTo>
                    <a:lnTo>
                      <a:pt x="372687" y="106788"/>
                    </a:lnTo>
                    <a:lnTo>
                      <a:pt x="378386" y="106788"/>
                    </a:lnTo>
                    <a:lnTo>
                      <a:pt x="379811" y="108179"/>
                    </a:lnTo>
                    <a:lnTo>
                      <a:pt x="386935" y="101224"/>
                    </a:lnTo>
                    <a:lnTo>
                      <a:pt x="391210" y="102615"/>
                    </a:lnTo>
                    <a:lnTo>
                      <a:pt x="371262" y="119307"/>
                    </a:lnTo>
                    <a:lnTo>
                      <a:pt x="374528" y="120583"/>
                    </a:lnTo>
                    <a:lnTo>
                      <a:pt x="384713" y="114433"/>
                    </a:lnTo>
                    <a:lnTo>
                      <a:pt x="377229" y="121638"/>
                    </a:lnTo>
                    <a:lnTo>
                      <a:pt x="385510" y="124872"/>
                    </a:lnTo>
                    <a:lnTo>
                      <a:pt x="396909" y="133218"/>
                    </a:lnTo>
                    <a:lnTo>
                      <a:pt x="409733" y="131827"/>
                    </a:lnTo>
                    <a:lnTo>
                      <a:pt x="411158" y="131827"/>
                    </a:lnTo>
                    <a:lnTo>
                      <a:pt x="412582" y="124872"/>
                    </a:lnTo>
                    <a:lnTo>
                      <a:pt x="425406" y="133218"/>
                    </a:lnTo>
                    <a:lnTo>
                      <a:pt x="429680" y="138782"/>
                    </a:lnTo>
                    <a:lnTo>
                      <a:pt x="429680" y="140173"/>
                    </a:lnTo>
                    <a:lnTo>
                      <a:pt x="439654" y="140173"/>
                    </a:lnTo>
                    <a:lnTo>
                      <a:pt x="449628" y="142955"/>
                    </a:lnTo>
                    <a:lnTo>
                      <a:pt x="435380" y="152692"/>
                    </a:lnTo>
                    <a:lnTo>
                      <a:pt x="425406" y="161038"/>
                    </a:lnTo>
                    <a:lnTo>
                      <a:pt x="409733" y="158256"/>
                    </a:lnTo>
                    <a:lnTo>
                      <a:pt x="402608" y="162429"/>
                    </a:lnTo>
                    <a:lnTo>
                      <a:pt x="392635" y="155474"/>
                    </a:lnTo>
                    <a:lnTo>
                      <a:pt x="399759" y="144346"/>
                    </a:lnTo>
                    <a:lnTo>
                      <a:pt x="386935" y="134609"/>
                    </a:lnTo>
                    <a:lnTo>
                      <a:pt x="372687" y="142955"/>
                    </a:lnTo>
                    <a:lnTo>
                      <a:pt x="358646" y="139528"/>
                    </a:lnTo>
                    <a:lnTo>
                      <a:pt x="355880" y="142191"/>
                    </a:lnTo>
                    <a:lnTo>
                      <a:pt x="357014" y="155474"/>
                    </a:lnTo>
                    <a:lnTo>
                      <a:pt x="354164" y="156865"/>
                    </a:lnTo>
                    <a:lnTo>
                      <a:pt x="351314" y="155474"/>
                    </a:lnTo>
                    <a:lnTo>
                      <a:pt x="349889" y="155474"/>
                    </a:lnTo>
                    <a:lnTo>
                      <a:pt x="341340" y="156865"/>
                    </a:lnTo>
                    <a:lnTo>
                      <a:pt x="342688" y="154891"/>
                    </a:lnTo>
                    <a:lnTo>
                      <a:pt x="331923" y="165255"/>
                    </a:lnTo>
                    <a:lnTo>
                      <a:pt x="344635" y="162433"/>
                    </a:lnTo>
                    <a:lnTo>
                      <a:pt x="338985" y="165255"/>
                    </a:lnTo>
                    <a:lnTo>
                      <a:pt x="347460" y="166679"/>
                    </a:lnTo>
                    <a:lnTo>
                      <a:pt x="350285" y="166679"/>
                    </a:lnTo>
                    <a:cubicBezTo>
                      <a:pt x="346048" y="169501"/>
                      <a:pt x="344635" y="175145"/>
                      <a:pt x="344635" y="177967"/>
                    </a:cubicBezTo>
                    <a:lnTo>
                      <a:pt x="344635" y="179390"/>
                    </a:lnTo>
                    <a:lnTo>
                      <a:pt x="329098" y="177967"/>
                    </a:lnTo>
                    <a:cubicBezTo>
                      <a:pt x="329098" y="177967"/>
                      <a:pt x="319211" y="180789"/>
                      <a:pt x="317798" y="187857"/>
                    </a:cubicBezTo>
                    <a:cubicBezTo>
                      <a:pt x="319211" y="193501"/>
                      <a:pt x="327686" y="200568"/>
                      <a:pt x="327686" y="200568"/>
                    </a:cubicBezTo>
                    <a:lnTo>
                      <a:pt x="327686" y="201967"/>
                    </a:lnTo>
                    <a:lnTo>
                      <a:pt x="340398" y="201967"/>
                    </a:lnTo>
                    <a:cubicBezTo>
                      <a:pt x="340398" y="206213"/>
                      <a:pt x="341810" y="210458"/>
                      <a:pt x="343223" y="214679"/>
                    </a:cubicBezTo>
                    <a:cubicBezTo>
                      <a:pt x="344635" y="217526"/>
                      <a:pt x="350285" y="223170"/>
                      <a:pt x="353110" y="225992"/>
                    </a:cubicBezTo>
                    <a:cubicBezTo>
                      <a:pt x="350285" y="228814"/>
                      <a:pt x="346048" y="235882"/>
                      <a:pt x="344635" y="241526"/>
                    </a:cubicBezTo>
                    <a:cubicBezTo>
                      <a:pt x="343223" y="245772"/>
                      <a:pt x="343223" y="249992"/>
                      <a:pt x="343223" y="254238"/>
                    </a:cubicBezTo>
                    <a:lnTo>
                      <a:pt x="326273" y="248594"/>
                    </a:lnTo>
                    <a:lnTo>
                      <a:pt x="313561" y="247170"/>
                    </a:lnTo>
                    <a:lnTo>
                      <a:pt x="313561" y="228814"/>
                    </a:lnTo>
                    <a:cubicBezTo>
                      <a:pt x="313102" y="228331"/>
                      <a:pt x="312608" y="227874"/>
                      <a:pt x="312149" y="227391"/>
                    </a:cubicBezTo>
                    <a:cubicBezTo>
                      <a:pt x="312149" y="227391"/>
                      <a:pt x="303674" y="220348"/>
                      <a:pt x="292375" y="220348"/>
                    </a:cubicBezTo>
                    <a:lnTo>
                      <a:pt x="290962" y="220348"/>
                    </a:lnTo>
                    <a:cubicBezTo>
                      <a:pt x="286725" y="220348"/>
                      <a:pt x="275425" y="214679"/>
                      <a:pt x="264126" y="209035"/>
                    </a:cubicBezTo>
                    <a:cubicBezTo>
                      <a:pt x="252826" y="204814"/>
                      <a:pt x="244352" y="199145"/>
                      <a:pt x="244352" y="199145"/>
                    </a:cubicBezTo>
                    <a:cubicBezTo>
                      <a:pt x="242939" y="199145"/>
                      <a:pt x="225990" y="183611"/>
                      <a:pt x="217515" y="180789"/>
                    </a:cubicBezTo>
                    <a:cubicBezTo>
                      <a:pt x="210453" y="177967"/>
                      <a:pt x="197741" y="175145"/>
                      <a:pt x="193504" y="165255"/>
                    </a:cubicBezTo>
                    <a:cubicBezTo>
                      <a:pt x="187854" y="152543"/>
                      <a:pt x="183617" y="149721"/>
                      <a:pt x="177967" y="141255"/>
                    </a:cubicBezTo>
                    <a:cubicBezTo>
                      <a:pt x="172317" y="134187"/>
                      <a:pt x="172317" y="127119"/>
                      <a:pt x="161018" y="125695"/>
                    </a:cubicBezTo>
                    <a:lnTo>
                      <a:pt x="158193" y="125695"/>
                    </a:lnTo>
                    <a:cubicBezTo>
                      <a:pt x="155368" y="125695"/>
                      <a:pt x="152543" y="128543"/>
                      <a:pt x="152543" y="128543"/>
                    </a:cubicBezTo>
                    <a:cubicBezTo>
                      <a:pt x="151131" y="129941"/>
                      <a:pt x="152543" y="129941"/>
                      <a:pt x="149718" y="129941"/>
                    </a:cubicBezTo>
                    <a:cubicBezTo>
                      <a:pt x="142656" y="129941"/>
                      <a:pt x="129944" y="125695"/>
                      <a:pt x="125707" y="125695"/>
                    </a:cubicBezTo>
                    <a:cubicBezTo>
                      <a:pt x="124294" y="120051"/>
                      <a:pt x="122882" y="107339"/>
                      <a:pt x="118645" y="103119"/>
                    </a:cubicBezTo>
                    <a:cubicBezTo>
                      <a:pt x="112995" y="98873"/>
                      <a:pt x="98870" y="93229"/>
                      <a:pt x="98870" y="93229"/>
                    </a:cubicBezTo>
                    <a:lnTo>
                      <a:pt x="73447" y="83339"/>
                    </a:lnTo>
                    <a:lnTo>
                      <a:pt x="66384" y="84737"/>
                    </a:lnTo>
                    <a:lnTo>
                      <a:pt x="62147" y="84737"/>
                    </a:lnTo>
                    <a:cubicBezTo>
                      <a:pt x="64019" y="87102"/>
                      <a:pt x="65925" y="89441"/>
                      <a:pt x="67797" y="91805"/>
                    </a:cubicBezTo>
                    <a:lnTo>
                      <a:pt x="63559" y="90407"/>
                    </a:lnTo>
                    <a:cubicBezTo>
                      <a:pt x="63100" y="89924"/>
                      <a:pt x="62606" y="89466"/>
                      <a:pt x="62147" y="88983"/>
                    </a:cubicBezTo>
                    <a:cubicBezTo>
                      <a:pt x="61194" y="92288"/>
                      <a:pt x="60276" y="95568"/>
                      <a:pt x="59322" y="98873"/>
                    </a:cubicBezTo>
                    <a:lnTo>
                      <a:pt x="56497" y="98873"/>
                    </a:lnTo>
                    <a:cubicBezTo>
                      <a:pt x="52260" y="98873"/>
                      <a:pt x="46610" y="98873"/>
                      <a:pt x="43785" y="103119"/>
                    </a:cubicBezTo>
                    <a:cubicBezTo>
                      <a:pt x="42373" y="108763"/>
                      <a:pt x="42373" y="118653"/>
                      <a:pt x="42373" y="118653"/>
                    </a:cubicBezTo>
                    <a:lnTo>
                      <a:pt x="42373" y="120051"/>
                    </a:lnTo>
                    <a:lnTo>
                      <a:pt x="46610" y="125695"/>
                    </a:lnTo>
                    <a:lnTo>
                      <a:pt x="24011" y="125695"/>
                    </a:lnTo>
                    <a:cubicBezTo>
                      <a:pt x="15996" y="89924"/>
                      <a:pt x="8015" y="54127"/>
                      <a:pt x="0" y="1835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44" name="United Arab Emirates"/>
              <p:cNvSpPr>
                <a:spLocks/>
              </p:cNvSpPr>
              <p:nvPr/>
            </p:nvSpPr>
            <p:spPr bwMode="auto">
              <a:xfrm>
                <a:off x="6394849" y="3165332"/>
                <a:ext cx="124762" cy="94157"/>
              </a:xfrm>
              <a:custGeom>
                <a:avLst/>
                <a:gdLst>
                  <a:gd name="T0" fmla="*/ 75 w 89"/>
                  <a:gd name="T1" fmla="*/ 0 h 67"/>
                  <a:gd name="T2" fmla="*/ 75 w 89"/>
                  <a:gd name="T3" fmla="*/ 0 h 67"/>
                  <a:gd name="T4" fmla="*/ 65 w 89"/>
                  <a:gd name="T5" fmla="*/ 13 h 67"/>
                  <a:gd name="T6" fmla="*/ 47 w 89"/>
                  <a:gd name="T7" fmla="*/ 37 h 67"/>
                  <a:gd name="T8" fmla="*/ 41 w 89"/>
                  <a:gd name="T9" fmla="*/ 35 h 67"/>
                  <a:gd name="T10" fmla="*/ 33 w 89"/>
                  <a:gd name="T11" fmla="*/ 38 h 67"/>
                  <a:gd name="T12" fmla="*/ 29 w 89"/>
                  <a:gd name="T13" fmla="*/ 40 h 67"/>
                  <a:gd name="T14" fmla="*/ 24 w 89"/>
                  <a:gd name="T15" fmla="*/ 36 h 67"/>
                  <a:gd name="T16" fmla="*/ 19 w 89"/>
                  <a:gd name="T17" fmla="*/ 35 h 67"/>
                  <a:gd name="T18" fmla="*/ 12 w 89"/>
                  <a:gd name="T19" fmla="*/ 41 h 67"/>
                  <a:gd name="T20" fmla="*/ 5 w 89"/>
                  <a:gd name="T21" fmla="*/ 37 h 67"/>
                  <a:gd name="T22" fmla="*/ 2 w 89"/>
                  <a:gd name="T23" fmla="*/ 33 h 67"/>
                  <a:gd name="T24" fmla="*/ 1 w 89"/>
                  <a:gd name="T25" fmla="*/ 33 h 67"/>
                  <a:gd name="T26" fmla="*/ 0 w 89"/>
                  <a:gd name="T27" fmla="*/ 36 h 67"/>
                  <a:gd name="T28" fmla="*/ 6 w 89"/>
                  <a:gd name="T29" fmla="*/ 44 h 67"/>
                  <a:gd name="T30" fmla="*/ 21 w 89"/>
                  <a:gd name="T31" fmla="*/ 63 h 67"/>
                  <a:gd name="T32" fmla="*/ 68 w 89"/>
                  <a:gd name="T33" fmla="*/ 67 h 67"/>
                  <a:gd name="T34" fmla="*/ 66 w 89"/>
                  <a:gd name="T35" fmla="*/ 60 h 67"/>
                  <a:gd name="T36" fmla="*/ 67 w 89"/>
                  <a:gd name="T37" fmla="*/ 59 h 67"/>
                  <a:gd name="T38" fmla="*/ 71 w 89"/>
                  <a:gd name="T39" fmla="*/ 57 h 67"/>
                  <a:gd name="T40" fmla="*/ 70 w 89"/>
                  <a:gd name="T41" fmla="*/ 52 h 67"/>
                  <a:gd name="T42" fmla="*/ 70 w 89"/>
                  <a:gd name="T43" fmla="*/ 51 h 67"/>
                  <a:gd name="T44" fmla="*/ 73 w 89"/>
                  <a:gd name="T45" fmla="*/ 45 h 67"/>
                  <a:gd name="T46" fmla="*/ 70 w 89"/>
                  <a:gd name="T47" fmla="*/ 35 h 67"/>
                  <a:gd name="T48" fmla="*/ 73 w 89"/>
                  <a:gd name="T49" fmla="*/ 35 h 67"/>
                  <a:gd name="T50" fmla="*/ 77 w 89"/>
                  <a:gd name="T51" fmla="*/ 36 h 67"/>
                  <a:gd name="T52" fmla="*/ 75 w 89"/>
                  <a:gd name="T53" fmla="*/ 32 h 67"/>
                  <a:gd name="T54" fmla="*/ 76 w 89"/>
                  <a:gd name="T55" fmla="*/ 16 h 67"/>
                  <a:gd name="T56" fmla="*/ 78 w 89"/>
                  <a:gd name="T57" fmla="*/ 16 h 67"/>
                  <a:gd name="T58" fmla="*/ 83 w 89"/>
                  <a:gd name="T59" fmla="*/ 18 h 67"/>
                  <a:gd name="T60" fmla="*/ 83 w 89"/>
                  <a:gd name="T61" fmla="*/ 18 h 67"/>
                  <a:gd name="T62" fmla="*/ 84 w 89"/>
                  <a:gd name="T63" fmla="*/ 19 h 67"/>
                  <a:gd name="T64" fmla="*/ 89 w 89"/>
                  <a:gd name="T65" fmla="*/ 15 h 67"/>
                  <a:gd name="T66" fmla="*/ 89 w 89"/>
                  <a:gd name="T67" fmla="*/ 15 h 67"/>
                  <a:gd name="T68" fmla="*/ 82 w 89"/>
                  <a:gd name="T69" fmla="*/ 6 h 67"/>
                  <a:gd name="T70" fmla="*/ 75 w 89"/>
                  <a:gd name="T71" fmla="*/ 2 h 67"/>
                  <a:gd name="T72" fmla="*/ 75 w 89"/>
                  <a:gd name="T73" fmla="*/ 1 h 67"/>
                  <a:gd name="T74" fmla="*/ 75 w 89"/>
                  <a:gd name="T7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7">
                    <a:moveTo>
                      <a:pt x="75" y="0"/>
                    </a:moveTo>
                    <a:lnTo>
                      <a:pt x="75" y="0"/>
                    </a:lnTo>
                    <a:cubicBezTo>
                      <a:pt x="71" y="4"/>
                      <a:pt x="67" y="9"/>
                      <a:pt x="65" y="13"/>
                    </a:cubicBezTo>
                    <a:cubicBezTo>
                      <a:pt x="61" y="21"/>
                      <a:pt x="48" y="35"/>
                      <a:pt x="47" y="37"/>
                    </a:cubicBezTo>
                    <a:cubicBezTo>
                      <a:pt x="46" y="38"/>
                      <a:pt x="48" y="31"/>
                      <a:pt x="41" y="35"/>
                    </a:cubicBezTo>
                    <a:cubicBezTo>
                      <a:pt x="35" y="39"/>
                      <a:pt x="33" y="38"/>
                      <a:pt x="33" y="38"/>
                    </a:cubicBezTo>
                    <a:lnTo>
                      <a:pt x="29" y="40"/>
                    </a:lnTo>
                    <a:lnTo>
                      <a:pt x="24" y="36"/>
                    </a:lnTo>
                    <a:lnTo>
                      <a:pt x="19" y="35"/>
                    </a:lnTo>
                    <a:lnTo>
                      <a:pt x="12" y="41"/>
                    </a:lnTo>
                    <a:lnTo>
                      <a:pt x="5" y="37"/>
                    </a:lnTo>
                    <a:lnTo>
                      <a:pt x="2" y="33"/>
                    </a:lnTo>
                    <a:lnTo>
                      <a:pt x="1" y="33"/>
                    </a:lnTo>
                    <a:lnTo>
                      <a:pt x="0" y="36"/>
                    </a:lnTo>
                    <a:lnTo>
                      <a:pt x="6" y="44"/>
                    </a:lnTo>
                    <a:lnTo>
                      <a:pt x="21" y="63"/>
                    </a:lnTo>
                    <a:lnTo>
                      <a:pt x="68" y="67"/>
                    </a:lnTo>
                    <a:lnTo>
                      <a:pt x="66" y="60"/>
                    </a:lnTo>
                    <a:lnTo>
                      <a:pt x="67" y="59"/>
                    </a:lnTo>
                    <a:lnTo>
                      <a:pt x="71" y="57"/>
                    </a:lnTo>
                    <a:lnTo>
                      <a:pt x="70" y="52"/>
                    </a:lnTo>
                    <a:lnTo>
                      <a:pt x="70" y="51"/>
                    </a:lnTo>
                    <a:lnTo>
                      <a:pt x="73" y="45"/>
                    </a:lnTo>
                    <a:lnTo>
                      <a:pt x="70" y="35"/>
                    </a:lnTo>
                    <a:lnTo>
                      <a:pt x="73" y="35"/>
                    </a:lnTo>
                    <a:lnTo>
                      <a:pt x="77" y="36"/>
                    </a:lnTo>
                    <a:lnTo>
                      <a:pt x="75" y="32"/>
                    </a:lnTo>
                    <a:lnTo>
                      <a:pt x="76" y="16"/>
                    </a:lnTo>
                    <a:lnTo>
                      <a:pt x="78" y="16"/>
                    </a:lnTo>
                    <a:lnTo>
                      <a:pt x="83" y="18"/>
                    </a:lnTo>
                    <a:lnTo>
                      <a:pt x="83" y="18"/>
                    </a:lnTo>
                    <a:lnTo>
                      <a:pt x="84" y="19"/>
                    </a:lnTo>
                    <a:lnTo>
                      <a:pt x="89" y="15"/>
                    </a:lnTo>
                    <a:cubicBezTo>
                      <a:pt x="89" y="15"/>
                      <a:pt x="89" y="15"/>
                      <a:pt x="89" y="15"/>
                    </a:cubicBezTo>
                    <a:lnTo>
                      <a:pt x="82" y="6"/>
                    </a:lnTo>
                    <a:lnTo>
                      <a:pt x="75" y="2"/>
                    </a:lnTo>
                    <a:lnTo>
                      <a:pt x="75" y="1"/>
                    </a:lnTo>
                    <a:lnTo>
                      <a:pt x="75"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5" name="Turkmenistan" hidden="1"/>
              <p:cNvSpPr>
                <a:spLocks/>
              </p:cNvSpPr>
              <p:nvPr/>
            </p:nvSpPr>
            <p:spPr bwMode="auto">
              <a:xfrm>
                <a:off x="6340048" y="2644926"/>
                <a:ext cx="383675" cy="225968"/>
              </a:xfrm>
              <a:custGeom>
                <a:avLst/>
                <a:gdLst>
                  <a:gd name="T0" fmla="*/ 184 w 270"/>
                  <a:gd name="T1" fmla="*/ 142 h 159"/>
                  <a:gd name="T2" fmla="*/ 188 w 270"/>
                  <a:gd name="T3" fmla="*/ 154 h 159"/>
                  <a:gd name="T4" fmla="*/ 199 w 270"/>
                  <a:gd name="T5" fmla="*/ 155 h 159"/>
                  <a:gd name="T6" fmla="*/ 215 w 270"/>
                  <a:gd name="T7" fmla="*/ 157 h 159"/>
                  <a:gd name="T8" fmla="*/ 228 w 270"/>
                  <a:gd name="T9" fmla="*/ 143 h 159"/>
                  <a:gd name="T10" fmla="*/ 240 w 270"/>
                  <a:gd name="T11" fmla="*/ 120 h 159"/>
                  <a:gd name="T12" fmla="*/ 258 w 270"/>
                  <a:gd name="T13" fmla="*/ 109 h 159"/>
                  <a:gd name="T14" fmla="*/ 270 w 270"/>
                  <a:gd name="T15" fmla="*/ 112 h 159"/>
                  <a:gd name="T16" fmla="*/ 266 w 270"/>
                  <a:gd name="T17" fmla="*/ 100 h 159"/>
                  <a:gd name="T18" fmla="*/ 258 w 270"/>
                  <a:gd name="T19" fmla="*/ 98 h 159"/>
                  <a:gd name="T20" fmla="*/ 221 w 270"/>
                  <a:gd name="T21" fmla="*/ 82 h 159"/>
                  <a:gd name="T22" fmla="*/ 185 w 270"/>
                  <a:gd name="T23" fmla="*/ 57 h 159"/>
                  <a:gd name="T24" fmla="*/ 165 w 270"/>
                  <a:gd name="T25" fmla="*/ 31 h 159"/>
                  <a:gd name="T26" fmla="*/ 162 w 270"/>
                  <a:gd name="T27" fmla="*/ 31 h 159"/>
                  <a:gd name="T28" fmla="*/ 156 w 270"/>
                  <a:gd name="T29" fmla="*/ 34 h 159"/>
                  <a:gd name="T30" fmla="*/ 136 w 270"/>
                  <a:gd name="T31" fmla="*/ 30 h 159"/>
                  <a:gd name="T32" fmla="*/ 135 w 270"/>
                  <a:gd name="T33" fmla="*/ 21 h 159"/>
                  <a:gd name="T34" fmla="*/ 120 w 270"/>
                  <a:gd name="T35" fmla="*/ 7 h 159"/>
                  <a:gd name="T36" fmla="*/ 102 w 270"/>
                  <a:gd name="T37" fmla="*/ 1 h 159"/>
                  <a:gd name="T38" fmla="*/ 104 w 270"/>
                  <a:gd name="T39" fmla="*/ 9 h 159"/>
                  <a:gd name="T40" fmla="*/ 95 w 270"/>
                  <a:gd name="T41" fmla="*/ 12 h 159"/>
                  <a:gd name="T42" fmla="*/ 91 w 270"/>
                  <a:gd name="T43" fmla="*/ 11 h 159"/>
                  <a:gd name="T44" fmla="*/ 86 w 270"/>
                  <a:gd name="T45" fmla="*/ 12 h 159"/>
                  <a:gd name="T46" fmla="*/ 92 w 270"/>
                  <a:gd name="T47" fmla="*/ 30 h 159"/>
                  <a:gd name="T48" fmla="*/ 69 w 270"/>
                  <a:gd name="T49" fmla="*/ 31 h 159"/>
                  <a:gd name="T50" fmla="*/ 53 w 270"/>
                  <a:gd name="T51" fmla="*/ 31 h 159"/>
                  <a:gd name="T52" fmla="*/ 52 w 270"/>
                  <a:gd name="T53" fmla="*/ 27 h 159"/>
                  <a:gd name="T54" fmla="*/ 42 w 270"/>
                  <a:gd name="T55" fmla="*/ 16 h 159"/>
                  <a:gd name="T56" fmla="*/ 26 w 270"/>
                  <a:gd name="T57" fmla="*/ 6 h 159"/>
                  <a:gd name="T58" fmla="*/ 7 w 270"/>
                  <a:gd name="T59" fmla="*/ 16 h 159"/>
                  <a:gd name="T60" fmla="*/ 0 w 270"/>
                  <a:gd name="T61" fmla="*/ 23 h 159"/>
                  <a:gd name="T62" fmla="*/ 10 w 270"/>
                  <a:gd name="T63" fmla="*/ 29 h 159"/>
                  <a:gd name="T64" fmla="*/ 24 w 270"/>
                  <a:gd name="T65" fmla="*/ 17 h 159"/>
                  <a:gd name="T66" fmla="*/ 43 w 270"/>
                  <a:gd name="T67" fmla="*/ 35 h 159"/>
                  <a:gd name="T68" fmla="*/ 39 w 270"/>
                  <a:gd name="T69" fmla="*/ 43 h 159"/>
                  <a:gd name="T70" fmla="*/ 27 w 270"/>
                  <a:gd name="T71" fmla="*/ 42 h 159"/>
                  <a:gd name="T72" fmla="*/ 13 w 270"/>
                  <a:gd name="T73" fmla="*/ 37 h 159"/>
                  <a:gd name="T74" fmla="*/ 17 w 270"/>
                  <a:gd name="T75" fmla="*/ 60 h 159"/>
                  <a:gd name="T76" fmla="*/ 25 w 270"/>
                  <a:gd name="T77" fmla="*/ 64 h 159"/>
                  <a:gd name="T78" fmla="*/ 28 w 270"/>
                  <a:gd name="T79" fmla="*/ 74 h 159"/>
                  <a:gd name="T80" fmla="*/ 40 w 270"/>
                  <a:gd name="T81" fmla="*/ 89 h 159"/>
                  <a:gd name="T82" fmla="*/ 43 w 270"/>
                  <a:gd name="T83" fmla="*/ 113 h 159"/>
                  <a:gd name="T84" fmla="*/ 59 w 270"/>
                  <a:gd name="T85" fmla="*/ 106 h 159"/>
                  <a:gd name="T86" fmla="*/ 72 w 270"/>
                  <a:gd name="T87" fmla="*/ 97 h 159"/>
                  <a:gd name="T88" fmla="*/ 84 w 270"/>
                  <a:gd name="T89" fmla="*/ 91 h 159"/>
                  <a:gd name="T90" fmla="*/ 99 w 270"/>
                  <a:gd name="T91" fmla="*/ 92 h 159"/>
                  <a:gd name="T92" fmla="*/ 110 w 270"/>
                  <a:gd name="T93" fmla="*/ 100 h 159"/>
                  <a:gd name="T94" fmla="*/ 129 w 270"/>
                  <a:gd name="T95" fmla="*/ 109 h 159"/>
                  <a:gd name="T96" fmla="*/ 131 w 270"/>
                  <a:gd name="T97" fmla="*/ 109 h 159"/>
                  <a:gd name="T98" fmla="*/ 142 w 270"/>
                  <a:gd name="T99" fmla="*/ 108 h 159"/>
                  <a:gd name="T100" fmla="*/ 157 w 270"/>
                  <a:gd name="T101" fmla="*/ 121 h 159"/>
                  <a:gd name="T102" fmla="*/ 168 w 270"/>
                  <a:gd name="T103" fmla="*/ 130 h 159"/>
                  <a:gd name="T104" fmla="*/ 178 w 270"/>
                  <a:gd name="T105" fmla="*/ 131 h 159"/>
                  <a:gd name="T106" fmla="*/ 185 w 270"/>
                  <a:gd name="T107" fmla="*/ 140 h 159"/>
                  <a:gd name="T108" fmla="*/ 184 w 270"/>
                  <a:gd name="T109" fmla="*/ 142 h 159"/>
                  <a:gd name="T110" fmla="*/ 184 w 270"/>
                  <a:gd name="T111" fmla="*/ 14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 h="159">
                    <a:moveTo>
                      <a:pt x="184" y="142"/>
                    </a:moveTo>
                    <a:lnTo>
                      <a:pt x="184" y="142"/>
                    </a:lnTo>
                    <a:cubicBezTo>
                      <a:pt x="184" y="144"/>
                      <a:pt x="185" y="148"/>
                      <a:pt x="185" y="149"/>
                    </a:cubicBezTo>
                    <a:lnTo>
                      <a:pt x="188" y="154"/>
                    </a:lnTo>
                    <a:lnTo>
                      <a:pt x="199" y="155"/>
                    </a:lnTo>
                    <a:lnTo>
                      <a:pt x="199" y="155"/>
                    </a:lnTo>
                    <a:lnTo>
                      <a:pt x="204" y="159"/>
                    </a:lnTo>
                    <a:lnTo>
                      <a:pt x="215" y="157"/>
                    </a:lnTo>
                    <a:lnTo>
                      <a:pt x="217" y="146"/>
                    </a:lnTo>
                    <a:lnTo>
                      <a:pt x="228" y="143"/>
                    </a:lnTo>
                    <a:lnTo>
                      <a:pt x="240" y="137"/>
                    </a:lnTo>
                    <a:lnTo>
                      <a:pt x="240" y="120"/>
                    </a:lnTo>
                    <a:lnTo>
                      <a:pt x="252" y="116"/>
                    </a:lnTo>
                    <a:cubicBezTo>
                      <a:pt x="252" y="114"/>
                      <a:pt x="254" y="110"/>
                      <a:pt x="258" y="109"/>
                    </a:cubicBezTo>
                    <a:cubicBezTo>
                      <a:pt x="258" y="109"/>
                      <a:pt x="259" y="109"/>
                      <a:pt x="259" y="109"/>
                    </a:cubicBezTo>
                    <a:cubicBezTo>
                      <a:pt x="262" y="110"/>
                      <a:pt x="267" y="111"/>
                      <a:pt x="270" y="112"/>
                    </a:cubicBezTo>
                    <a:lnTo>
                      <a:pt x="269" y="102"/>
                    </a:lnTo>
                    <a:cubicBezTo>
                      <a:pt x="269" y="101"/>
                      <a:pt x="268" y="101"/>
                      <a:pt x="266" y="100"/>
                    </a:cubicBezTo>
                    <a:cubicBezTo>
                      <a:pt x="264" y="99"/>
                      <a:pt x="261" y="98"/>
                      <a:pt x="258" y="98"/>
                    </a:cubicBezTo>
                    <a:cubicBezTo>
                      <a:pt x="258" y="98"/>
                      <a:pt x="258" y="98"/>
                      <a:pt x="258" y="98"/>
                    </a:cubicBezTo>
                    <a:lnTo>
                      <a:pt x="257" y="98"/>
                    </a:lnTo>
                    <a:cubicBezTo>
                      <a:pt x="248" y="97"/>
                      <a:pt x="222" y="82"/>
                      <a:pt x="221" y="82"/>
                    </a:cubicBezTo>
                    <a:cubicBezTo>
                      <a:pt x="221" y="82"/>
                      <a:pt x="209" y="71"/>
                      <a:pt x="204" y="69"/>
                    </a:cubicBezTo>
                    <a:cubicBezTo>
                      <a:pt x="199" y="68"/>
                      <a:pt x="189" y="66"/>
                      <a:pt x="185" y="57"/>
                    </a:cubicBezTo>
                    <a:cubicBezTo>
                      <a:pt x="181" y="48"/>
                      <a:pt x="178" y="46"/>
                      <a:pt x="174" y="40"/>
                    </a:cubicBezTo>
                    <a:cubicBezTo>
                      <a:pt x="169" y="34"/>
                      <a:pt x="170" y="32"/>
                      <a:pt x="165" y="31"/>
                    </a:cubicBezTo>
                    <a:cubicBezTo>
                      <a:pt x="164" y="31"/>
                      <a:pt x="164" y="31"/>
                      <a:pt x="163" y="31"/>
                    </a:cubicBezTo>
                    <a:cubicBezTo>
                      <a:pt x="162" y="31"/>
                      <a:pt x="162" y="31"/>
                      <a:pt x="162" y="31"/>
                    </a:cubicBezTo>
                    <a:cubicBezTo>
                      <a:pt x="161" y="32"/>
                      <a:pt x="160" y="34"/>
                      <a:pt x="157" y="34"/>
                    </a:cubicBezTo>
                    <a:cubicBezTo>
                      <a:pt x="157" y="34"/>
                      <a:pt x="157" y="34"/>
                      <a:pt x="156" y="34"/>
                    </a:cubicBezTo>
                    <a:cubicBezTo>
                      <a:pt x="150" y="33"/>
                      <a:pt x="138" y="30"/>
                      <a:pt x="138" y="30"/>
                    </a:cubicBezTo>
                    <a:lnTo>
                      <a:pt x="136" y="30"/>
                    </a:lnTo>
                    <a:lnTo>
                      <a:pt x="136" y="28"/>
                    </a:lnTo>
                    <a:cubicBezTo>
                      <a:pt x="136" y="28"/>
                      <a:pt x="136" y="25"/>
                      <a:pt x="135" y="21"/>
                    </a:cubicBezTo>
                    <a:cubicBezTo>
                      <a:pt x="134" y="18"/>
                      <a:pt x="133" y="14"/>
                      <a:pt x="132" y="14"/>
                    </a:cubicBezTo>
                    <a:cubicBezTo>
                      <a:pt x="130" y="12"/>
                      <a:pt x="120" y="7"/>
                      <a:pt x="120" y="7"/>
                    </a:cubicBezTo>
                    <a:lnTo>
                      <a:pt x="102" y="0"/>
                    </a:lnTo>
                    <a:lnTo>
                      <a:pt x="102" y="1"/>
                    </a:lnTo>
                    <a:lnTo>
                      <a:pt x="111" y="11"/>
                    </a:lnTo>
                    <a:lnTo>
                      <a:pt x="104" y="9"/>
                    </a:lnTo>
                    <a:lnTo>
                      <a:pt x="97" y="6"/>
                    </a:lnTo>
                    <a:lnTo>
                      <a:pt x="95" y="12"/>
                    </a:lnTo>
                    <a:lnTo>
                      <a:pt x="94" y="12"/>
                    </a:lnTo>
                    <a:cubicBezTo>
                      <a:pt x="94" y="12"/>
                      <a:pt x="92" y="11"/>
                      <a:pt x="91" y="11"/>
                    </a:cubicBezTo>
                    <a:cubicBezTo>
                      <a:pt x="90" y="11"/>
                      <a:pt x="88" y="12"/>
                      <a:pt x="87" y="12"/>
                    </a:cubicBezTo>
                    <a:cubicBezTo>
                      <a:pt x="86" y="12"/>
                      <a:pt x="86" y="12"/>
                      <a:pt x="86" y="12"/>
                    </a:cubicBezTo>
                    <a:cubicBezTo>
                      <a:pt x="85" y="14"/>
                      <a:pt x="85" y="19"/>
                      <a:pt x="85" y="21"/>
                    </a:cubicBezTo>
                    <a:lnTo>
                      <a:pt x="92" y="30"/>
                    </a:lnTo>
                    <a:lnTo>
                      <a:pt x="69" y="31"/>
                    </a:lnTo>
                    <a:lnTo>
                      <a:pt x="69" y="31"/>
                    </a:lnTo>
                    <a:cubicBezTo>
                      <a:pt x="69" y="31"/>
                      <a:pt x="62" y="31"/>
                      <a:pt x="56" y="31"/>
                    </a:cubicBezTo>
                    <a:cubicBezTo>
                      <a:pt x="55" y="31"/>
                      <a:pt x="54" y="31"/>
                      <a:pt x="53" y="31"/>
                    </a:cubicBezTo>
                    <a:cubicBezTo>
                      <a:pt x="52" y="30"/>
                      <a:pt x="52" y="29"/>
                      <a:pt x="52" y="28"/>
                    </a:cubicBezTo>
                    <a:cubicBezTo>
                      <a:pt x="52" y="28"/>
                      <a:pt x="52" y="27"/>
                      <a:pt x="52" y="27"/>
                    </a:cubicBezTo>
                    <a:cubicBezTo>
                      <a:pt x="52" y="26"/>
                      <a:pt x="52" y="26"/>
                      <a:pt x="51" y="24"/>
                    </a:cubicBezTo>
                    <a:cubicBezTo>
                      <a:pt x="47" y="20"/>
                      <a:pt x="47" y="21"/>
                      <a:pt x="42" y="16"/>
                    </a:cubicBezTo>
                    <a:cubicBezTo>
                      <a:pt x="37" y="11"/>
                      <a:pt x="37" y="10"/>
                      <a:pt x="31" y="7"/>
                    </a:cubicBezTo>
                    <a:cubicBezTo>
                      <a:pt x="29" y="6"/>
                      <a:pt x="27" y="6"/>
                      <a:pt x="26" y="6"/>
                    </a:cubicBezTo>
                    <a:cubicBezTo>
                      <a:pt x="23" y="6"/>
                      <a:pt x="21" y="8"/>
                      <a:pt x="21" y="8"/>
                    </a:cubicBezTo>
                    <a:lnTo>
                      <a:pt x="7" y="16"/>
                    </a:lnTo>
                    <a:lnTo>
                      <a:pt x="0" y="22"/>
                    </a:lnTo>
                    <a:lnTo>
                      <a:pt x="0" y="23"/>
                    </a:lnTo>
                    <a:lnTo>
                      <a:pt x="11" y="32"/>
                    </a:lnTo>
                    <a:lnTo>
                      <a:pt x="10" y="29"/>
                    </a:lnTo>
                    <a:lnTo>
                      <a:pt x="13" y="17"/>
                    </a:lnTo>
                    <a:lnTo>
                      <a:pt x="24" y="17"/>
                    </a:lnTo>
                    <a:lnTo>
                      <a:pt x="28" y="24"/>
                    </a:lnTo>
                    <a:lnTo>
                      <a:pt x="43" y="35"/>
                    </a:lnTo>
                    <a:lnTo>
                      <a:pt x="42" y="38"/>
                    </a:lnTo>
                    <a:lnTo>
                      <a:pt x="39" y="43"/>
                    </a:lnTo>
                    <a:lnTo>
                      <a:pt x="31" y="44"/>
                    </a:lnTo>
                    <a:lnTo>
                      <a:pt x="27" y="42"/>
                    </a:lnTo>
                    <a:lnTo>
                      <a:pt x="19" y="41"/>
                    </a:lnTo>
                    <a:lnTo>
                      <a:pt x="13" y="37"/>
                    </a:lnTo>
                    <a:lnTo>
                      <a:pt x="12" y="50"/>
                    </a:lnTo>
                    <a:lnTo>
                      <a:pt x="17" y="60"/>
                    </a:lnTo>
                    <a:lnTo>
                      <a:pt x="22" y="58"/>
                    </a:lnTo>
                    <a:lnTo>
                      <a:pt x="25" y="64"/>
                    </a:lnTo>
                    <a:lnTo>
                      <a:pt x="22" y="75"/>
                    </a:lnTo>
                    <a:lnTo>
                      <a:pt x="28" y="74"/>
                    </a:lnTo>
                    <a:lnTo>
                      <a:pt x="37" y="79"/>
                    </a:lnTo>
                    <a:lnTo>
                      <a:pt x="40" y="89"/>
                    </a:lnTo>
                    <a:lnTo>
                      <a:pt x="42" y="112"/>
                    </a:lnTo>
                    <a:lnTo>
                      <a:pt x="43" y="113"/>
                    </a:lnTo>
                    <a:lnTo>
                      <a:pt x="50" y="114"/>
                    </a:lnTo>
                    <a:lnTo>
                      <a:pt x="59" y="106"/>
                    </a:lnTo>
                    <a:cubicBezTo>
                      <a:pt x="59" y="106"/>
                      <a:pt x="64" y="100"/>
                      <a:pt x="67" y="98"/>
                    </a:cubicBezTo>
                    <a:cubicBezTo>
                      <a:pt x="68" y="97"/>
                      <a:pt x="70" y="97"/>
                      <a:pt x="72" y="97"/>
                    </a:cubicBezTo>
                    <a:cubicBezTo>
                      <a:pt x="76" y="97"/>
                      <a:pt x="80" y="97"/>
                      <a:pt x="82" y="98"/>
                    </a:cubicBezTo>
                    <a:lnTo>
                      <a:pt x="84" y="91"/>
                    </a:lnTo>
                    <a:lnTo>
                      <a:pt x="96" y="93"/>
                    </a:lnTo>
                    <a:cubicBezTo>
                      <a:pt x="97" y="92"/>
                      <a:pt x="98" y="92"/>
                      <a:pt x="99" y="92"/>
                    </a:cubicBezTo>
                    <a:cubicBezTo>
                      <a:pt x="101" y="92"/>
                      <a:pt x="103" y="93"/>
                      <a:pt x="104" y="95"/>
                    </a:cubicBezTo>
                    <a:cubicBezTo>
                      <a:pt x="107" y="99"/>
                      <a:pt x="109" y="100"/>
                      <a:pt x="110" y="100"/>
                    </a:cubicBezTo>
                    <a:cubicBezTo>
                      <a:pt x="113" y="101"/>
                      <a:pt x="120" y="104"/>
                      <a:pt x="122" y="105"/>
                    </a:cubicBezTo>
                    <a:cubicBezTo>
                      <a:pt x="123" y="106"/>
                      <a:pt x="128" y="108"/>
                      <a:pt x="129" y="109"/>
                    </a:cubicBezTo>
                    <a:cubicBezTo>
                      <a:pt x="129" y="108"/>
                      <a:pt x="129" y="109"/>
                      <a:pt x="130" y="109"/>
                    </a:cubicBezTo>
                    <a:cubicBezTo>
                      <a:pt x="130" y="109"/>
                      <a:pt x="130" y="109"/>
                      <a:pt x="131" y="109"/>
                    </a:cubicBezTo>
                    <a:cubicBezTo>
                      <a:pt x="134" y="109"/>
                      <a:pt x="141" y="108"/>
                      <a:pt x="141" y="108"/>
                    </a:cubicBezTo>
                    <a:lnTo>
                      <a:pt x="142" y="108"/>
                    </a:lnTo>
                    <a:lnTo>
                      <a:pt x="149" y="117"/>
                    </a:lnTo>
                    <a:cubicBezTo>
                      <a:pt x="150" y="117"/>
                      <a:pt x="155" y="118"/>
                      <a:pt x="157" y="121"/>
                    </a:cubicBezTo>
                    <a:cubicBezTo>
                      <a:pt x="160" y="123"/>
                      <a:pt x="164" y="129"/>
                      <a:pt x="166" y="130"/>
                    </a:cubicBezTo>
                    <a:cubicBezTo>
                      <a:pt x="166" y="130"/>
                      <a:pt x="167" y="130"/>
                      <a:pt x="168" y="130"/>
                    </a:cubicBezTo>
                    <a:cubicBezTo>
                      <a:pt x="171" y="130"/>
                      <a:pt x="177" y="131"/>
                      <a:pt x="177" y="131"/>
                    </a:cubicBezTo>
                    <a:lnTo>
                      <a:pt x="178" y="131"/>
                    </a:lnTo>
                    <a:lnTo>
                      <a:pt x="178" y="132"/>
                    </a:lnTo>
                    <a:cubicBezTo>
                      <a:pt x="179" y="132"/>
                      <a:pt x="184" y="137"/>
                      <a:pt x="185" y="140"/>
                    </a:cubicBezTo>
                    <a:cubicBezTo>
                      <a:pt x="185" y="141"/>
                      <a:pt x="185" y="141"/>
                      <a:pt x="184" y="142"/>
                    </a:cubicBezTo>
                    <a:lnTo>
                      <a:pt x="184" y="142"/>
                    </a:lnTo>
                    <a:lnTo>
                      <a:pt x="184" y="142"/>
                    </a:lnTo>
                    <a:cubicBezTo>
                      <a:pt x="184" y="142"/>
                      <a:pt x="184" y="142"/>
                      <a:pt x="184" y="14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6" name="Tajikstan" hidden="1"/>
              <p:cNvSpPr>
                <a:spLocks/>
              </p:cNvSpPr>
              <p:nvPr/>
            </p:nvSpPr>
            <p:spPr bwMode="auto">
              <a:xfrm>
                <a:off x="6738706" y="2699462"/>
                <a:ext cx="204804" cy="124767"/>
              </a:xfrm>
              <a:custGeom>
                <a:avLst/>
                <a:gdLst>
                  <a:gd name="T0" fmla="*/ 141 w 145"/>
                  <a:gd name="T1" fmla="*/ 77 h 89"/>
                  <a:gd name="T2" fmla="*/ 140 w 145"/>
                  <a:gd name="T3" fmla="*/ 71 h 89"/>
                  <a:gd name="T4" fmla="*/ 133 w 145"/>
                  <a:gd name="T5" fmla="*/ 60 h 89"/>
                  <a:gd name="T6" fmla="*/ 124 w 145"/>
                  <a:gd name="T7" fmla="*/ 50 h 89"/>
                  <a:gd name="T8" fmla="*/ 112 w 145"/>
                  <a:gd name="T9" fmla="*/ 48 h 89"/>
                  <a:gd name="T10" fmla="*/ 112 w 145"/>
                  <a:gd name="T11" fmla="*/ 41 h 89"/>
                  <a:gd name="T12" fmla="*/ 102 w 145"/>
                  <a:gd name="T13" fmla="*/ 35 h 89"/>
                  <a:gd name="T14" fmla="*/ 85 w 145"/>
                  <a:gd name="T15" fmla="*/ 39 h 89"/>
                  <a:gd name="T16" fmla="*/ 75 w 145"/>
                  <a:gd name="T17" fmla="*/ 34 h 89"/>
                  <a:gd name="T18" fmla="*/ 67 w 145"/>
                  <a:gd name="T19" fmla="*/ 32 h 89"/>
                  <a:gd name="T20" fmla="*/ 60 w 145"/>
                  <a:gd name="T21" fmla="*/ 34 h 89"/>
                  <a:gd name="T22" fmla="*/ 50 w 145"/>
                  <a:gd name="T23" fmla="*/ 31 h 89"/>
                  <a:gd name="T24" fmla="*/ 35 w 145"/>
                  <a:gd name="T25" fmla="*/ 31 h 89"/>
                  <a:gd name="T26" fmla="*/ 27 w 145"/>
                  <a:gd name="T27" fmla="*/ 22 h 89"/>
                  <a:gd name="T28" fmla="*/ 32 w 145"/>
                  <a:gd name="T29" fmla="*/ 16 h 89"/>
                  <a:gd name="T30" fmla="*/ 49 w 145"/>
                  <a:gd name="T31" fmla="*/ 18 h 89"/>
                  <a:gd name="T32" fmla="*/ 53 w 145"/>
                  <a:gd name="T33" fmla="*/ 18 h 89"/>
                  <a:gd name="T34" fmla="*/ 49 w 145"/>
                  <a:gd name="T35" fmla="*/ 4 h 89"/>
                  <a:gd name="T36" fmla="*/ 36 w 145"/>
                  <a:gd name="T37" fmla="*/ 6 h 89"/>
                  <a:gd name="T38" fmla="*/ 27 w 145"/>
                  <a:gd name="T39" fmla="*/ 4 h 89"/>
                  <a:gd name="T40" fmla="*/ 22 w 145"/>
                  <a:gd name="T41" fmla="*/ 17 h 89"/>
                  <a:gd name="T42" fmla="*/ 21 w 145"/>
                  <a:gd name="T43" fmla="*/ 22 h 89"/>
                  <a:gd name="T44" fmla="*/ 19 w 145"/>
                  <a:gd name="T45" fmla="*/ 29 h 89"/>
                  <a:gd name="T46" fmla="*/ 5 w 145"/>
                  <a:gd name="T47" fmla="*/ 31 h 89"/>
                  <a:gd name="T48" fmla="*/ 0 w 145"/>
                  <a:gd name="T49" fmla="*/ 34 h 89"/>
                  <a:gd name="T50" fmla="*/ 3 w 145"/>
                  <a:gd name="T51" fmla="*/ 37 h 89"/>
                  <a:gd name="T52" fmla="*/ 16 w 145"/>
                  <a:gd name="T53" fmla="*/ 41 h 89"/>
                  <a:gd name="T54" fmla="*/ 17 w 145"/>
                  <a:gd name="T55" fmla="*/ 51 h 89"/>
                  <a:gd name="T56" fmla="*/ 26 w 145"/>
                  <a:gd name="T57" fmla="*/ 61 h 89"/>
                  <a:gd name="T58" fmla="*/ 18 w 145"/>
                  <a:gd name="T59" fmla="*/ 73 h 89"/>
                  <a:gd name="T60" fmla="*/ 22 w 145"/>
                  <a:gd name="T61" fmla="*/ 87 h 89"/>
                  <a:gd name="T62" fmla="*/ 34 w 145"/>
                  <a:gd name="T63" fmla="*/ 79 h 89"/>
                  <a:gd name="T64" fmla="*/ 44 w 145"/>
                  <a:gd name="T65" fmla="*/ 81 h 89"/>
                  <a:gd name="T66" fmla="*/ 42 w 145"/>
                  <a:gd name="T67" fmla="*/ 73 h 89"/>
                  <a:gd name="T68" fmla="*/ 52 w 145"/>
                  <a:gd name="T69" fmla="*/ 70 h 89"/>
                  <a:gd name="T70" fmla="*/ 56 w 145"/>
                  <a:gd name="T71" fmla="*/ 73 h 89"/>
                  <a:gd name="T72" fmla="*/ 53 w 145"/>
                  <a:gd name="T73" fmla="*/ 65 h 89"/>
                  <a:gd name="T74" fmla="*/ 62 w 145"/>
                  <a:gd name="T75" fmla="*/ 53 h 89"/>
                  <a:gd name="T76" fmla="*/ 72 w 145"/>
                  <a:gd name="T77" fmla="*/ 53 h 89"/>
                  <a:gd name="T78" fmla="*/ 80 w 145"/>
                  <a:gd name="T79" fmla="*/ 63 h 89"/>
                  <a:gd name="T80" fmla="*/ 87 w 145"/>
                  <a:gd name="T81" fmla="*/ 85 h 89"/>
                  <a:gd name="T82" fmla="*/ 98 w 145"/>
                  <a:gd name="T83" fmla="*/ 82 h 89"/>
                  <a:gd name="T84" fmla="*/ 104 w 145"/>
                  <a:gd name="T85" fmla="*/ 83 h 89"/>
                  <a:gd name="T86" fmla="*/ 124 w 145"/>
                  <a:gd name="T87" fmla="*/ 74 h 89"/>
                  <a:gd name="T88" fmla="*/ 125 w 145"/>
                  <a:gd name="T89" fmla="*/ 79 h 89"/>
                  <a:gd name="T90" fmla="*/ 132 w 145"/>
                  <a:gd name="T91" fmla="*/ 75 h 89"/>
                  <a:gd name="T92" fmla="*/ 141 w 145"/>
                  <a:gd name="T93" fmla="*/ 7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89">
                    <a:moveTo>
                      <a:pt x="141" y="77"/>
                    </a:moveTo>
                    <a:lnTo>
                      <a:pt x="141" y="77"/>
                    </a:lnTo>
                    <a:lnTo>
                      <a:pt x="145" y="76"/>
                    </a:lnTo>
                    <a:lnTo>
                      <a:pt x="140" y="71"/>
                    </a:lnTo>
                    <a:lnTo>
                      <a:pt x="133" y="61"/>
                    </a:lnTo>
                    <a:lnTo>
                      <a:pt x="133" y="60"/>
                    </a:lnTo>
                    <a:lnTo>
                      <a:pt x="134" y="55"/>
                    </a:lnTo>
                    <a:lnTo>
                      <a:pt x="124" y="50"/>
                    </a:lnTo>
                    <a:lnTo>
                      <a:pt x="120" y="55"/>
                    </a:lnTo>
                    <a:lnTo>
                      <a:pt x="112" y="48"/>
                    </a:lnTo>
                    <a:lnTo>
                      <a:pt x="112" y="47"/>
                    </a:lnTo>
                    <a:lnTo>
                      <a:pt x="112" y="41"/>
                    </a:lnTo>
                    <a:lnTo>
                      <a:pt x="109" y="36"/>
                    </a:lnTo>
                    <a:lnTo>
                      <a:pt x="102" y="35"/>
                    </a:lnTo>
                    <a:lnTo>
                      <a:pt x="91" y="35"/>
                    </a:lnTo>
                    <a:cubicBezTo>
                      <a:pt x="90" y="36"/>
                      <a:pt x="88" y="38"/>
                      <a:pt x="85" y="39"/>
                    </a:cubicBezTo>
                    <a:cubicBezTo>
                      <a:pt x="85" y="39"/>
                      <a:pt x="85" y="39"/>
                      <a:pt x="84" y="38"/>
                    </a:cubicBezTo>
                    <a:cubicBezTo>
                      <a:pt x="83" y="38"/>
                      <a:pt x="75" y="34"/>
                      <a:pt x="75" y="34"/>
                    </a:cubicBezTo>
                    <a:lnTo>
                      <a:pt x="69" y="31"/>
                    </a:lnTo>
                    <a:cubicBezTo>
                      <a:pt x="68" y="31"/>
                      <a:pt x="67" y="32"/>
                      <a:pt x="67" y="32"/>
                    </a:cubicBezTo>
                    <a:cubicBezTo>
                      <a:pt x="65" y="34"/>
                      <a:pt x="64" y="35"/>
                      <a:pt x="62" y="36"/>
                    </a:cubicBezTo>
                    <a:cubicBezTo>
                      <a:pt x="61" y="36"/>
                      <a:pt x="60" y="35"/>
                      <a:pt x="60" y="34"/>
                    </a:cubicBezTo>
                    <a:cubicBezTo>
                      <a:pt x="59" y="34"/>
                      <a:pt x="59" y="32"/>
                      <a:pt x="52" y="31"/>
                    </a:cubicBezTo>
                    <a:cubicBezTo>
                      <a:pt x="51" y="31"/>
                      <a:pt x="51" y="31"/>
                      <a:pt x="50" y="31"/>
                    </a:cubicBezTo>
                    <a:cubicBezTo>
                      <a:pt x="46" y="31"/>
                      <a:pt x="43" y="32"/>
                      <a:pt x="39" y="32"/>
                    </a:cubicBezTo>
                    <a:cubicBezTo>
                      <a:pt x="38" y="32"/>
                      <a:pt x="36" y="32"/>
                      <a:pt x="35" y="31"/>
                    </a:cubicBezTo>
                    <a:cubicBezTo>
                      <a:pt x="29" y="29"/>
                      <a:pt x="27" y="23"/>
                      <a:pt x="27" y="23"/>
                    </a:cubicBezTo>
                    <a:lnTo>
                      <a:pt x="27" y="22"/>
                    </a:lnTo>
                    <a:lnTo>
                      <a:pt x="28" y="21"/>
                    </a:lnTo>
                    <a:lnTo>
                      <a:pt x="32" y="16"/>
                    </a:lnTo>
                    <a:lnTo>
                      <a:pt x="41" y="14"/>
                    </a:lnTo>
                    <a:lnTo>
                      <a:pt x="49" y="18"/>
                    </a:lnTo>
                    <a:lnTo>
                      <a:pt x="52" y="19"/>
                    </a:lnTo>
                    <a:lnTo>
                      <a:pt x="53" y="18"/>
                    </a:lnTo>
                    <a:lnTo>
                      <a:pt x="43" y="12"/>
                    </a:lnTo>
                    <a:lnTo>
                      <a:pt x="49" y="4"/>
                    </a:lnTo>
                    <a:lnTo>
                      <a:pt x="45" y="0"/>
                    </a:lnTo>
                    <a:lnTo>
                      <a:pt x="36" y="6"/>
                    </a:lnTo>
                    <a:lnTo>
                      <a:pt x="35" y="6"/>
                    </a:lnTo>
                    <a:lnTo>
                      <a:pt x="27" y="4"/>
                    </a:lnTo>
                    <a:lnTo>
                      <a:pt x="28" y="13"/>
                    </a:lnTo>
                    <a:lnTo>
                      <a:pt x="22" y="17"/>
                    </a:lnTo>
                    <a:cubicBezTo>
                      <a:pt x="22" y="17"/>
                      <a:pt x="23" y="18"/>
                      <a:pt x="23" y="19"/>
                    </a:cubicBezTo>
                    <a:cubicBezTo>
                      <a:pt x="23" y="21"/>
                      <a:pt x="22" y="22"/>
                      <a:pt x="21" y="22"/>
                    </a:cubicBezTo>
                    <a:cubicBezTo>
                      <a:pt x="20" y="23"/>
                      <a:pt x="19" y="25"/>
                      <a:pt x="19" y="27"/>
                    </a:cubicBezTo>
                    <a:cubicBezTo>
                      <a:pt x="19" y="28"/>
                      <a:pt x="19" y="29"/>
                      <a:pt x="19" y="29"/>
                    </a:cubicBezTo>
                    <a:lnTo>
                      <a:pt x="20" y="32"/>
                    </a:lnTo>
                    <a:lnTo>
                      <a:pt x="5" y="31"/>
                    </a:lnTo>
                    <a:cubicBezTo>
                      <a:pt x="4" y="31"/>
                      <a:pt x="2" y="32"/>
                      <a:pt x="0" y="33"/>
                    </a:cubicBezTo>
                    <a:cubicBezTo>
                      <a:pt x="0" y="34"/>
                      <a:pt x="0" y="34"/>
                      <a:pt x="0" y="34"/>
                    </a:cubicBezTo>
                    <a:cubicBezTo>
                      <a:pt x="0" y="34"/>
                      <a:pt x="0" y="34"/>
                      <a:pt x="1" y="35"/>
                    </a:cubicBezTo>
                    <a:cubicBezTo>
                      <a:pt x="1" y="36"/>
                      <a:pt x="2" y="37"/>
                      <a:pt x="3" y="37"/>
                    </a:cubicBezTo>
                    <a:cubicBezTo>
                      <a:pt x="4" y="39"/>
                      <a:pt x="5" y="39"/>
                      <a:pt x="5" y="40"/>
                    </a:cubicBezTo>
                    <a:lnTo>
                      <a:pt x="16" y="41"/>
                    </a:lnTo>
                    <a:lnTo>
                      <a:pt x="16" y="43"/>
                    </a:lnTo>
                    <a:cubicBezTo>
                      <a:pt x="16" y="43"/>
                      <a:pt x="16" y="49"/>
                      <a:pt x="17" y="51"/>
                    </a:cubicBezTo>
                    <a:cubicBezTo>
                      <a:pt x="18" y="53"/>
                      <a:pt x="25" y="60"/>
                      <a:pt x="25" y="60"/>
                    </a:cubicBezTo>
                    <a:lnTo>
                      <a:pt x="26" y="61"/>
                    </a:lnTo>
                    <a:lnTo>
                      <a:pt x="25" y="62"/>
                    </a:lnTo>
                    <a:cubicBezTo>
                      <a:pt x="25" y="62"/>
                      <a:pt x="19" y="70"/>
                      <a:pt x="18" y="73"/>
                    </a:cubicBezTo>
                    <a:cubicBezTo>
                      <a:pt x="18" y="76"/>
                      <a:pt x="17" y="81"/>
                      <a:pt x="17" y="82"/>
                    </a:cubicBezTo>
                    <a:lnTo>
                      <a:pt x="22" y="87"/>
                    </a:lnTo>
                    <a:lnTo>
                      <a:pt x="33" y="79"/>
                    </a:lnTo>
                    <a:lnTo>
                      <a:pt x="34" y="79"/>
                    </a:lnTo>
                    <a:lnTo>
                      <a:pt x="41" y="82"/>
                    </a:lnTo>
                    <a:lnTo>
                      <a:pt x="44" y="81"/>
                    </a:lnTo>
                    <a:lnTo>
                      <a:pt x="40" y="74"/>
                    </a:lnTo>
                    <a:lnTo>
                      <a:pt x="42" y="73"/>
                    </a:lnTo>
                    <a:cubicBezTo>
                      <a:pt x="42" y="73"/>
                      <a:pt x="47" y="70"/>
                      <a:pt x="50" y="70"/>
                    </a:cubicBezTo>
                    <a:cubicBezTo>
                      <a:pt x="51" y="70"/>
                      <a:pt x="51" y="70"/>
                      <a:pt x="52" y="70"/>
                    </a:cubicBezTo>
                    <a:cubicBezTo>
                      <a:pt x="54" y="71"/>
                      <a:pt x="55" y="73"/>
                      <a:pt x="56" y="73"/>
                    </a:cubicBezTo>
                    <a:lnTo>
                      <a:pt x="56" y="73"/>
                    </a:lnTo>
                    <a:cubicBezTo>
                      <a:pt x="56" y="71"/>
                      <a:pt x="54" y="66"/>
                      <a:pt x="54" y="66"/>
                    </a:cubicBezTo>
                    <a:lnTo>
                      <a:pt x="53" y="65"/>
                    </a:lnTo>
                    <a:lnTo>
                      <a:pt x="61" y="53"/>
                    </a:lnTo>
                    <a:lnTo>
                      <a:pt x="62" y="53"/>
                    </a:lnTo>
                    <a:cubicBezTo>
                      <a:pt x="62" y="53"/>
                      <a:pt x="66" y="52"/>
                      <a:pt x="69" y="52"/>
                    </a:cubicBezTo>
                    <a:cubicBezTo>
                      <a:pt x="70" y="52"/>
                      <a:pt x="71" y="52"/>
                      <a:pt x="72" y="53"/>
                    </a:cubicBezTo>
                    <a:cubicBezTo>
                      <a:pt x="75" y="55"/>
                      <a:pt x="76" y="60"/>
                      <a:pt x="77" y="63"/>
                    </a:cubicBezTo>
                    <a:cubicBezTo>
                      <a:pt x="78" y="63"/>
                      <a:pt x="79" y="63"/>
                      <a:pt x="80" y="63"/>
                    </a:cubicBezTo>
                    <a:cubicBezTo>
                      <a:pt x="81" y="63"/>
                      <a:pt x="83" y="63"/>
                      <a:pt x="83" y="65"/>
                    </a:cubicBezTo>
                    <a:cubicBezTo>
                      <a:pt x="83" y="66"/>
                      <a:pt x="86" y="82"/>
                      <a:pt x="87" y="85"/>
                    </a:cubicBezTo>
                    <a:lnTo>
                      <a:pt x="90" y="89"/>
                    </a:lnTo>
                    <a:lnTo>
                      <a:pt x="98" y="82"/>
                    </a:lnTo>
                    <a:lnTo>
                      <a:pt x="99" y="82"/>
                    </a:lnTo>
                    <a:lnTo>
                      <a:pt x="104" y="83"/>
                    </a:lnTo>
                    <a:lnTo>
                      <a:pt x="110" y="75"/>
                    </a:lnTo>
                    <a:lnTo>
                      <a:pt x="124" y="74"/>
                    </a:lnTo>
                    <a:lnTo>
                      <a:pt x="125" y="75"/>
                    </a:lnTo>
                    <a:lnTo>
                      <a:pt x="125" y="79"/>
                    </a:lnTo>
                    <a:lnTo>
                      <a:pt x="132" y="75"/>
                    </a:lnTo>
                    <a:lnTo>
                      <a:pt x="132" y="75"/>
                    </a:lnTo>
                    <a:lnTo>
                      <a:pt x="137" y="76"/>
                    </a:lnTo>
                    <a:lnTo>
                      <a:pt x="141" y="7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7" name="Syria" hidden="1"/>
              <p:cNvSpPr>
                <a:spLocks/>
              </p:cNvSpPr>
              <p:nvPr/>
            </p:nvSpPr>
            <p:spPr bwMode="auto">
              <a:xfrm>
                <a:off x="5946957" y="2812048"/>
                <a:ext cx="162414" cy="148291"/>
              </a:xfrm>
              <a:custGeom>
                <a:avLst/>
                <a:gdLst>
                  <a:gd name="T0" fmla="*/ 11 w 114"/>
                  <a:gd name="T1" fmla="*/ 22 h 105"/>
                  <a:gd name="T2" fmla="*/ 11 w 114"/>
                  <a:gd name="T3" fmla="*/ 22 h 105"/>
                  <a:gd name="T4" fmla="*/ 11 w 114"/>
                  <a:gd name="T5" fmla="*/ 25 h 105"/>
                  <a:gd name="T6" fmla="*/ 4 w 114"/>
                  <a:gd name="T7" fmla="*/ 31 h 105"/>
                  <a:gd name="T8" fmla="*/ 1 w 114"/>
                  <a:gd name="T9" fmla="*/ 31 h 105"/>
                  <a:gd name="T10" fmla="*/ 4 w 114"/>
                  <a:gd name="T11" fmla="*/ 45 h 105"/>
                  <a:gd name="T12" fmla="*/ 5 w 114"/>
                  <a:gd name="T13" fmla="*/ 54 h 105"/>
                  <a:gd name="T14" fmla="*/ 10 w 114"/>
                  <a:gd name="T15" fmla="*/ 54 h 105"/>
                  <a:gd name="T16" fmla="*/ 18 w 114"/>
                  <a:gd name="T17" fmla="*/ 60 h 105"/>
                  <a:gd name="T18" fmla="*/ 18 w 114"/>
                  <a:gd name="T19" fmla="*/ 61 h 105"/>
                  <a:gd name="T20" fmla="*/ 17 w 114"/>
                  <a:gd name="T21" fmla="*/ 67 h 105"/>
                  <a:gd name="T22" fmla="*/ 12 w 114"/>
                  <a:gd name="T23" fmla="*/ 75 h 105"/>
                  <a:gd name="T24" fmla="*/ 8 w 114"/>
                  <a:gd name="T25" fmla="*/ 81 h 105"/>
                  <a:gd name="T26" fmla="*/ 3 w 114"/>
                  <a:gd name="T27" fmla="*/ 86 h 105"/>
                  <a:gd name="T28" fmla="*/ 3 w 114"/>
                  <a:gd name="T29" fmla="*/ 87 h 105"/>
                  <a:gd name="T30" fmla="*/ 5 w 114"/>
                  <a:gd name="T31" fmla="*/ 96 h 105"/>
                  <a:gd name="T32" fmla="*/ 5 w 114"/>
                  <a:gd name="T33" fmla="*/ 96 h 105"/>
                  <a:gd name="T34" fmla="*/ 5 w 114"/>
                  <a:gd name="T35" fmla="*/ 97 h 105"/>
                  <a:gd name="T36" fmla="*/ 12 w 114"/>
                  <a:gd name="T37" fmla="*/ 101 h 105"/>
                  <a:gd name="T38" fmla="*/ 12 w 114"/>
                  <a:gd name="T39" fmla="*/ 101 h 105"/>
                  <a:gd name="T40" fmla="*/ 18 w 114"/>
                  <a:gd name="T41" fmla="*/ 105 h 105"/>
                  <a:gd name="T42" fmla="*/ 25 w 114"/>
                  <a:gd name="T43" fmla="*/ 104 h 105"/>
                  <a:gd name="T44" fmla="*/ 39 w 114"/>
                  <a:gd name="T45" fmla="*/ 95 h 105"/>
                  <a:gd name="T46" fmla="*/ 52 w 114"/>
                  <a:gd name="T47" fmla="*/ 89 h 105"/>
                  <a:gd name="T48" fmla="*/ 61 w 114"/>
                  <a:gd name="T49" fmla="*/ 82 h 105"/>
                  <a:gd name="T50" fmla="*/ 74 w 114"/>
                  <a:gd name="T51" fmla="*/ 72 h 105"/>
                  <a:gd name="T52" fmla="*/ 86 w 114"/>
                  <a:gd name="T53" fmla="*/ 65 h 105"/>
                  <a:gd name="T54" fmla="*/ 92 w 114"/>
                  <a:gd name="T55" fmla="*/ 62 h 105"/>
                  <a:gd name="T56" fmla="*/ 96 w 114"/>
                  <a:gd name="T57" fmla="*/ 55 h 105"/>
                  <a:gd name="T58" fmla="*/ 98 w 114"/>
                  <a:gd name="T59" fmla="*/ 47 h 105"/>
                  <a:gd name="T60" fmla="*/ 97 w 114"/>
                  <a:gd name="T61" fmla="*/ 37 h 105"/>
                  <a:gd name="T62" fmla="*/ 98 w 114"/>
                  <a:gd name="T63" fmla="*/ 37 h 105"/>
                  <a:gd name="T64" fmla="*/ 99 w 114"/>
                  <a:gd name="T65" fmla="*/ 31 h 105"/>
                  <a:gd name="T66" fmla="*/ 95 w 114"/>
                  <a:gd name="T67" fmla="*/ 21 h 105"/>
                  <a:gd name="T68" fmla="*/ 98 w 114"/>
                  <a:gd name="T69" fmla="*/ 12 h 105"/>
                  <a:gd name="T70" fmla="*/ 99 w 114"/>
                  <a:gd name="T71" fmla="*/ 12 h 105"/>
                  <a:gd name="T72" fmla="*/ 107 w 114"/>
                  <a:gd name="T73" fmla="*/ 10 h 105"/>
                  <a:gd name="T74" fmla="*/ 114 w 114"/>
                  <a:gd name="T75" fmla="*/ 3 h 105"/>
                  <a:gd name="T76" fmla="*/ 112 w 114"/>
                  <a:gd name="T77" fmla="*/ 0 h 105"/>
                  <a:gd name="T78" fmla="*/ 108 w 114"/>
                  <a:gd name="T79" fmla="*/ 3 h 105"/>
                  <a:gd name="T80" fmla="*/ 107 w 114"/>
                  <a:gd name="T81" fmla="*/ 3 h 105"/>
                  <a:gd name="T82" fmla="*/ 91 w 114"/>
                  <a:gd name="T83" fmla="*/ 5 h 105"/>
                  <a:gd name="T84" fmla="*/ 75 w 114"/>
                  <a:gd name="T85" fmla="*/ 10 h 105"/>
                  <a:gd name="T86" fmla="*/ 54 w 114"/>
                  <a:gd name="T87" fmla="*/ 15 h 105"/>
                  <a:gd name="T88" fmla="*/ 44 w 114"/>
                  <a:gd name="T89" fmla="*/ 7 h 105"/>
                  <a:gd name="T90" fmla="*/ 41 w 114"/>
                  <a:gd name="T91" fmla="*/ 9 h 105"/>
                  <a:gd name="T92" fmla="*/ 38 w 114"/>
                  <a:gd name="T93" fmla="*/ 11 h 105"/>
                  <a:gd name="T94" fmla="*/ 38 w 114"/>
                  <a:gd name="T95" fmla="*/ 11 h 105"/>
                  <a:gd name="T96" fmla="*/ 21 w 114"/>
                  <a:gd name="T97" fmla="*/ 14 h 105"/>
                  <a:gd name="T98" fmla="*/ 20 w 114"/>
                  <a:gd name="T99" fmla="*/ 13 h 105"/>
                  <a:gd name="T100" fmla="*/ 16 w 114"/>
                  <a:gd name="T101" fmla="*/ 12 h 105"/>
                  <a:gd name="T102" fmla="*/ 16 w 114"/>
                  <a:gd name="T103" fmla="*/ 23 h 105"/>
                  <a:gd name="T104" fmla="*/ 14 w 114"/>
                  <a:gd name="T105" fmla="*/ 23 h 105"/>
                  <a:gd name="T106" fmla="*/ 11 w 114"/>
                  <a:gd name="T107"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05">
                    <a:moveTo>
                      <a:pt x="11" y="22"/>
                    </a:moveTo>
                    <a:lnTo>
                      <a:pt x="11" y="22"/>
                    </a:lnTo>
                    <a:lnTo>
                      <a:pt x="11" y="25"/>
                    </a:lnTo>
                    <a:lnTo>
                      <a:pt x="4" y="31"/>
                    </a:lnTo>
                    <a:lnTo>
                      <a:pt x="1" y="31"/>
                    </a:lnTo>
                    <a:cubicBezTo>
                      <a:pt x="0" y="37"/>
                      <a:pt x="4" y="38"/>
                      <a:pt x="4" y="45"/>
                    </a:cubicBezTo>
                    <a:cubicBezTo>
                      <a:pt x="3" y="49"/>
                      <a:pt x="4" y="51"/>
                      <a:pt x="5" y="54"/>
                    </a:cubicBezTo>
                    <a:lnTo>
                      <a:pt x="10" y="54"/>
                    </a:lnTo>
                    <a:lnTo>
                      <a:pt x="18" y="60"/>
                    </a:lnTo>
                    <a:lnTo>
                      <a:pt x="18" y="61"/>
                    </a:lnTo>
                    <a:lnTo>
                      <a:pt x="17" y="67"/>
                    </a:lnTo>
                    <a:lnTo>
                      <a:pt x="12" y="75"/>
                    </a:lnTo>
                    <a:lnTo>
                      <a:pt x="8" y="81"/>
                    </a:lnTo>
                    <a:lnTo>
                      <a:pt x="3" y="86"/>
                    </a:lnTo>
                    <a:lnTo>
                      <a:pt x="3" y="87"/>
                    </a:lnTo>
                    <a:lnTo>
                      <a:pt x="5" y="96"/>
                    </a:lnTo>
                    <a:lnTo>
                      <a:pt x="5" y="96"/>
                    </a:lnTo>
                    <a:lnTo>
                      <a:pt x="5" y="97"/>
                    </a:lnTo>
                    <a:lnTo>
                      <a:pt x="12" y="101"/>
                    </a:lnTo>
                    <a:lnTo>
                      <a:pt x="12" y="101"/>
                    </a:lnTo>
                    <a:lnTo>
                      <a:pt x="18" y="105"/>
                    </a:lnTo>
                    <a:lnTo>
                      <a:pt x="25" y="104"/>
                    </a:lnTo>
                    <a:lnTo>
                      <a:pt x="39" y="95"/>
                    </a:lnTo>
                    <a:lnTo>
                      <a:pt x="52" y="89"/>
                    </a:lnTo>
                    <a:lnTo>
                      <a:pt x="61" y="82"/>
                    </a:lnTo>
                    <a:lnTo>
                      <a:pt x="74" y="72"/>
                    </a:lnTo>
                    <a:lnTo>
                      <a:pt x="86" y="65"/>
                    </a:lnTo>
                    <a:lnTo>
                      <a:pt x="92" y="62"/>
                    </a:lnTo>
                    <a:lnTo>
                      <a:pt x="96" y="55"/>
                    </a:lnTo>
                    <a:lnTo>
                      <a:pt x="98" y="47"/>
                    </a:lnTo>
                    <a:lnTo>
                      <a:pt x="97" y="37"/>
                    </a:lnTo>
                    <a:lnTo>
                      <a:pt x="98" y="37"/>
                    </a:lnTo>
                    <a:lnTo>
                      <a:pt x="99" y="31"/>
                    </a:lnTo>
                    <a:lnTo>
                      <a:pt x="95" y="21"/>
                    </a:lnTo>
                    <a:lnTo>
                      <a:pt x="98" y="12"/>
                    </a:lnTo>
                    <a:lnTo>
                      <a:pt x="99" y="12"/>
                    </a:lnTo>
                    <a:lnTo>
                      <a:pt x="107" y="10"/>
                    </a:lnTo>
                    <a:lnTo>
                      <a:pt x="114" y="3"/>
                    </a:lnTo>
                    <a:lnTo>
                      <a:pt x="112" y="0"/>
                    </a:lnTo>
                    <a:lnTo>
                      <a:pt x="108" y="3"/>
                    </a:lnTo>
                    <a:lnTo>
                      <a:pt x="107" y="3"/>
                    </a:lnTo>
                    <a:cubicBezTo>
                      <a:pt x="107" y="3"/>
                      <a:pt x="95" y="5"/>
                      <a:pt x="91" y="5"/>
                    </a:cubicBezTo>
                    <a:cubicBezTo>
                      <a:pt x="90" y="5"/>
                      <a:pt x="76" y="9"/>
                      <a:pt x="75" y="10"/>
                    </a:cubicBezTo>
                    <a:cubicBezTo>
                      <a:pt x="72" y="12"/>
                      <a:pt x="57" y="15"/>
                      <a:pt x="54" y="15"/>
                    </a:cubicBezTo>
                    <a:cubicBezTo>
                      <a:pt x="51" y="14"/>
                      <a:pt x="46" y="10"/>
                      <a:pt x="44" y="7"/>
                    </a:cubicBezTo>
                    <a:cubicBezTo>
                      <a:pt x="43" y="8"/>
                      <a:pt x="42" y="8"/>
                      <a:pt x="41" y="9"/>
                    </a:cubicBezTo>
                    <a:cubicBezTo>
                      <a:pt x="39" y="10"/>
                      <a:pt x="38" y="11"/>
                      <a:pt x="38" y="11"/>
                    </a:cubicBezTo>
                    <a:lnTo>
                      <a:pt x="38" y="11"/>
                    </a:lnTo>
                    <a:lnTo>
                      <a:pt x="21" y="14"/>
                    </a:lnTo>
                    <a:lnTo>
                      <a:pt x="20" y="13"/>
                    </a:lnTo>
                    <a:lnTo>
                      <a:pt x="16" y="12"/>
                    </a:lnTo>
                    <a:lnTo>
                      <a:pt x="16" y="23"/>
                    </a:lnTo>
                    <a:lnTo>
                      <a:pt x="14" y="23"/>
                    </a:lnTo>
                    <a:lnTo>
                      <a:pt x="11" y="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8" name="Saudi Arabia"/>
              <p:cNvSpPr>
                <a:spLocks/>
              </p:cNvSpPr>
              <p:nvPr/>
            </p:nvSpPr>
            <p:spPr bwMode="auto">
              <a:xfrm>
                <a:off x="5933462" y="2967601"/>
                <a:ext cx="572025" cy="487267"/>
              </a:xfrm>
              <a:custGeom>
                <a:avLst/>
                <a:gdLst>
                  <a:gd name="T0" fmla="*/ 266 w 405"/>
                  <a:gd name="T1" fmla="*/ 92 h 345"/>
                  <a:gd name="T2" fmla="*/ 260 w 405"/>
                  <a:gd name="T3" fmla="*/ 81 h 345"/>
                  <a:gd name="T4" fmla="*/ 244 w 405"/>
                  <a:gd name="T5" fmla="*/ 83 h 345"/>
                  <a:gd name="T6" fmla="*/ 240 w 405"/>
                  <a:gd name="T7" fmla="*/ 78 h 345"/>
                  <a:gd name="T8" fmla="*/ 233 w 405"/>
                  <a:gd name="T9" fmla="*/ 71 h 345"/>
                  <a:gd name="T10" fmla="*/ 220 w 405"/>
                  <a:gd name="T11" fmla="*/ 68 h 345"/>
                  <a:gd name="T12" fmla="*/ 167 w 405"/>
                  <a:gd name="T13" fmla="*/ 52 h 345"/>
                  <a:gd name="T14" fmla="*/ 151 w 405"/>
                  <a:gd name="T15" fmla="*/ 42 h 345"/>
                  <a:gd name="T16" fmla="*/ 134 w 405"/>
                  <a:gd name="T17" fmla="*/ 25 h 345"/>
                  <a:gd name="T18" fmla="*/ 115 w 405"/>
                  <a:gd name="T19" fmla="*/ 17 h 345"/>
                  <a:gd name="T20" fmla="*/ 96 w 405"/>
                  <a:gd name="T21" fmla="*/ 6 h 345"/>
                  <a:gd name="T22" fmla="*/ 84 w 405"/>
                  <a:gd name="T23" fmla="*/ 6 h 345"/>
                  <a:gd name="T24" fmla="*/ 76 w 405"/>
                  <a:gd name="T25" fmla="*/ 0 h 345"/>
                  <a:gd name="T26" fmla="*/ 74 w 405"/>
                  <a:gd name="T27" fmla="*/ 7 h 345"/>
                  <a:gd name="T28" fmla="*/ 50 w 405"/>
                  <a:gd name="T29" fmla="*/ 15 h 345"/>
                  <a:gd name="T30" fmla="*/ 55 w 405"/>
                  <a:gd name="T31" fmla="*/ 30 h 345"/>
                  <a:gd name="T32" fmla="*/ 55 w 405"/>
                  <a:gd name="T33" fmla="*/ 36 h 345"/>
                  <a:gd name="T34" fmla="*/ 54 w 405"/>
                  <a:gd name="T35" fmla="*/ 49 h 345"/>
                  <a:gd name="T36" fmla="*/ 48 w 405"/>
                  <a:gd name="T37" fmla="*/ 52 h 345"/>
                  <a:gd name="T38" fmla="*/ 36 w 405"/>
                  <a:gd name="T39" fmla="*/ 59 h 345"/>
                  <a:gd name="T40" fmla="*/ 18 w 405"/>
                  <a:gd name="T41" fmla="*/ 66 h 345"/>
                  <a:gd name="T42" fmla="*/ 5 w 405"/>
                  <a:gd name="T43" fmla="*/ 71 h 345"/>
                  <a:gd name="T44" fmla="*/ 5 w 405"/>
                  <a:gd name="T45" fmla="*/ 72 h 345"/>
                  <a:gd name="T46" fmla="*/ 0 w 405"/>
                  <a:gd name="T47" fmla="*/ 93 h 345"/>
                  <a:gd name="T48" fmla="*/ 26 w 405"/>
                  <a:gd name="T49" fmla="*/ 115 h 345"/>
                  <a:gd name="T50" fmla="*/ 45 w 405"/>
                  <a:gd name="T51" fmla="*/ 141 h 345"/>
                  <a:gd name="T52" fmla="*/ 53 w 405"/>
                  <a:gd name="T53" fmla="*/ 163 h 345"/>
                  <a:gd name="T54" fmla="*/ 69 w 405"/>
                  <a:gd name="T55" fmla="*/ 177 h 345"/>
                  <a:gd name="T56" fmla="*/ 87 w 405"/>
                  <a:gd name="T57" fmla="*/ 203 h 345"/>
                  <a:gd name="T58" fmla="*/ 93 w 405"/>
                  <a:gd name="T59" fmla="*/ 233 h 345"/>
                  <a:gd name="T60" fmla="*/ 106 w 405"/>
                  <a:gd name="T61" fmla="*/ 261 h 345"/>
                  <a:gd name="T62" fmla="*/ 130 w 405"/>
                  <a:gd name="T63" fmla="*/ 284 h 345"/>
                  <a:gd name="T64" fmla="*/ 143 w 405"/>
                  <a:gd name="T65" fmla="*/ 310 h 345"/>
                  <a:gd name="T66" fmla="*/ 166 w 405"/>
                  <a:gd name="T67" fmla="*/ 341 h 345"/>
                  <a:gd name="T68" fmla="*/ 173 w 405"/>
                  <a:gd name="T69" fmla="*/ 341 h 345"/>
                  <a:gd name="T70" fmla="*/ 180 w 405"/>
                  <a:gd name="T71" fmla="*/ 319 h 345"/>
                  <a:gd name="T72" fmla="*/ 195 w 405"/>
                  <a:gd name="T73" fmla="*/ 324 h 345"/>
                  <a:gd name="T74" fmla="*/ 223 w 405"/>
                  <a:gd name="T75" fmla="*/ 324 h 345"/>
                  <a:gd name="T76" fmla="*/ 245 w 405"/>
                  <a:gd name="T77" fmla="*/ 326 h 345"/>
                  <a:gd name="T78" fmla="*/ 251 w 405"/>
                  <a:gd name="T79" fmla="*/ 330 h 345"/>
                  <a:gd name="T80" fmla="*/ 259 w 405"/>
                  <a:gd name="T81" fmla="*/ 322 h 345"/>
                  <a:gd name="T82" fmla="*/ 291 w 405"/>
                  <a:gd name="T83" fmla="*/ 296 h 345"/>
                  <a:gd name="T84" fmla="*/ 333 w 405"/>
                  <a:gd name="T85" fmla="*/ 288 h 345"/>
                  <a:gd name="T86" fmla="*/ 351 w 405"/>
                  <a:gd name="T87" fmla="*/ 285 h 345"/>
                  <a:gd name="T88" fmla="*/ 397 w 405"/>
                  <a:gd name="T89" fmla="*/ 265 h 345"/>
                  <a:gd name="T90" fmla="*/ 395 w 405"/>
                  <a:gd name="T91" fmla="*/ 211 h 345"/>
                  <a:gd name="T92" fmla="*/ 329 w 405"/>
                  <a:gd name="T93" fmla="*/ 186 h 345"/>
                  <a:gd name="T94" fmla="*/ 323 w 405"/>
                  <a:gd name="T95" fmla="*/ 172 h 345"/>
                  <a:gd name="T96" fmla="*/ 322 w 405"/>
                  <a:gd name="T97" fmla="*/ 168 h 345"/>
                  <a:gd name="T98" fmla="*/ 309 w 405"/>
                  <a:gd name="T99" fmla="*/ 166 h 345"/>
                  <a:gd name="T100" fmla="*/ 304 w 405"/>
                  <a:gd name="T101" fmla="*/ 150 h 345"/>
                  <a:gd name="T102" fmla="*/ 295 w 405"/>
                  <a:gd name="T103" fmla="*/ 141 h 345"/>
                  <a:gd name="T104" fmla="*/ 297 w 405"/>
                  <a:gd name="T105" fmla="*/ 130 h 345"/>
                  <a:gd name="T106" fmla="*/ 287 w 405"/>
                  <a:gd name="T107" fmla="*/ 115 h 345"/>
                  <a:gd name="T108" fmla="*/ 277 w 405"/>
                  <a:gd name="T109" fmla="*/ 109 h 345"/>
                  <a:gd name="T110" fmla="*/ 271 w 405"/>
                  <a:gd name="T111" fmla="*/ 102 h 345"/>
                  <a:gd name="T112" fmla="*/ 266 w 405"/>
                  <a:gd name="T113" fmla="*/ 9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345">
                    <a:moveTo>
                      <a:pt x="266" y="92"/>
                    </a:moveTo>
                    <a:lnTo>
                      <a:pt x="266" y="92"/>
                    </a:lnTo>
                    <a:cubicBezTo>
                      <a:pt x="264" y="90"/>
                      <a:pt x="261" y="83"/>
                      <a:pt x="261" y="83"/>
                    </a:cubicBezTo>
                    <a:lnTo>
                      <a:pt x="260" y="81"/>
                    </a:lnTo>
                    <a:lnTo>
                      <a:pt x="255" y="84"/>
                    </a:lnTo>
                    <a:lnTo>
                      <a:pt x="244" y="83"/>
                    </a:lnTo>
                    <a:lnTo>
                      <a:pt x="243" y="82"/>
                    </a:lnTo>
                    <a:lnTo>
                      <a:pt x="240" y="78"/>
                    </a:lnTo>
                    <a:lnTo>
                      <a:pt x="237" y="73"/>
                    </a:lnTo>
                    <a:lnTo>
                      <a:pt x="233" y="71"/>
                    </a:lnTo>
                    <a:lnTo>
                      <a:pt x="221" y="67"/>
                    </a:lnTo>
                    <a:lnTo>
                      <a:pt x="220" y="68"/>
                    </a:lnTo>
                    <a:lnTo>
                      <a:pt x="187" y="68"/>
                    </a:lnTo>
                    <a:lnTo>
                      <a:pt x="167" y="52"/>
                    </a:lnTo>
                    <a:lnTo>
                      <a:pt x="158" y="45"/>
                    </a:lnTo>
                    <a:lnTo>
                      <a:pt x="151" y="42"/>
                    </a:lnTo>
                    <a:lnTo>
                      <a:pt x="141" y="32"/>
                    </a:lnTo>
                    <a:lnTo>
                      <a:pt x="134" y="25"/>
                    </a:lnTo>
                    <a:lnTo>
                      <a:pt x="125" y="22"/>
                    </a:lnTo>
                    <a:lnTo>
                      <a:pt x="115" y="17"/>
                    </a:lnTo>
                    <a:lnTo>
                      <a:pt x="106" y="10"/>
                    </a:lnTo>
                    <a:lnTo>
                      <a:pt x="96" y="6"/>
                    </a:lnTo>
                    <a:lnTo>
                      <a:pt x="84" y="8"/>
                    </a:lnTo>
                    <a:lnTo>
                      <a:pt x="84" y="6"/>
                    </a:lnTo>
                    <a:lnTo>
                      <a:pt x="83" y="1"/>
                    </a:lnTo>
                    <a:lnTo>
                      <a:pt x="76" y="0"/>
                    </a:lnTo>
                    <a:lnTo>
                      <a:pt x="76" y="1"/>
                    </a:lnTo>
                    <a:lnTo>
                      <a:pt x="74" y="7"/>
                    </a:lnTo>
                    <a:lnTo>
                      <a:pt x="59" y="13"/>
                    </a:lnTo>
                    <a:lnTo>
                      <a:pt x="50" y="15"/>
                    </a:lnTo>
                    <a:lnTo>
                      <a:pt x="50" y="22"/>
                    </a:lnTo>
                    <a:lnTo>
                      <a:pt x="55" y="30"/>
                    </a:lnTo>
                    <a:lnTo>
                      <a:pt x="55" y="31"/>
                    </a:lnTo>
                    <a:lnTo>
                      <a:pt x="55" y="36"/>
                    </a:lnTo>
                    <a:lnTo>
                      <a:pt x="55" y="48"/>
                    </a:lnTo>
                    <a:lnTo>
                      <a:pt x="54" y="49"/>
                    </a:lnTo>
                    <a:lnTo>
                      <a:pt x="49" y="52"/>
                    </a:lnTo>
                    <a:lnTo>
                      <a:pt x="48" y="52"/>
                    </a:lnTo>
                    <a:lnTo>
                      <a:pt x="41" y="53"/>
                    </a:lnTo>
                    <a:lnTo>
                      <a:pt x="36" y="59"/>
                    </a:lnTo>
                    <a:lnTo>
                      <a:pt x="28" y="69"/>
                    </a:lnTo>
                    <a:lnTo>
                      <a:pt x="18" y="66"/>
                    </a:lnTo>
                    <a:lnTo>
                      <a:pt x="6" y="65"/>
                    </a:lnTo>
                    <a:lnTo>
                      <a:pt x="5" y="71"/>
                    </a:lnTo>
                    <a:lnTo>
                      <a:pt x="5" y="71"/>
                    </a:lnTo>
                    <a:cubicBezTo>
                      <a:pt x="5" y="72"/>
                      <a:pt x="5" y="72"/>
                      <a:pt x="5" y="72"/>
                    </a:cubicBezTo>
                    <a:cubicBezTo>
                      <a:pt x="5" y="74"/>
                      <a:pt x="3" y="89"/>
                      <a:pt x="3" y="89"/>
                    </a:cubicBezTo>
                    <a:lnTo>
                      <a:pt x="0" y="93"/>
                    </a:lnTo>
                    <a:cubicBezTo>
                      <a:pt x="0" y="93"/>
                      <a:pt x="6" y="88"/>
                      <a:pt x="10" y="91"/>
                    </a:cubicBezTo>
                    <a:cubicBezTo>
                      <a:pt x="15" y="95"/>
                      <a:pt x="21" y="104"/>
                      <a:pt x="26" y="115"/>
                    </a:cubicBezTo>
                    <a:cubicBezTo>
                      <a:pt x="32" y="127"/>
                      <a:pt x="37" y="128"/>
                      <a:pt x="37" y="128"/>
                    </a:cubicBezTo>
                    <a:lnTo>
                      <a:pt x="45" y="141"/>
                    </a:lnTo>
                    <a:lnTo>
                      <a:pt x="55" y="159"/>
                    </a:lnTo>
                    <a:lnTo>
                      <a:pt x="53" y="163"/>
                    </a:lnTo>
                    <a:cubicBezTo>
                      <a:pt x="53" y="163"/>
                      <a:pt x="56" y="169"/>
                      <a:pt x="59" y="171"/>
                    </a:cubicBezTo>
                    <a:cubicBezTo>
                      <a:pt x="61" y="173"/>
                      <a:pt x="61" y="172"/>
                      <a:pt x="69" y="177"/>
                    </a:cubicBezTo>
                    <a:cubicBezTo>
                      <a:pt x="78" y="183"/>
                      <a:pt x="79" y="187"/>
                      <a:pt x="79" y="189"/>
                    </a:cubicBezTo>
                    <a:cubicBezTo>
                      <a:pt x="78" y="190"/>
                      <a:pt x="81" y="193"/>
                      <a:pt x="87" y="203"/>
                    </a:cubicBezTo>
                    <a:cubicBezTo>
                      <a:pt x="93" y="213"/>
                      <a:pt x="92" y="222"/>
                      <a:pt x="90" y="223"/>
                    </a:cubicBezTo>
                    <a:cubicBezTo>
                      <a:pt x="89" y="224"/>
                      <a:pt x="94" y="225"/>
                      <a:pt x="93" y="233"/>
                    </a:cubicBezTo>
                    <a:cubicBezTo>
                      <a:pt x="92" y="241"/>
                      <a:pt x="94" y="242"/>
                      <a:pt x="95" y="245"/>
                    </a:cubicBezTo>
                    <a:cubicBezTo>
                      <a:pt x="96" y="248"/>
                      <a:pt x="102" y="259"/>
                      <a:pt x="106" y="261"/>
                    </a:cubicBezTo>
                    <a:cubicBezTo>
                      <a:pt x="111" y="263"/>
                      <a:pt x="115" y="267"/>
                      <a:pt x="121" y="271"/>
                    </a:cubicBezTo>
                    <a:cubicBezTo>
                      <a:pt x="128" y="275"/>
                      <a:pt x="129" y="279"/>
                      <a:pt x="130" y="284"/>
                    </a:cubicBezTo>
                    <a:cubicBezTo>
                      <a:pt x="131" y="288"/>
                      <a:pt x="134" y="291"/>
                      <a:pt x="135" y="295"/>
                    </a:cubicBezTo>
                    <a:cubicBezTo>
                      <a:pt x="136" y="299"/>
                      <a:pt x="139" y="303"/>
                      <a:pt x="143" y="310"/>
                    </a:cubicBezTo>
                    <a:cubicBezTo>
                      <a:pt x="148" y="317"/>
                      <a:pt x="157" y="324"/>
                      <a:pt x="158" y="326"/>
                    </a:cubicBezTo>
                    <a:cubicBezTo>
                      <a:pt x="160" y="329"/>
                      <a:pt x="163" y="333"/>
                      <a:pt x="166" y="341"/>
                    </a:cubicBezTo>
                    <a:cubicBezTo>
                      <a:pt x="167" y="343"/>
                      <a:pt x="168" y="344"/>
                      <a:pt x="168" y="345"/>
                    </a:cubicBezTo>
                    <a:lnTo>
                      <a:pt x="173" y="341"/>
                    </a:lnTo>
                    <a:lnTo>
                      <a:pt x="174" y="327"/>
                    </a:lnTo>
                    <a:lnTo>
                      <a:pt x="180" y="319"/>
                    </a:lnTo>
                    <a:lnTo>
                      <a:pt x="188" y="324"/>
                    </a:lnTo>
                    <a:lnTo>
                      <a:pt x="195" y="324"/>
                    </a:lnTo>
                    <a:lnTo>
                      <a:pt x="207" y="321"/>
                    </a:lnTo>
                    <a:lnTo>
                      <a:pt x="223" y="324"/>
                    </a:lnTo>
                    <a:lnTo>
                      <a:pt x="245" y="325"/>
                    </a:lnTo>
                    <a:lnTo>
                      <a:pt x="245" y="326"/>
                    </a:lnTo>
                    <a:cubicBezTo>
                      <a:pt x="245" y="326"/>
                      <a:pt x="249" y="330"/>
                      <a:pt x="250" y="331"/>
                    </a:cubicBezTo>
                    <a:cubicBezTo>
                      <a:pt x="250" y="331"/>
                      <a:pt x="251" y="331"/>
                      <a:pt x="251" y="330"/>
                    </a:cubicBezTo>
                    <a:cubicBezTo>
                      <a:pt x="252" y="329"/>
                      <a:pt x="253" y="328"/>
                      <a:pt x="255" y="327"/>
                    </a:cubicBezTo>
                    <a:cubicBezTo>
                      <a:pt x="257" y="324"/>
                      <a:pt x="259" y="322"/>
                      <a:pt x="259" y="322"/>
                    </a:cubicBezTo>
                    <a:cubicBezTo>
                      <a:pt x="259" y="322"/>
                      <a:pt x="267" y="309"/>
                      <a:pt x="271" y="306"/>
                    </a:cubicBezTo>
                    <a:cubicBezTo>
                      <a:pt x="274" y="303"/>
                      <a:pt x="284" y="296"/>
                      <a:pt x="291" y="296"/>
                    </a:cubicBezTo>
                    <a:cubicBezTo>
                      <a:pt x="297" y="296"/>
                      <a:pt x="308" y="294"/>
                      <a:pt x="310" y="293"/>
                    </a:cubicBezTo>
                    <a:cubicBezTo>
                      <a:pt x="313" y="292"/>
                      <a:pt x="329" y="288"/>
                      <a:pt x="333" y="288"/>
                    </a:cubicBezTo>
                    <a:cubicBezTo>
                      <a:pt x="335" y="288"/>
                      <a:pt x="338" y="288"/>
                      <a:pt x="342" y="287"/>
                    </a:cubicBezTo>
                    <a:cubicBezTo>
                      <a:pt x="345" y="287"/>
                      <a:pt x="347" y="286"/>
                      <a:pt x="351" y="285"/>
                    </a:cubicBezTo>
                    <a:cubicBezTo>
                      <a:pt x="359" y="282"/>
                      <a:pt x="371" y="275"/>
                      <a:pt x="378" y="272"/>
                    </a:cubicBezTo>
                    <a:cubicBezTo>
                      <a:pt x="384" y="270"/>
                      <a:pt x="394" y="266"/>
                      <a:pt x="397" y="265"/>
                    </a:cubicBezTo>
                    <a:lnTo>
                      <a:pt x="405" y="224"/>
                    </a:lnTo>
                    <a:lnTo>
                      <a:pt x="395" y="211"/>
                    </a:lnTo>
                    <a:lnTo>
                      <a:pt x="345" y="207"/>
                    </a:lnTo>
                    <a:lnTo>
                      <a:pt x="329" y="186"/>
                    </a:lnTo>
                    <a:lnTo>
                      <a:pt x="322" y="177"/>
                    </a:lnTo>
                    <a:lnTo>
                      <a:pt x="323" y="172"/>
                    </a:lnTo>
                    <a:lnTo>
                      <a:pt x="322" y="172"/>
                    </a:lnTo>
                    <a:lnTo>
                      <a:pt x="322" y="168"/>
                    </a:lnTo>
                    <a:lnTo>
                      <a:pt x="316" y="168"/>
                    </a:lnTo>
                    <a:lnTo>
                      <a:pt x="309" y="166"/>
                    </a:lnTo>
                    <a:lnTo>
                      <a:pt x="303" y="155"/>
                    </a:lnTo>
                    <a:lnTo>
                      <a:pt x="304" y="150"/>
                    </a:lnTo>
                    <a:cubicBezTo>
                      <a:pt x="303" y="149"/>
                      <a:pt x="303" y="148"/>
                      <a:pt x="302" y="147"/>
                    </a:cubicBezTo>
                    <a:cubicBezTo>
                      <a:pt x="298" y="145"/>
                      <a:pt x="295" y="141"/>
                      <a:pt x="295" y="141"/>
                    </a:cubicBezTo>
                    <a:lnTo>
                      <a:pt x="295" y="137"/>
                    </a:lnTo>
                    <a:lnTo>
                      <a:pt x="297" y="130"/>
                    </a:lnTo>
                    <a:lnTo>
                      <a:pt x="291" y="121"/>
                    </a:lnTo>
                    <a:lnTo>
                      <a:pt x="287" y="115"/>
                    </a:lnTo>
                    <a:lnTo>
                      <a:pt x="282" y="111"/>
                    </a:lnTo>
                    <a:lnTo>
                      <a:pt x="277" y="109"/>
                    </a:lnTo>
                    <a:lnTo>
                      <a:pt x="276" y="104"/>
                    </a:lnTo>
                    <a:lnTo>
                      <a:pt x="271" y="102"/>
                    </a:lnTo>
                    <a:lnTo>
                      <a:pt x="268" y="99"/>
                    </a:lnTo>
                    <a:cubicBezTo>
                      <a:pt x="268" y="99"/>
                      <a:pt x="269" y="94"/>
                      <a:pt x="266" y="9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9" name="Qatar"/>
              <p:cNvSpPr>
                <a:spLocks/>
              </p:cNvSpPr>
              <p:nvPr/>
            </p:nvSpPr>
            <p:spPr bwMode="auto">
              <a:xfrm>
                <a:off x="6366600" y="3153563"/>
                <a:ext cx="30602" cy="47079"/>
              </a:xfrm>
              <a:custGeom>
                <a:avLst/>
                <a:gdLst>
                  <a:gd name="T0" fmla="*/ 17 w 21"/>
                  <a:gd name="T1" fmla="*/ 14 h 33"/>
                  <a:gd name="T2" fmla="*/ 17 w 21"/>
                  <a:gd name="T3" fmla="*/ 14 h 33"/>
                  <a:gd name="T4" fmla="*/ 13 w 21"/>
                  <a:gd name="T5" fmla="*/ 6 h 33"/>
                  <a:gd name="T6" fmla="*/ 7 w 21"/>
                  <a:gd name="T7" fmla="*/ 2 h 33"/>
                  <a:gd name="T8" fmla="*/ 3 w 21"/>
                  <a:gd name="T9" fmla="*/ 13 h 33"/>
                  <a:gd name="T10" fmla="*/ 1 w 21"/>
                  <a:gd name="T11" fmla="*/ 22 h 33"/>
                  <a:gd name="T12" fmla="*/ 0 w 21"/>
                  <a:gd name="T13" fmla="*/ 22 h 33"/>
                  <a:gd name="T14" fmla="*/ 0 w 21"/>
                  <a:gd name="T15" fmla="*/ 23 h 33"/>
                  <a:gd name="T16" fmla="*/ 5 w 21"/>
                  <a:gd name="T17" fmla="*/ 32 h 33"/>
                  <a:gd name="T18" fmla="*/ 10 w 21"/>
                  <a:gd name="T19" fmla="*/ 33 h 33"/>
                  <a:gd name="T20" fmla="*/ 15 w 21"/>
                  <a:gd name="T21" fmla="*/ 33 h 33"/>
                  <a:gd name="T22" fmla="*/ 15 w 21"/>
                  <a:gd name="T23" fmla="*/ 28 h 33"/>
                  <a:gd name="T24" fmla="*/ 21 w 21"/>
                  <a:gd name="T25" fmla="*/ 26 h 33"/>
                  <a:gd name="T26" fmla="*/ 18 w 21"/>
                  <a:gd name="T27" fmla="*/ 19 h 33"/>
                  <a:gd name="T28" fmla="*/ 17 w 21"/>
                  <a:gd name="T2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3">
                    <a:moveTo>
                      <a:pt x="17" y="14"/>
                    </a:moveTo>
                    <a:lnTo>
                      <a:pt x="17" y="14"/>
                    </a:lnTo>
                    <a:lnTo>
                      <a:pt x="13" y="6"/>
                    </a:lnTo>
                    <a:cubicBezTo>
                      <a:pt x="13" y="6"/>
                      <a:pt x="8" y="0"/>
                      <a:pt x="7" y="2"/>
                    </a:cubicBezTo>
                    <a:cubicBezTo>
                      <a:pt x="7" y="4"/>
                      <a:pt x="3" y="12"/>
                      <a:pt x="3" y="13"/>
                    </a:cubicBezTo>
                    <a:cubicBezTo>
                      <a:pt x="2" y="14"/>
                      <a:pt x="1" y="22"/>
                      <a:pt x="1" y="22"/>
                    </a:cubicBezTo>
                    <a:lnTo>
                      <a:pt x="0" y="22"/>
                    </a:lnTo>
                    <a:lnTo>
                      <a:pt x="0" y="23"/>
                    </a:lnTo>
                    <a:lnTo>
                      <a:pt x="5" y="32"/>
                    </a:lnTo>
                    <a:lnTo>
                      <a:pt x="10" y="33"/>
                    </a:lnTo>
                    <a:lnTo>
                      <a:pt x="15" y="33"/>
                    </a:lnTo>
                    <a:lnTo>
                      <a:pt x="15" y="28"/>
                    </a:lnTo>
                    <a:lnTo>
                      <a:pt x="21" y="26"/>
                    </a:lnTo>
                    <a:lnTo>
                      <a:pt x="18" y="19"/>
                    </a:lnTo>
                    <a:lnTo>
                      <a:pt x="17"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0" name="Kazakstan" hidden="1"/>
              <p:cNvSpPr>
                <a:spLocks noEditPoints="1"/>
              </p:cNvSpPr>
              <p:nvPr/>
            </p:nvSpPr>
            <p:spPr bwMode="auto">
              <a:xfrm>
                <a:off x="6161982" y="2261573"/>
                <a:ext cx="958105" cy="444916"/>
              </a:xfrm>
              <a:custGeom>
                <a:avLst/>
                <a:gdLst>
                  <a:gd name="T0" fmla="*/ 670 w 677"/>
                  <a:gd name="T1" fmla="*/ 119 h 313"/>
                  <a:gd name="T2" fmla="*/ 599 w 677"/>
                  <a:gd name="T3" fmla="*/ 93 h 313"/>
                  <a:gd name="T4" fmla="*/ 557 w 677"/>
                  <a:gd name="T5" fmla="*/ 87 h 313"/>
                  <a:gd name="T6" fmla="*/ 505 w 677"/>
                  <a:gd name="T7" fmla="*/ 58 h 313"/>
                  <a:gd name="T8" fmla="*/ 462 w 677"/>
                  <a:gd name="T9" fmla="*/ 21 h 313"/>
                  <a:gd name="T10" fmla="*/ 415 w 677"/>
                  <a:gd name="T11" fmla="*/ 43 h 313"/>
                  <a:gd name="T12" fmla="*/ 408 w 677"/>
                  <a:gd name="T13" fmla="*/ 31 h 313"/>
                  <a:gd name="T14" fmla="*/ 369 w 677"/>
                  <a:gd name="T15" fmla="*/ 15 h 313"/>
                  <a:gd name="T16" fmla="*/ 320 w 677"/>
                  <a:gd name="T17" fmla="*/ 8 h 313"/>
                  <a:gd name="T18" fmla="*/ 270 w 677"/>
                  <a:gd name="T19" fmla="*/ 22 h 313"/>
                  <a:gd name="T20" fmla="*/ 227 w 677"/>
                  <a:gd name="T21" fmla="*/ 29 h 313"/>
                  <a:gd name="T22" fmla="*/ 222 w 677"/>
                  <a:gd name="T23" fmla="*/ 40 h 313"/>
                  <a:gd name="T24" fmla="*/ 224 w 677"/>
                  <a:gd name="T25" fmla="*/ 63 h 313"/>
                  <a:gd name="T26" fmla="*/ 239 w 677"/>
                  <a:gd name="T27" fmla="*/ 90 h 313"/>
                  <a:gd name="T28" fmla="*/ 213 w 677"/>
                  <a:gd name="T29" fmla="*/ 105 h 313"/>
                  <a:gd name="T30" fmla="*/ 172 w 677"/>
                  <a:gd name="T31" fmla="*/ 96 h 313"/>
                  <a:gd name="T32" fmla="*/ 152 w 677"/>
                  <a:gd name="T33" fmla="*/ 94 h 313"/>
                  <a:gd name="T34" fmla="*/ 128 w 677"/>
                  <a:gd name="T35" fmla="*/ 96 h 313"/>
                  <a:gd name="T36" fmla="*/ 103 w 677"/>
                  <a:gd name="T37" fmla="*/ 84 h 313"/>
                  <a:gd name="T38" fmla="*/ 73 w 677"/>
                  <a:gd name="T39" fmla="*/ 81 h 313"/>
                  <a:gd name="T40" fmla="*/ 58 w 677"/>
                  <a:gd name="T41" fmla="*/ 77 h 313"/>
                  <a:gd name="T42" fmla="*/ 32 w 677"/>
                  <a:gd name="T43" fmla="*/ 100 h 313"/>
                  <a:gd name="T44" fmla="*/ 27 w 677"/>
                  <a:gd name="T45" fmla="*/ 117 h 313"/>
                  <a:gd name="T46" fmla="*/ 9 w 677"/>
                  <a:gd name="T47" fmla="*/ 104 h 313"/>
                  <a:gd name="T48" fmla="*/ 9 w 677"/>
                  <a:gd name="T49" fmla="*/ 130 h 313"/>
                  <a:gd name="T50" fmla="*/ 15 w 677"/>
                  <a:gd name="T51" fmla="*/ 159 h 313"/>
                  <a:gd name="T52" fmla="*/ 55 w 677"/>
                  <a:gd name="T53" fmla="*/ 192 h 313"/>
                  <a:gd name="T54" fmla="*/ 99 w 677"/>
                  <a:gd name="T55" fmla="*/ 181 h 313"/>
                  <a:gd name="T56" fmla="*/ 142 w 677"/>
                  <a:gd name="T57" fmla="*/ 209 h 313"/>
                  <a:gd name="T58" fmla="*/ 99 w 677"/>
                  <a:gd name="T59" fmla="*/ 213 h 313"/>
                  <a:gd name="T60" fmla="*/ 92 w 677"/>
                  <a:gd name="T61" fmla="*/ 246 h 313"/>
                  <a:gd name="T62" fmla="*/ 127 w 677"/>
                  <a:gd name="T63" fmla="*/ 284 h 313"/>
                  <a:gd name="T64" fmla="*/ 172 w 677"/>
                  <a:gd name="T65" fmla="*/ 284 h 313"/>
                  <a:gd name="T66" fmla="*/ 173 w 677"/>
                  <a:gd name="T67" fmla="*/ 219 h 313"/>
                  <a:gd name="T68" fmla="*/ 234 w 677"/>
                  <a:gd name="T69" fmla="*/ 200 h 313"/>
                  <a:gd name="T70" fmla="*/ 257 w 677"/>
                  <a:gd name="T71" fmla="*/ 188 h 313"/>
                  <a:gd name="T72" fmla="*/ 246 w 677"/>
                  <a:gd name="T73" fmla="*/ 189 h 313"/>
                  <a:gd name="T74" fmla="*/ 258 w 677"/>
                  <a:gd name="T75" fmla="*/ 225 h 313"/>
                  <a:gd name="T76" fmla="*/ 339 w 677"/>
                  <a:gd name="T77" fmla="*/ 244 h 313"/>
                  <a:gd name="T78" fmla="*/ 368 w 677"/>
                  <a:gd name="T79" fmla="*/ 279 h 313"/>
                  <a:gd name="T80" fmla="*/ 380 w 677"/>
                  <a:gd name="T81" fmla="*/ 292 h 313"/>
                  <a:gd name="T82" fmla="*/ 410 w 677"/>
                  <a:gd name="T83" fmla="*/ 301 h 313"/>
                  <a:gd name="T84" fmla="*/ 428 w 677"/>
                  <a:gd name="T85" fmla="*/ 289 h 313"/>
                  <a:gd name="T86" fmla="*/ 449 w 677"/>
                  <a:gd name="T87" fmla="*/ 277 h 313"/>
                  <a:gd name="T88" fmla="*/ 492 w 677"/>
                  <a:gd name="T89" fmla="*/ 262 h 313"/>
                  <a:gd name="T90" fmla="*/ 534 w 677"/>
                  <a:gd name="T91" fmla="*/ 258 h 313"/>
                  <a:gd name="T92" fmla="*/ 597 w 677"/>
                  <a:gd name="T93" fmla="*/ 267 h 313"/>
                  <a:gd name="T94" fmla="*/ 612 w 677"/>
                  <a:gd name="T95" fmla="*/ 272 h 313"/>
                  <a:gd name="T96" fmla="*/ 606 w 677"/>
                  <a:gd name="T97" fmla="*/ 243 h 313"/>
                  <a:gd name="T98" fmla="*/ 621 w 677"/>
                  <a:gd name="T99" fmla="*/ 211 h 313"/>
                  <a:gd name="T100" fmla="*/ 635 w 677"/>
                  <a:gd name="T101" fmla="*/ 211 h 313"/>
                  <a:gd name="T102" fmla="*/ 630 w 677"/>
                  <a:gd name="T103" fmla="*/ 168 h 313"/>
                  <a:gd name="T104" fmla="*/ 673 w 677"/>
                  <a:gd name="T105" fmla="*/ 171 h 313"/>
                  <a:gd name="T106" fmla="*/ 668 w 677"/>
                  <a:gd name="T107" fmla="*/ 142 h 313"/>
                  <a:gd name="T108" fmla="*/ 566 w 677"/>
                  <a:gd name="T109" fmla="*/ 188 h 313"/>
                  <a:gd name="T110" fmla="*/ 524 w 677"/>
                  <a:gd name="T111" fmla="*/ 186 h 313"/>
                  <a:gd name="T112" fmla="*/ 490 w 677"/>
                  <a:gd name="T113" fmla="*/ 205 h 313"/>
                  <a:gd name="T114" fmla="*/ 476 w 677"/>
                  <a:gd name="T115" fmla="*/ 198 h 313"/>
                  <a:gd name="T116" fmla="*/ 499 w 677"/>
                  <a:gd name="T117" fmla="*/ 181 h 313"/>
                  <a:gd name="T118" fmla="*/ 534 w 677"/>
                  <a:gd name="T119" fmla="*/ 184 h 313"/>
                  <a:gd name="T120" fmla="*/ 564 w 677"/>
                  <a:gd name="T121" fmla="*/ 18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7" h="313">
                    <a:moveTo>
                      <a:pt x="676" y="137"/>
                    </a:moveTo>
                    <a:lnTo>
                      <a:pt x="676" y="137"/>
                    </a:lnTo>
                    <a:lnTo>
                      <a:pt x="676" y="136"/>
                    </a:lnTo>
                    <a:lnTo>
                      <a:pt x="677" y="130"/>
                    </a:lnTo>
                    <a:cubicBezTo>
                      <a:pt x="676" y="129"/>
                      <a:pt x="675" y="128"/>
                      <a:pt x="673" y="126"/>
                    </a:cubicBezTo>
                    <a:cubicBezTo>
                      <a:pt x="672" y="124"/>
                      <a:pt x="670" y="121"/>
                      <a:pt x="670" y="119"/>
                    </a:cubicBezTo>
                    <a:cubicBezTo>
                      <a:pt x="667" y="121"/>
                      <a:pt x="662" y="125"/>
                      <a:pt x="659" y="125"/>
                    </a:cubicBezTo>
                    <a:cubicBezTo>
                      <a:pt x="656" y="125"/>
                      <a:pt x="646" y="122"/>
                      <a:pt x="643" y="121"/>
                    </a:cubicBezTo>
                    <a:cubicBezTo>
                      <a:pt x="639" y="119"/>
                      <a:pt x="635" y="114"/>
                      <a:pt x="634" y="112"/>
                    </a:cubicBezTo>
                    <a:cubicBezTo>
                      <a:pt x="632" y="111"/>
                      <a:pt x="627" y="110"/>
                      <a:pt x="624" y="107"/>
                    </a:cubicBezTo>
                    <a:cubicBezTo>
                      <a:pt x="622" y="105"/>
                      <a:pt x="617" y="99"/>
                      <a:pt x="611" y="96"/>
                    </a:cubicBezTo>
                    <a:cubicBezTo>
                      <a:pt x="607" y="94"/>
                      <a:pt x="600" y="93"/>
                      <a:pt x="599" y="93"/>
                    </a:cubicBezTo>
                    <a:lnTo>
                      <a:pt x="584" y="99"/>
                    </a:lnTo>
                    <a:lnTo>
                      <a:pt x="573" y="99"/>
                    </a:lnTo>
                    <a:lnTo>
                      <a:pt x="566" y="95"/>
                    </a:lnTo>
                    <a:lnTo>
                      <a:pt x="565" y="94"/>
                    </a:lnTo>
                    <a:lnTo>
                      <a:pt x="564" y="90"/>
                    </a:lnTo>
                    <a:lnTo>
                      <a:pt x="557" y="87"/>
                    </a:lnTo>
                    <a:lnTo>
                      <a:pt x="554" y="93"/>
                    </a:lnTo>
                    <a:lnTo>
                      <a:pt x="554" y="94"/>
                    </a:lnTo>
                    <a:lnTo>
                      <a:pt x="549" y="96"/>
                    </a:lnTo>
                    <a:lnTo>
                      <a:pt x="548" y="95"/>
                    </a:lnTo>
                    <a:cubicBezTo>
                      <a:pt x="548" y="95"/>
                      <a:pt x="542" y="89"/>
                      <a:pt x="536" y="84"/>
                    </a:cubicBezTo>
                    <a:cubicBezTo>
                      <a:pt x="530" y="78"/>
                      <a:pt x="520" y="68"/>
                      <a:pt x="505" y="58"/>
                    </a:cubicBezTo>
                    <a:cubicBezTo>
                      <a:pt x="489" y="49"/>
                      <a:pt x="488" y="43"/>
                      <a:pt x="479" y="39"/>
                    </a:cubicBezTo>
                    <a:cubicBezTo>
                      <a:pt x="470" y="34"/>
                      <a:pt x="461" y="29"/>
                      <a:pt x="461" y="29"/>
                    </a:cubicBezTo>
                    <a:lnTo>
                      <a:pt x="459" y="28"/>
                    </a:lnTo>
                    <a:lnTo>
                      <a:pt x="460" y="27"/>
                    </a:lnTo>
                    <a:lnTo>
                      <a:pt x="462" y="22"/>
                    </a:lnTo>
                    <a:lnTo>
                      <a:pt x="462" y="21"/>
                    </a:lnTo>
                    <a:lnTo>
                      <a:pt x="446" y="28"/>
                    </a:lnTo>
                    <a:lnTo>
                      <a:pt x="439" y="34"/>
                    </a:lnTo>
                    <a:lnTo>
                      <a:pt x="433" y="41"/>
                    </a:lnTo>
                    <a:lnTo>
                      <a:pt x="432" y="41"/>
                    </a:lnTo>
                    <a:lnTo>
                      <a:pt x="424" y="40"/>
                    </a:lnTo>
                    <a:lnTo>
                      <a:pt x="415" y="43"/>
                    </a:lnTo>
                    <a:lnTo>
                      <a:pt x="410" y="34"/>
                    </a:lnTo>
                    <a:lnTo>
                      <a:pt x="412" y="33"/>
                    </a:lnTo>
                    <a:lnTo>
                      <a:pt x="418" y="30"/>
                    </a:lnTo>
                    <a:lnTo>
                      <a:pt x="416" y="29"/>
                    </a:lnTo>
                    <a:lnTo>
                      <a:pt x="409" y="31"/>
                    </a:lnTo>
                    <a:lnTo>
                      <a:pt x="408" y="31"/>
                    </a:lnTo>
                    <a:lnTo>
                      <a:pt x="403" y="29"/>
                    </a:lnTo>
                    <a:lnTo>
                      <a:pt x="397" y="32"/>
                    </a:lnTo>
                    <a:lnTo>
                      <a:pt x="388" y="23"/>
                    </a:lnTo>
                    <a:lnTo>
                      <a:pt x="382" y="26"/>
                    </a:lnTo>
                    <a:lnTo>
                      <a:pt x="372" y="26"/>
                    </a:lnTo>
                    <a:lnTo>
                      <a:pt x="369" y="15"/>
                    </a:lnTo>
                    <a:lnTo>
                      <a:pt x="365" y="9"/>
                    </a:lnTo>
                    <a:lnTo>
                      <a:pt x="358" y="2"/>
                    </a:lnTo>
                    <a:lnTo>
                      <a:pt x="349" y="6"/>
                    </a:lnTo>
                    <a:lnTo>
                      <a:pt x="328" y="0"/>
                    </a:lnTo>
                    <a:lnTo>
                      <a:pt x="321" y="3"/>
                    </a:lnTo>
                    <a:lnTo>
                      <a:pt x="320" y="8"/>
                    </a:lnTo>
                    <a:lnTo>
                      <a:pt x="304" y="14"/>
                    </a:lnTo>
                    <a:lnTo>
                      <a:pt x="283" y="16"/>
                    </a:lnTo>
                    <a:lnTo>
                      <a:pt x="277" y="16"/>
                    </a:lnTo>
                    <a:lnTo>
                      <a:pt x="276" y="21"/>
                    </a:lnTo>
                    <a:lnTo>
                      <a:pt x="275" y="21"/>
                    </a:lnTo>
                    <a:lnTo>
                      <a:pt x="270" y="22"/>
                    </a:lnTo>
                    <a:lnTo>
                      <a:pt x="260" y="22"/>
                    </a:lnTo>
                    <a:lnTo>
                      <a:pt x="253" y="26"/>
                    </a:lnTo>
                    <a:lnTo>
                      <a:pt x="243" y="26"/>
                    </a:lnTo>
                    <a:lnTo>
                      <a:pt x="234" y="29"/>
                    </a:lnTo>
                    <a:lnTo>
                      <a:pt x="234" y="29"/>
                    </a:lnTo>
                    <a:lnTo>
                      <a:pt x="227" y="29"/>
                    </a:lnTo>
                    <a:lnTo>
                      <a:pt x="218" y="29"/>
                    </a:lnTo>
                    <a:lnTo>
                      <a:pt x="213" y="30"/>
                    </a:lnTo>
                    <a:lnTo>
                      <a:pt x="214" y="33"/>
                    </a:lnTo>
                    <a:lnTo>
                      <a:pt x="226" y="37"/>
                    </a:lnTo>
                    <a:lnTo>
                      <a:pt x="224" y="39"/>
                    </a:lnTo>
                    <a:lnTo>
                      <a:pt x="222" y="40"/>
                    </a:lnTo>
                    <a:lnTo>
                      <a:pt x="223" y="41"/>
                    </a:lnTo>
                    <a:lnTo>
                      <a:pt x="236" y="46"/>
                    </a:lnTo>
                    <a:lnTo>
                      <a:pt x="235" y="50"/>
                    </a:lnTo>
                    <a:lnTo>
                      <a:pt x="221" y="50"/>
                    </a:lnTo>
                    <a:lnTo>
                      <a:pt x="218" y="55"/>
                    </a:lnTo>
                    <a:lnTo>
                      <a:pt x="224" y="63"/>
                    </a:lnTo>
                    <a:lnTo>
                      <a:pt x="210" y="71"/>
                    </a:lnTo>
                    <a:lnTo>
                      <a:pt x="218" y="75"/>
                    </a:lnTo>
                    <a:cubicBezTo>
                      <a:pt x="218" y="75"/>
                      <a:pt x="224" y="81"/>
                      <a:pt x="228" y="82"/>
                    </a:cubicBezTo>
                    <a:cubicBezTo>
                      <a:pt x="234" y="83"/>
                      <a:pt x="238" y="88"/>
                      <a:pt x="238" y="88"/>
                    </a:cubicBezTo>
                    <a:lnTo>
                      <a:pt x="239" y="89"/>
                    </a:lnTo>
                    <a:lnTo>
                      <a:pt x="239" y="90"/>
                    </a:lnTo>
                    <a:cubicBezTo>
                      <a:pt x="239" y="90"/>
                      <a:pt x="237" y="99"/>
                      <a:pt x="229" y="100"/>
                    </a:cubicBezTo>
                    <a:cubicBezTo>
                      <a:pt x="228" y="100"/>
                      <a:pt x="227" y="100"/>
                      <a:pt x="227" y="100"/>
                    </a:cubicBezTo>
                    <a:cubicBezTo>
                      <a:pt x="222" y="100"/>
                      <a:pt x="218" y="99"/>
                      <a:pt x="216" y="98"/>
                    </a:cubicBezTo>
                    <a:cubicBezTo>
                      <a:pt x="215" y="98"/>
                      <a:pt x="215" y="99"/>
                      <a:pt x="215" y="99"/>
                    </a:cubicBezTo>
                    <a:cubicBezTo>
                      <a:pt x="214" y="101"/>
                      <a:pt x="213" y="103"/>
                      <a:pt x="213" y="103"/>
                    </a:cubicBezTo>
                    <a:lnTo>
                      <a:pt x="213" y="105"/>
                    </a:lnTo>
                    <a:lnTo>
                      <a:pt x="197" y="99"/>
                    </a:lnTo>
                    <a:cubicBezTo>
                      <a:pt x="197" y="99"/>
                      <a:pt x="191" y="96"/>
                      <a:pt x="187" y="91"/>
                    </a:cubicBezTo>
                    <a:cubicBezTo>
                      <a:pt x="186" y="90"/>
                      <a:pt x="186" y="89"/>
                      <a:pt x="184" y="89"/>
                    </a:cubicBezTo>
                    <a:cubicBezTo>
                      <a:pt x="183" y="89"/>
                      <a:pt x="181" y="90"/>
                      <a:pt x="180" y="91"/>
                    </a:cubicBezTo>
                    <a:cubicBezTo>
                      <a:pt x="178" y="91"/>
                      <a:pt x="177" y="92"/>
                      <a:pt x="177" y="92"/>
                    </a:cubicBezTo>
                    <a:lnTo>
                      <a:pt x="172" y="96"/>
                    </a:lnTo>
                    <a:lnTo>
                      <a:pt x="171" y="95"/>
                    </a:lnTo>
                    <a:cubicBezTo>
                      <a:pt x="171" y="95"/>
                      <a:pt x="165" y="92"/>
                      <a:pt x="163" y="91"/>
                    </a:cubicBezTo>
                    <a:cubicBezTo>
                      <a:pt x="162" y="91"/>
                      <a:pt x="162" y="91"/>
                      <a:pt x="162" y="91"/>
                    </a:cubicBezTo>
                    <a:cubicBezTo>
                      <a:pt x="159" y="91"/>
                      <a:pt x="154" y="93"/>
                      <a:pt x="153" y="94"/>
                    </a:cubicBezTo>
                    <a:lnTo>
                      <a:pt x="153" y="94"/>
                    </a:lnTo>
                    <a:cubicBezTo>
                      <a:pt x="153" y="94"/>
                      <a:pt x="152" y="94"/>
                      <a:pt x="152" y="94"/>
                    </a:cubicBezTo>
                    <a:cubicBezTo>
                      <a:pt x="152" y="94"/>
                      <a:pt x="152" y="94"/>
                      <a:pt x="151" y="95"/>
                    </a:cubicBezTo>
                    <a:cubicBezTo>
                      <a:pt x="150" y="96"/>
                      <a:pt x="149" y="97"/>
                      <a:pt x="148" y="98"/>
                    </a:cubicBezTo>
                    <a:cubicBezTo>
                      <a:pt x="146" y="101"/>
                      <a:pt x="144" y="103"/>
                      <a:pt x="142" y="104"/>
                    </a:cubicBezTo>
                    <a:cubicBezTo>
                      <a:pt x="142" y="104"/>
                      <a:pt x="142" y="104"/>
                      <a:pt x="141" y="104"/>
                    </a:cubicBezTo>
                    <a:cubicBezTo>
                      <a:pt x="138" y="104"/>
                      <a:pt x="135" y="101"/>
                      <a:pt x="130" y="98"/>
                    </a:cubicBezTo>
                    <a:cubicBezTo>
                      <a:pt x="129" y="97"/>
                      <a:pt x="129" y="96"/>
                      <a:pt x="128" y="96"/>
                    </a:cubicBezTo>
                    <a:lnTo>
                      <a:pt x="130" y="100"/>
                    </a:lnTo>
                    <a:lnTo>
                      <a:pt x="129" y="101"/>
                    </a:lnTo>
                    <a:lnTo>
                      <a:pt x="123" y="105"/>
                    </a:lnTo>
                    <a:lnTo>
                      <a:pt x="117" y="96"/>
                    </a:lnTo>
                    <a:lnTo>
                      <a:pt x="111" y="90"/>
                    </a:lnTo>
                    <a:lnTo>
                      <a:pt x="103" y="84"/>
                    </a:lnTo>
                    <a:lnTo>
                      <a:pt x="87" y="83"/>
                    </a:lnTo>
                    <a:lnTo>
                      <a:pt x="87" y="82"/>
                    </a:lnTo>
                    <a:cubicBezTo>
                      <a:pt x="87" y="82"/>
                      <a:pt x="82" y="78"/>
                      <a:pt x="81" y="76"/>
                    </a:cubicBezTo>
                    <a:cubicBezTo>
                      <a:pt x="80" y="76"/>
                      <a:pt x="80" y="76"/>
                      <a:pt x="80" y="76"/>
                    </a:cubicBezTo>
                    <a:cubicBezTo>
                      <a:pt x="79" y="77"/>
                      <a:pt x="78" y="77"/>
                      <a:pt x="77" y="78"/>
                    </a:cubicBezTo>
                    <a:cubicBezTo>
                      <a:pt x="75" y="80"/>
                      <a:pt x="73" y="81"/>
                      <a:pt x="73" y="81"/>
                    </a:cubicBezTo>
                    <a:lnTo>
                      <a:pt x="73" y="82"/>
                    </a:lnTo>
                    <a:lnTo>
                      <a:pt x="72" y="82"/>
                    </a:lnTo>
                    <a:lnTo>
                      <a:pt x="65" y="81"/>
                    </a:lnTo>
                    <a:lnTo>
                      <a:pt x="64" y="80"/>
                    </a:lnTo>
                    <a:cubicBezTo>
                      <a:pt x="64" y="80"/>
                      <a:pt x="64" y="80"/>
                      <a:pt x="63" y="79"/>
                    </a:cubicBezTo>
                    <a:cubicBezTo>
                      <a:pt x="61" y="78"/>
                      <a:pt x="60" y="77"/>
                      <a:pt x="58" y="77"/>
                    </a:cubicBezTo>
                    <a:cubicBezTo>
                      <a:pt x="57" y="77"/>
                      <a:pt x="54" y="79"/>
                      <a:pt x="52" y="82"/>
                    </a:cubicBezTo>
                    <a:cubicBezTo>
                      <a:pt x="51" y="85"/>
                      <a:pt x="49" y="87"/>
                      <a:pt x="49" y="87"/>
                    </a:cubicBezTo>
                    <a:lnTo>
                      <a:pt x="49" y="88"/>
                    </a:lnTo>
                    <a:lnTo>
                      <a:pt x="39" y="89"/>
                    </a:lnTo>
                    <a:lnTo>
                      <a:pt x="39" y="95"/>
                    </a:lnTo>
                    <a:lnTo>
                      <a:pt x="32" y="100"/>
                    </a:lnTo>
                    <a:lnTo>
                      <a:pt x="31" y="100"/>
                    </a:lnTo>
                    <a:lnTo>
                      <a:pt x="27" y="100"/>
                    </a:lnTo>
                    <a:lnTo>
                      <a:pt x="34" y="109"/>
                    </a:lnTo>
                    <a:lnTo>
                      <a:pt x="33" y="109"/>
                    </a:lnTo>
                    <a:cubicBezTo>
                      <a:pt x="33" y="110"/>
                      <a:pt x="33" y="114"/>
                      <a:pt x="31" y="116"/>
                    </a:cubicBezTo>
                    <a:cubicBezTo>
                      <a:pt x="30" y="117"/>
                      <a:pt x="29" y="117"/>
                      <a:pt x="27" y="117"/>
                    </a:cubicBezTo>
                    <a:cubicBezTo>
                      <a:pt x="24" y="117"/>
                      <a:pt x="19" y="116"/>
                      <a:pt x="19" y="116"/>
                    </a:cubicBezTo>
                    <a:lnTo>
                      <a:pt x="19" y="116"/>
                    </a:lnTo>
                    <a:lnTo>
                      <a:pt x="18" y="115"/>
                    </a:lnTo>
                    <a:cubicBezTo>
                      <a:pt x="18" y="115"/>
                      <a:pt x="13" y="106"/>
                      <a:pt x="9" y="104"/>
                    </a:cubicBezTo>
                    <a:cubicBezTo>
                      <a:pt x="9" y="104"/>
                      <a:pt x="9" y="104"/>
                      <a:pt x="9" y="104"/>
                    </a:cubicBezTo>
                    <a:cubicBezTo>
                      <a:pt x="9" y="104"/>
                      <a:pt x="9" y="104"/>
                      <a:pt x="9" y="104"/>
                    </a:cubicBezTo>
                    <a:cubicBezTo>
                      <a:pt x="8" y="105"/>
                      <a:pt x="8" y="107"/>
                      <a:pt x="8" y="108"/>
                    </a:cubicBezTo>
                    <a:cubicBezTo>
                      <a:pt x="8" y="110"/>
                      <a:pt x="9" y="112"/>
                      <a:pt x="9" y="112"/>
                    </a:cubicBezTo>
                    <a:lnTo>
                      <a:pt x="9" y="113"/>
                    </a:lnTo>
                    <a:lnTo>
                      <a:pt x="0" y="119"/>
                    </a:lnTo>
                    <a:cubicBezTo>
                      <a:pt x="0" y="121"/>
                      <a:pt x="1" y="124"/>
                      <a:pt x="3" y="125"/>
                    </a:cubicBezTo>
                    <a:cubicBezTo>
                      <a:pt x="6" y="127"/>
                      <a:pt x="8" y="127"/>
                      <a:pt x="9" y="130"/>
                    </a:cubicBezTo>
                    <a:cubicBezTo>
                      <a:pt x="8" y="132"/>
                      <a:pt x="7" y="133"/>
                      <a:pt x="5" y="135"/>
                    </a:cubicBezTo>
                    <a:cubicBezTo>
                      <a:pt x="2" y="137"/>
                      <a:pt x="1" y="142"/>
                      <a:pt x="1" y="144"/>
                    </a:cubicBezTo>
                    <a:cubicBezTo>
                      <a:pt x="3" y="145"/>
                      <a:pt x="8" y="148"/>
                      <a:pt x="11" y="150"/>
                    </a:cubicBezTo>
                    <a:cubicBezTo>
                      <a:pt x="13" y="151"/>
                      <a:pt x="15" y="152"/>
                      <a:pt x="15" y="154"/>
                    </a:cubicBezTo>
                    <a:cubicBezTo>
                      <a:pt x="15" y="155"/>
                      <a:pt x="15" y="156"/>
                      <a:pt x="14" y="156"/>
                    </a:cubicBezTo>
                    <a:lnTo>
                      <a:pt x="15" y="159"/>
                    </a:lnTo>
                    <a:lnTo>
                      <a:pt x="22" y="156"/>
                    </a:lnTo>
                    <a:lnTo>
                      <a:pt x="38" y="165"/>
                    </a:lnTo>
                    <a:lnTo>
                      <a:pt x="51" y="183"/>
                    </a:lnTo>
                    <a:lnTo>
                      <a:pt x="48" y="184"/>
                    </a:lnTo>
                    <a:lnTo>
                      <a:pt x="42" y="185"/>
                    </a:lnTo>
                    <a:lnTo>
                      <a:pt x="55" y="192"/>
                    </a:lnTo>
                    <a:cubicBezTo>
                      <a:pt x="56" y="191"/>
                      <a:pt x="56" y="190"/>
                      <a:pt x="56" y="189"/>
                    </a:cubicBezTo>
                    <a:cubicBezTo>
                      <a:pt x="57" y="185"/>
                      <a:pt x="61" y="189"/>
                      <a:pt x="65" y="188"/>
                    </a:cubicBezTo>
                    <a:cubicBezTo>
                      <a:pt x="68" y="187"/>
                      <a:pt x="70" y="183"/>
                      <a:pt x="70" y="181"/>
                    </a:cubicBezTo>
                    <a:cubicBezTo>
                      <a:pt x="70" y="179"/>
                      <a:pt x="77" y="180"/>
                      <a:pt x="77" y="180"/>
                    </a:cubicBezTo>
                    <a:cubicBezTo>
                      <a:pt x="77" y="180"/>
                      <a:pt x="79" y="173"/>
                      <a:pt x="85" y="175"/>
                    </a:cubicBezTo>
                    <a:cubicBezTo>
                      <a:pt x="90" y="176"/>
                      <a:pt x="99" y="181"/>
                      <a:pt x="99" y="181"/>
                    </a:cubicBezTo>
                    <a:lnTo>
                      <a:pt x="113" y="179"/>
                    </a:lnTo>
                    <a:cubicBezTo>
                      <a:pt x="113" y="179"/>
                      <a:pt x="117" y="184"/>
                      <a:pt x="120" y="189"/>
                    </a:cubicBezTo>
                    <a:cubicBezTo>
                      <a:pt x="123" y="194"/>
                      <a:pt x="124" y="200"/>
                      <a:pt x="124" y="200"/>
                    </a:cubicBezTo>
                    <a:cubicBezTo>
                      <a:pt x="124" y="200"/>
                      <a:pt x="124" y="210"/>
                      <a:pt x="126" y="212"/>
                    </a:cubicBezTo>
                    <a:cubicBezTo>
                      <a:pt x="128" y="214"/>
                      <a:pt x="136" y="212"/>
                      <a:pt x="136" y="212"/>
                    </a:cubicBezTo>
                    <a:lnTo>
                      <a:pt x="142" y="209"/>
                    </a:lnTo>
                    <a:lnTo>
                      <a:pt x="147" y="219"/>
                    </a:lnTo>
                    <a:lnTo>
                      <a:pt x="142" y="218"/>
                    </a:lnTo>
                    <a:lnTo>
                      <a:pt x="140" y="215"/>
                    </a:lnTo>
                    <a:lnTo>
                      <a:pt x="128" y="215"/>
                    </a:lnTo>
                    <a:lnTo>
                      <a:pt x="110" y="212"/>
                    </a:lnTo>
                    <a:lnTo>
                      <a:pt x="99" y="213"/>
                    </a:lnTo>
                    <a:lnTo>
                      <a:pt x="91" y="224"/>
                    </a:lnTo>
                    <a:lnTo>
                      <a:pt x="96" y="231"/>
                    </a:lnTo>
                    <a:lnTo>
                      <a:pt x="87" y="229"/>
                    </a:lnTo>
                    <a:lnTo>
                      <a:pt x="77" y="229"/>
                    </a:lnTo>
                    <a:lnTo>
                      <a:pt x="82" y="235"/>
                    </a:lnTo>
                    <a:lnTo>
                      <a:pt x="92" y="246"/>
                    </a:lnTo>
                    <a:lnTo>
                      <a:pt x="101" y="258"/>
                    </a:lnTo>
                    <a:lnTo>
                      <a:pt x="110" y="267"/>
                    </a:lnTo>
                    <a:lnTo>
                      <a:pt x="119" y="269"/>
                    </a:lnTo>
                    <a:lnTo>
                      <a:pt x="127" y="272"/>
                    </a:lnTo>
                    <a:lnTo>
                      <a:pt x="127" y="279"/>
                    </a:lnTo>
                    <a:lnTo>
                      <a:pt x="127" y="284"/>
                    </a:lnTo>
                    <a:lnTo>
                      <a:pt x="127" y="288"/>
                    </a:lnTo>
                    <a:lnTo>
                      <a:pt x="132" y="284"/>
                    </a:lnTo>
                    <a:lnTo>
                      <a:pt x="146" y="275"/>
                    </a:lnTo>
                    <a:cubicBezTo>
                      <a:pt x="146" y="275"/>
                      <a:pt x="149" y="274"/>
                      <a:pt x="153" y="274"/>
                    </a:cubicBezTo>
                    <a:cubicBezTo>
                      <a:pt x="155" y="274"/>
                      <a:pt x="157" y="274"/>
                      <a:pt x="159" y="275"/>
                    </a:cubicBezTo>
                    <a:cubicBezTo>
                      <a:pt x="166" y="278"/>
                      <a:pt x="167" y="280"/>
                      <a:pt x="172" y="284"/>
                    </a:cubicBezTo>
                    <a:cubicBezTo>
                      <a:pt x="176" y="289"/>
                      <a:pt x="176" y="288"/>
                      <a:pt x="180" y="293"/>
                    </a:cubicBezTo>
                    <a:cubicBezTo>
                      <a:pt x="182" y="294"/>
                      <a:pt x="183" y="296"/>
                      <a:pt x="183" y="298"/>
                    </a:cubicBezTo>
                    <a:cubicBezTo>
                      <a:pt x="183" y="298"/>
                      <a:pt x="183" y="298"/>
                      <a:pt x="183" y="299"/>
                    </a:cubicBezTo>
                    <a:cubicBezTo>
                      <a:pt x="183" y="299"/>
                      <a:pt x="183" y="299"/>
                      <a:pt x="183" y="299"/>
                    </a:cubicBezTo>
                    <a:cubicBezTo>
                      <a:pt x="186" y="299"/>
                      <a:pt x="189" y="299"/>
                      <a:pt x="191" y="298"/>
                    </a:cubicBezTo>
                    <a:lnTo>
                      <a:pt x="173" y="219"/>
                    </a:lnTo>
                    <a:lnTo>
                      <a:pt x="218" y="205"/>
                    </a:lnTo>
                    <a:lnTo>
                      <a:pt x="218" y="205"/>
                    </a:lnTo>
                    <a:lnTo>
                      <a:pt x="219" y="203"/>
                    </a:lnTo>
                    <a:lnTo>
                      <a:pt x="226" y="201"/>
                    </a:lnTo>
                    <a:lnTo>
                      <a:pt x="233" y="204"/>
                    </a:lnTo>
                    <a:lnTo>
                      <a:pt x="234" y="200"/>
                    </a:lnTo>
                    <a:lnTo>
                      <a:pt x="232" y="192"/>
                    </a:lnTo>
                    <a:lnTo>
                      <a:pt x="237" y="190"/>
                    </a:lnTo>
                    <a:lnTo>
                      <a:pt x="238" y="185"/>
                    </a:lnTo>
                    <a:lnTo>
                      <a:pt x="246" y="182"/>
                    </a:lnTo>
                    <a:lnTo>
                      <a:pt x="253" y="188"/>
                    </a:lnTo>
                    <a:lnTo>
                      <a:pt x="257" y="188"/>
                    </a:lnTo>
                    <a:lnTo>
                      <a:pt x="261" y="189"/>
                    </a:lnTo>
                    <a:lnTo>
                      <a:pt x="259" y="193"/>
                    </a:lnTo>
                    <a:lnTo>
                      <a:pt x="256" y="196"/>
                    </a:lnTo>
                    <a:lnTo>
                      <a:pt x="253" y="195"/>
                    </a:lnTo>
                    <a:lnTo>
                      <a:pt x="250" y="190"/>
                    </a:lnTo>
                    <a:lnTo>
                      <a:pt x="246" y="189"/>
                    </a:lnTo>
                    <a:lnTo>
                      <a:pt x="239" y="190"/>
                    </a:lnTo>
                    <a:lnTo>
                      <a:pt x="241" y="195"/>
                    </a:lnTo>
                    <a:lnTo>
                      <a:pt x="244" y="200"/>
                    </a:lnTo>
                    <a:lnTo>
                      <a:pt x="249" y="209"/>
                    </a:lnTo>
                    <a:lnTo>
                      <a:pt x="252" y="217"/>
                    </a:lnTo>
                    <a:lnTo>
                      <a:pt x="258" y="225"/>
                    </a:lnTo>
                    <a:cubicBezTo>
                      <a:pt x="258" y="225"/>
                      <a:pt x="258" y="225"/>
                      <a:pt x="258" y="225"/>
                    </a:cubicBezTo>
                    <a:lnTo>
                      <a:pt x="267" y="230"/>
                    </a:lnTo>
                    <a:lnTo>
                      <a:pt x="290" y="251"/>
                    </a:lnTo>
                    <a:lnTo>
                      <a:pt x="308" y="248"/>
                    </a:lnTo>
                    <a:lnTo>
                      <a:pt x="330" y="249"/>
                    </a:lnTo>
                    <a:lnTo>
                      <a:pt x="339" y="244"/>
                    </a:lnTo>
                    <a:lnTo>
                      <a:pt x="349" y="252"/>
                    </a:lnTo>
                    <a:lnTo>
                      <a:pt x="355" y="258"/>
                    </a:lnTo>
                    <a:lnTo>
                      <a:pt x="358" y="261"/>
                    </a:lnTo>
                    <a:lnTo>
                      <a:pt x="364" y="260"/>
                    </a:lnTo>
                    <a:lnTo>
                      <a:pt x="368" y="276"/>
                    </a:lnTo>
                    <a:cubicBezTo>
                      <a:pt x="368" y="276"/>
                      <a:pt x="368" y="277"/>
                      <a:pt x="368" y="279"/>
                    </a:cubicBezTo>
                    <a:cubicBezTo>
                      <a:pt x="368" y="280"/>
                      <a:pt x="369" y="281"/>
                      <a:pt x="369" y="282"/>
                    </a:cubicBezTo>
                    <a:cubicBezTo>
                      <a:pt x="370" y="281"/>
                      <a:pt x="370" y="281"/>
                      <a:pt x="371" y="281"/>
                    </a:cubicBezTo>
                    <a:cubicBezTo>
                      <a:pt x="375" y="281"/>
                      <a:pt x="377" y="284"/>
                      <a:pt x="377" y="284"/>
                    </a:cubicBezTo>
                    <a:lnTo>
                      <a:pt x="378" y="284"/>
                    </a:lnTo>
                    <a:lnTo>
                      <a:pt x="378" y="285"/>
                    </a:lnTo>
                    <a:cubicBezTo>
                      <a:pt x="378" y="285"/>
                      <a:pt x="378" y="289"/>
                      <a:pt x="380" y="292"/>
                    </a:cubicBezTo>
                    <a:cubicBezTo>
                      <a:pt x="381" y="296"/>
                      <a:pt x="383" y="299"/>
                      <a:pt x="384" y="299"/>
                    </a:cubicBezTo>
                    <a:cubicBezTo>
                      <a:pt x="385" y="299"/>
                      <a:pt x="387" y="299"/>
                      <a:pt x="388" y="299"/>
                    </a:cubicBezTo>
                    <a:cubicBezTo>
                      <a:pt x="391" y="299"/>
                      <a:pt x="393" y="299"/>
                      <a:pt x="395" y="299"/>
                    </a:cubicBezTo>
                    <a:cubicBezTo>
                      <a:pt x="399" y="299"/>
                      <a:pt x="408" y="300"/>
                      <a:pt x="408" y="300"/>
                    </a:cubicBezTo>
                    <a:lnTo>
                      <a:pt x="409" y="300"/>
                    </a:lnTo>
                    <a:lnTo>
                      <a:pt x="410" y="301"/>
                    </a:lnTo>
                    <a:lnTo>
                      <a:pt x="412" y="308"/>
                    </a:lnTo>
                    <a:lnTo>
                      <a:pt x="412" y="312"/>
                    </a:lnTo>
                    <a:lnTo>
                      <a:pt x="417" y="313"/>
                    </a:lnTo>
                    <a:lnTo>
                      <a:pt x="417" y="305"/>
                    </a:lnTo>
                    <a:lnTo>
                      <a:pt x="422" y="299"/>
                    </a:lnTo>
                    <a:lnTo>
                      <a:pt x="428" y="289"/>
                    </a:lnTo>
                    <a:lnTo>
                      <a:pt x="429" y="289"/>
                    </a:lnTo>
                    <a:lnTo>
                      <a:pt x="437" y="287"/>
                    </a:lnTo>
                    <a:lnTo>
                      <a:pt x="440" y="280"/>
                    </a:lnTo>
                    <a:lnTo>
                      <a:pt x="442" y="280"/>
                    </a:lnTo>
                    <a:lnTo>
                      <a:pt x="446" y="281"/>
                    </a:lnTo>
                    <a:lnTo>
                      <a:pt x="449" y="277"/>
                    </a:lnTo>
                    <a:cubicBezTo>
                      <a:pt x="450" y="274"/>
                      <a:pt x="451" y="268"/>
                      <a:pt x="456" y="265"/>
                    </a:cubicBezTo>
                    <a:cubicBezTo>
                      <a:pt x="458" y="265"/>
                      <a:pt x="461" y="263"/>
                      <a:pt x="464" y="263"/>
                    </a:cubicBezTo>
                    <a:cubicBezTo>
                      <a:pt x="466" y="263"/>
                      <a:pt x="469" y="264"/>
                      <a:pt x="472" y="265"/>
                    </a:cubicBezTo>
                    <a:cubicBezTo>
                      <a:pt x="479" y="268"/>
                      <a:pt x="482" y="268"/>
                      <a:pt x="487" y="269"/>
                    </a:cubicBezTo>
                    <a:cubicBezTo>
                      <a:pt x="489" y="270"/>
                      <a:pt x="492" y="270"/>
                      <a:pt x="494" y="270"/>
                    </a:cubicBezTo>
                    <a:lnTo>
                      <a:pt x="492" y="262"/>
                    </a:lnTo>
                    <a:lnTo>
                      <a:pt x="503" y="254"/>
                    </a:lnTo>
                    <a:lnTo>
                      <a:pt x="504" y="254"/>
                    </a:lnTo>
                    <a:cubicBezTo>
                      <a:pt x="504" y="255"/>
                      <a:pt x="513" y="255"/>
                      <a:pt x="517" y="260"/>
                    </a:cubicBezTo>
                    <a:cubicBezTo>
                      <a:pt x="518" y="261"/>
                      <a:pt x="522" y="263"/>
                      <a:pt x="525" y="263"/>
                    </a:cubicBezTo>
                    <a:cubicBezTo>
                      <a:pt x="527" y="264"/>
                      <a:pt x="529" y="264"/>
                      <a:pt x="530" y="265"/>
                    </a:cubicBezTo>
                    <a:lnTo>
                      <a:pt x="534" y="258"/>
                    </a:lnTo>
                    <a:lnTo>
                      <a:pt x="544" y="262"/>
                    </a:lnTo>
                    <a:lnTo>
                      <a:pt x="555" y="260"/>
                    </a:lnTo>
                    <a:lnTo>
                      <a:pt x="564" y="263"/>
                    </a:lnTo>
                    <a:cubicBezTo>
                      <a:pt x="564" y="263"/>
                      <a:pt x="577" y="264"/>
                      <a:pt x="580" y="264"/>
                    </a:cubicBezTo>
                    <a:cubicBezTo>
                      <a:pt x="583" y="265"/>
                      <a:pt x="596" y="267"/>
                      <a:pt x="596" y="267"/>
                    </a:cubicBezTo>
                    <a:lnTo>
                      <a:pt x="597" y="267"/>
                    </a:lnTo>
                    <a:lnTo>
                      <a:pt x="597" y="268"/>
                    </a:lnTo>
                    <a:cubicBezTo>
                      <a:pt x="597" y="268"/>
                      <a:pt x="600" y="274"/>
                      <a:pt x="602" y="274"/>
                    </a:cubicBezTo>
                    <a:cubicBezTo>
                      <a:pt x="602" y="274"/>
                      <a:pt x="602" y="274"/>
                      <a:pt x="602" y="274"/>
                    </a:cubicBezTo>
                    <a:cubicBezTo>
                      <a:pt x="607" y="273"/>
                      <a:pt x="611" y="272"/>
                      <a:pt x="611" y="272"/>
                    </a:cubicBezTo>
                    <a:lnTo>
                      <a:pt x="612" y="272"/>
                    </a:lnTo>
                    <a:lnTo>
                      <a:pt x="612" y="272"/>
                    </a:lnTo>
                    <a:cubicBezTo>
                      <a:pt x="612" y="269"/>
                      <a:pt x="614" y="267"/>
                      <a:pt x="614" y="265"/>
                    </a:cubicBezTo>
                    <a:lnTo>
                      <a:pt x="611" y="259"/>
                    </a:lnTo>
                    <a:lnTo>
                      <a:pt x="614" y="259"/>
                    </a:lnTo>
                    <a:lnTo>
                      <a:pt x="616" y="258"/>
                    </a:lnTo>
                    <a:cubicBezTo>
                      <a:pt x="616" y="257"/>
                      <a:pt x="615" y="254"/>
                      <a:pt x="614" y="252"/>
                    </a:cubicBezTo>
                    <a:cubicBezTo>
                      <a:pt x="612" y="248"/>
                      <a:pt x="610" y="248"/>
                      <a:pt x="606" y="243"/>
                    </a:cubicBezTo>
                    <a:cubicBezTo>
                      <a:pt x="603" y="239"/>
                      <a:pt x="602" y="231"/>
                      <a:pt x="602" y="227"/>
                    </a:cubicBezTo>
                    <a:cubicBezTo>
                      <a:pt x="600" y="227"/>
                      <a:pt x="596" y="226"/>
                      <a:pt x="593" y="224"/>
                    </a:cubicBezTo>
                    <a:cubicBezTo>
                      <a:pt x="592" y="223"/>
                      <a:pt x="592" y="222"/>
                      <a:pt x="592" y="221"/>
                    </a:cubicBezTo>
                    <a:cubicBezTo>
                      <a:pt x="592" y="218"/>
                      <a:pt x="595" y="218"/>
                      <a:pt x="597" y="217"/>
                    </a:cubicBezTo>
                    <a:cubicBezTo>
                      <a:pt x="600" y="216"/>
                      <a:pt x="604" y="215"/>
                      <a:pt x="607" y="214"/>
                    </a:cubicBezTo>
                    <a:cubicBezTo>
                      <a:pt x="614" y="212"/>
                      <a:pt x="621" y="211"/>
                      <a:pt x="621" y="211"/>
                    </a:cubicBezTo>
                    <a:lnTo>
                      <a:pt x="622" y="211"/>
                    </a:lnTo>
                    <a:lnTo>
                      <a:pt x="622" y="212"/>
                    </a:lnTo>
                    <a:cubicBezTo>
                      <a:pt x="622" y="212"/>
                      <a:pt x="624" y="212"/>
                      <a:pt x="625" y="213"/>
                    </a:cubicBezTo>
                    <a:cubicBezTo>
                      <a:pt x="627" y="214"/>
                      <a:pt x="629" y="215"/>
                      <a:pt x="630" y="215"/>
                    </a:cubicBezTo>
                    <a:cubicBezTo>
                      <a:pt x="633" y="215"/>
                      <a:pt x="633" y="216"/>
                      <a:pt x="634" y="212"/>
                    </a:cubicBezTo>
                    <a:cubicBezTo>
                      <a:pt x="635" y="211"/>
                      <a:pt x="635" y="211"/>
                      <a:pt x="635" y="211"/>
                    </a:cubicBezTo>
                    <a:cubicBezTo>
                      <a:pt x="635" y="211"/>
                      <a:pt x="635" y="211"/>
                      <a:pt x="633" y="210"/>
                    </a:cubicBezTo>
                    <a:cubicBezTo>
                      <a:pt x="632" y="210"/>
                      <a:pt x="631" y="210"/>
                      <a:pt x="630" y="210"/>
                    </a:cubicBezTo>
                    <a:lnTo>
                      <a:pt x="630" y="210"/>
                    </a:lnTo>
                    <a:lnTo>
                      <a:pt x="628" y="210"/>
                    </a:lnTo>
                    <a:lnTo>
                      <a:pt x="627" y="166"/>
                    </a:lnTo>
                    <a:lnTo>
                      <a:pt x="630" y="168"/>
                    </a:lnTo>
                    <a:cubicBezTo>
                      <a:pt x="630" y="168"/>
                      <a:pt x="637" y="173"/>
                      <a:pt x="645" y="173"/>
                    </a:cubicBezTo>
                    <a:cubicBezTo>
                      <a:pt x="654" y="174"/>
                      <a:pt x="656" y="173"/>
                      <a:pt x="663" y="177"/>
                    </a:cubicBezTo>
                    <a:cubicBezTo>
                      <a:pt x="664" y="177"/>
                      <a:pt x="664" y="178"/>
                      <a:pt x="665" y="178"/>
                    </a:cubicBezTo>
                    <a:cubicBezTo>
                      <a:pt x="665" y="178"/>
                      <a:pt x="665" y="178"/>
                      <a:pt x="666" y="176"/>
                    </a:cubicBezTo>
                    <a:cubicBezTo>
                      <a:pt x="667" y="175"/>
                      <a:pt x="669" y="173"/>
                      <a:pt x="672" y="172"/>
                    </a:cubicBezTo>
                    <a:cubicBezTo>
                      <a:pt x="673" y="172"/>
                      <a:pt x="673" y="171"/>
                      <a:pt x="673" y="171"/>
                    </a:cubicBezTo>
                    <a:cubicBezTo>
                      <a:pt x="673" y="171"/>
                      <a:pt x="673" y="171"/>
                      <a:pt x="673" y="171"/>
                    </a:cubicBezTo>
                    <a:cubicBezTo>
                      <a:pt x="673" y="171"/>
                      <a:pt x="672" y="170"/>
                      <a:pt x="672" y="169"/>
                    </a:cubicBezTo>
                    <a:cubicBezTo>
                      <a:pt x="670" y="168"/>
                      <a:pt x="669" y="167"/>
                      <a:pt x="668" y="165"/>
                    </a:cubicBezTo>
                    <a:cubicBezTo>
                      <a:pt x="666" y="162"/>
                      <a:pt x="662" y="159"/>
                      <a:pt x="663" y="152"/>
                    </a:cubicBezTo>
                    <a:cubicBezTo>
                      <a:pt x="663" y="152"/>
                      <a:pt x="663" y="151"/>
                      <a:pt x="663" y="150"/>
                    </a:cubicBezTo>
                    <a:cubicBezTo>
                      <a:pt x="663" y="146"/>
                      <a:pt x="664" y="142"/>
                      <a:pt x="668" y="142"/>
                    </a:cubicBezTo>
                    <a:cubicBezTo>
                      <a:pt x="670" y="142"/>
                      <a:pt x="672" y="143"/>
                      <a:pt x="674" y="143"/>
                    </a:cubicBezTo>
                    <a:cubicBezTo>
                      <a:pt x="675" y="143"/>
                      <a:pt x="675" y="143"/>
                      <a:pt x="675" y="143"/>
                    </a:cubicBezTo>
                    <a:cubicBezTo>
                      <a:pt x="677" y="143"/>
                      <a:pt x="677" y="143"/>
                      <a:pt x="677" y="141"/>
                    </a:cubicBezTo>
                    <a:cubicBezTo>
                      <a:pt x="677" y="140"/>
                      <a:pt x="676" y="137"/>
                      <a:pt x="676" y="137"/>
                    </a:cubicBezTo>
                    <a:lnTo>
                      <a:pt x="676" y="137"/>
                    </a:lnTo>
                    <a:close/>
                    <a:moveTo>
                      <a:pt x="566" y="188"/>
                    </a:moveTo>
                    <a:lnTo>
                      <a:pt x="566" y="188"/>
                    </a:lnTo>
                    <a:lnTo>
                      <a:pt x="555" y="190"/>
                    </a:lnTo>
                    <a:lnTo>
                      <a:pt x="555" y="193"/>
                    </a:lnTo>
                    <a:cubicBezTo>
                      <a:pt x="555" y="193"/>
                      <a:pt x="544" y="189"/>
                      <a:pt x="540" y="189"/>
                    </a:cubicBezTo>
                    <a:lnTo>
                      <a:pt x="533" y="187"/>
                    </a:lnTo>
                    <a:lnTo>
                      <a:pt x="524" y="186"/>
                    </a:lnTo>
                    <a:lnTo>
                      <a:pt x="511" y="186"/>
                    </a:lnTo>
                    <a:lnTo>
                      <a:pt x="501" y="187"/>
                    </a:lnTo>
                    <a:lnTo>
                      <a:pt x="496" y="192"/>
                    </a:lnTo>
                    <a:lnTo>
                      <a:pt x="496" y="199"/>
                    </a:lnTo>
                    <a:lnTo>
                      <a:pt x="488" y="197"/>
                    </a:lnTo>
                    <a:lnTo>
                      <a:pt x="490" y="205"/>
                    </a:lnTo>
                    <a:lnTo>
                      <a:pt x="488" y="210"/>
                    </a:lnTo>
                    <a:lnTo>
                      <a:pt x="490" y="215"/>
                    </a:lnTo>
                    <a:lnTo>
                      <a:pt x="491" y="221"/>
                    </a:lnTo>
                    <a:lnTo>
                      <a:pt x="482" y="210"/>
                    </a:lnTo>
                    <a:lnTo>
                      <a:pt x="474" y="204"/>
                    </a:lnTo>
                    <a:lnTo>
                      <a:pt x="476" y="198"/>
                    </a:lnTo>
                    <a:lnTo>
                      <a:pt x="474" y="195"/>
                    </a:lnTo>
                    <a:lnTo>
                      <a:pt x="479" y="193"/>
                    </a:lnTo>
                    <a:lnTo>
                      <a:pt x="481" y="189"/>
                    </a:lnTo>
                    <a:lnTo>
                      <a:pt x="486" y="184"/>
                    </a:lnTo>
                    <a:lnTo>
                      <a:pt x="491" y="179"/>
                    </a:lnTo>
                    <a:lnTo>
                      <a:pt x="499" y="181"/>
                    </a:lnTo>
                    <a:lnTo>
                      <a:pt x="504" y="183"/>
                    </a:lnTo>
                    <a:lnTo>
                      <a:pt x="509" y="180"/>
                    </a:lnTo>
                    <a:lnTo>
                      <a:pt x="516" y="182"/>
                    </a:lnTo>
                    <a:lnTo>
                      <a:pt x="523" y="184"/>
                    </a:lnTo>
                    <a:lnTo>
                      <a:pt x="528" y="184"/>
                    </a:lnTo>
                    <a:lnTo>
                      <a:pt x="534" y="184"/>
                    </a:lnTo>
                    <a:lnTo>
                      <a:pt x="539" y="184"/>
                    </a:lnTo>
                    <a:lnTo>
                      <a:pt x="545" y="186"/>
                    </a:lnTo>
                    <a:lnTo>
                      <a:pt x="550" y="187"/>
                    </a:lnTo>
                    <a:lnTo>
                      <a:pt x="555" y="183"/>
                    </a:lnTo>
                    <a:lnTo>
                      <a:pt x="558" y="182"/>
                    </a:lnTo>
                    <a:lnTo>
                      <a:pt x="564" y="181"/>
                    </a:lnTo>
                    <a:lnTo>
                      <a:pt x="568" y="185"/>
                    </a:lnTo>
                    <a:lnTo>
                      <a:pt x="566" y="18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1" name="Palestinian Territories"/>
              <p:cNvSpPr>
                <a:spLocks/>
              </p:cNvSpPr>
              <p:nvPr/>
            </p:nvSpPr>
            <p:spPr bwMode="auto">
              <a:xfrm>
                <a:off x="5917159" y="2939353"/>
                <a:ext cx="32782" cy="87097"/>
              </a:xfrm>
              <a:custGeom>
                <a:avLst/>
                <a:gdLst>
                  <a:gd name="connsiteX0" fmla="*/ 7847 w 32782"/>
                  <a:gd name="connsiteY0" fmla="*/ 46199 h 87097"/>
                  <a:gd name="connsiteX1" fmla="*/ 10462 w 32782"/>
                  <a:gd name="connsiteY1" fmla="*/ 47483 h 87097"/>
                  <a:gd name="connsiteX2" fmla="*/ 5231 w 32782"/>
                  <a:gd name="connsiteY2" fmla="*/ 57755 h 87097"/>
                  <a:gd name="connsiteX3" fmla="*/ 2616 w 32782"/>
                  <a:gd name="connsiteY3" fmla="*/ 59039 h 87097"/>
                  <a:gd name="connsiteX4" fmla="*/ 0 w 32782"/>
                  <a:gd name="connsiteY4" fmla="*/ 55187 h 87097"/>
                  <a:gd name="connsiteX5" fmla="*/ 5231 w 32782"/>
                  <a:gd name="connsiteY5" fmla="*/ 50051 h 87097"/>
                  <a:gd name="connsiteX6" fmla="*/ 7847 w 32782"/>
                  <a:gd name="connsiteY6" fmla="*/ 46199 h 87097"/>
                  <a:gd name="connsiteX7" fmla="*/ 29809 w 32782"/>
                  <a:gd name="connsiteY7" fmla="*/ 0 h 87097"/>
                  <a:gd name="connsiteX8" fmla="*/ 31295 w 32782"/>
                  <a:gd name="connsiteY8" fmla="*/ 0 h 87097"/>
                  <a:gd name="connsiteX9" fmla="*/ 32782 w 32782"/>
                  <a:gd name="connsiteY9" fmla="*/ 10161 h 87097"/>
                  <a:gd name="connsiteX10" fmla="*/ 31295 w 32782"/>
                  <a:gd name="connsiteY10" fmla="*/ 17419 h 87097"/>
                  <a:gd name="connsiteX11" fmla="*/ 26835 w 32782"/>
                  <a:gd name="connsiteY11" fmla="*/ 14516 h 87097"/>
                  <a:gd name="connsiteX12" fmla="*/ 25348 w 32782"/>
                  <a:gd name="connsiteY12" fmla="*/ 13064 h 87097"/>
                  <a:gd name="connsiteX13" fmla="*/ 19401 w 32782"/>
                  <a:gd name="connsiteY13" fmla="*/ 20323 h 87097"/>
                  <a:gd name="connsiteX14" fmla="*/ 17914 w 32782"/>
                  <a:gd name="connsiteY14" fmla="*/ 20323 h 87097"/>
                  <a:gd name="connsiteX15" fmla="*/ 14941 w 32782"/>
                  <a:gd name="connsiteY15" fmla="*/ 37742 h 87097"/>
                  <a:gd name="connsiteX16" fmla="*/ 20888 w 32782"/>
                  <a:gd name="connsiteY16" fmla="*/ 42097 h 87097"/>
                  <a:gd name="connsiteX17" fmla="*/ 16428 w 32782"/>
                  <a:gd name="connsiteY17" fmla="*/ 47903 h 87097"/>
                  <a:gd name="connsiteX18" fmla="*/ 14941 w 32782"/>
                  <a:gd name="connsiteY18" fmla="*/ 47903 h 87097"/>
                  <a:gd name="connsiteX19" fmla="*/ 19401 w 32782"/>
                  <a:gd name="connsiteY19" fmla="*/ 59516 h 87097"/>
                  <a:gd name="connsiteX20" fmla="*/ 19401 w 32782"/>
                  <a:gd name="connsiteY20" fmla="*/ 69678 h 87097"/>
                  <a:gd name="connsiteX21" fmla="*/ 16428 w 32782"/>
                  <a:gd name="connsiteY21" fmla="*/ 87097 h 87097"/>
                  <a:gd name="connsiteX22" fmla="*/ 13454 w 32782"/>
                  <a:gd name="connsiteY22" fmla="*/ 84194 h 87097"/>
                  <a:gd name="connsiteX23" fmla="*/ 10480 w 32782"/>
                  <a:gd name="connsiteY23" fmla="*/ 71129 h 87097"/>
                  <a:gd name="connsiteX24" fmla="*/ 4533 w 32782"/>
                  <a:gd name="connsiteY24" fmla="*/ 63871 h 87097"/>
                  <a:gd name="connsiteX25" fmla="*/ 10480 w 32782"/>
                  <a:gd name="connsiteY25" fmla="*/ 56613 h 87097"/>
                  <a:gd name="connsiteX26" fmla="*/ 14941 w 32782"/>
                  <a:gd name="connsiteY26" fmla="*/ 45000 h 87097"/>
                  <a:gd name="connsiteX27" fmla="*/ 10480 w 32782"/>
                  <a:gd name="connsiteY27" fmla="*/ 37742 h 87097"/>
                  <a:gd name="connsiteX28" fmla="*/ 19401 w 32782"/>
                  <a:gd name="connsiteY28" fmla="*/ 4355 h 87097"/>
                  <a:gd name="connsiteX29" fmla="*/ 25348 w 32782"/>
                  <a:gd name="connsiteY29" fmla="*/ 2903 h 8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782" h="87097">
                    <a:moveTo>
                      <a:pt x="7847" y="46199"/>
                    </a:moveTo>
                    <a:cubicBezTo>
                      <a:pt x="10462" y="44915"/>
                      <a:pt x="11770" y="46199"/>
                      <a:pt x="10462" y="47483"/>
                    </a:cubicBezTo>
                    <a:cubicBezTo>
                      <a:pt x="9155" y="51335"/>
                      <a:pt x="6539" y="57755"/>
                      <a:pt x="5231" y="57755"/>
                    </a:cubicBezTo>
                    <a:lnTo>
                      <a:pt x="2616" y="59039"/>
                    </a:lnTo>
                    <a:lnTo>
                      <a:pt x="0" y="55187"/>
                    </a:lnTo>
                    <a:cubicBezTo>
                      <a:pt x="0" y="55187"/>
                      <a:pt x="3924" y="53903"/>
                      <a:pt x="5231" y="50051"/>
                    </a:cubicBezTo>
                    <a:cubicBezTo>
                      <a:pt x="6539" y="48767"/>
                      <a:pt x="7847" y="47483"/>
                      <a:pt x="7847" y="46199"/>
                    </a:cubicBezTo>
                    <a:close/>
                    <a:moveTo>
                      <a:pt x="29809" y="0"/>
                    </a:moveTo>
                    <a:lnTo>
                      <a:pt x="31295" y="0"/>
                    </a:lnTo>
                    <a:lnTo>
                      <a:pt x="32782" y="10161"/>
                    </a:lnTo>
                    <a:lnTo>
                      <a:pt x="31295" y="17419"/>
                    </a:lnTo>
                    <a:lnTo>
                      <a:pt x="26835" y="14516"/>
                    </a:lnTo>
                    <a:lnTo>
                      <a:pt x="25348" y="13064"/>
                    </a:lnTo>
                    <a:lnTo>
                      <a:pt x="19401" y="20323"/>
                    </a:lnTo>
                    <a:lnTo>
                      <a:pt x="17914" y="20323"/>
                    </a:lnTo>
                    <a:lnTo>
                      <a:pt x="14941" y="37742"/>
                    </a:lnTo>
                    <a:lnTo>
                      <a:pt x="20888" y="42097"/>
                    </a:lnTo>
                    <a:lnTo>
                      <a:pt x="16428" y="47903"/>
                    </a:lnTo>
                    <a:lnTo>
                      <a:pt x="14941" y="47903"/>
                    </a:lnTo>
                    <a:lnTo>
                      <a:pt x="19401" y="59516"/>
                    </a:lnTo>
                    <a:lnTo>
                      <a:pt x="19401" y="69678"/>
                    </a:lnTo>
                    <a:lnTo>
                      <a:pt x="16428" y="87097"/>
                    </a:lnTo>
                    <a:lnTo>
                      <a:pt x="13454" y="84194"/>
                    </a:lnTo>
                    <a:lnTo>
                      <a:pt x="10480" y="71129"/>
                    </a:lnTo>
                    <a:lnTo>
                      <a:pt x="4533" y="63871"/>
                    </a:lnTo>
                    <a:lnTo>
                      <a:pt x="10480" y="56613"/>
                    </a:lnTo>
                    <a:cubicBezTo>
                      <a:pt x="11967" y="53710"/>
                      <a:pt x="14941" y="47903"/>
                      <a:pt x="14941" y="45000"/>
                    </a:cubicBezTo>
                    <a:cubicBezTo>
                      <a:pt x="13454" y="40645"/>
                      <a:pt x="10480" y="39194"/>
                      <a:pt x="10480" y="37742"/>
                    </a:cubicBezTo>
                    <a:cubicBezTo>
                      <a:pt x="13454" y="27581"/>
                      <a:pt x="16428" y="17419"/>
                      <a:pt x="19401" y="4355"/>
                    </a:cubicBezTo>
                    <a:lnTo>
                      <a:pt x="25348" y="29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52" name="Pakistan"/>
              <p:cNvSpPr>
                <a:spLocks/>
              </p:cNvSpPr>
              <p:nvPr/>
            </p:nvSpPr>
            <p:spPr bwMode="auto">
              <a:xfrm>
                <a:off x="6635117" y="2819122"/>
                <a:ext cx="383711" cy="409568"/>
              </a:xfrm>
              <a:custGeom>
                <a:avLst/>
                <a:gdLst>
                  <a:gd name="T0" fmla="*/ 151 w 271"/>
                  <a:gd name="T1" fmla="*/ 277 h 290"/>
                  <a:gd name="T2" fmla="*/ 186 w 271"/>
                  <a:gd name="T3" fmla="*/ 272 h 290"/>
                  <a:gd name="T4" fmla="*/ 193 w 271"/>
                  <a:gd name="T5" fmla="*/ 276 h 290"/>
                  <a:gd name="T6" fmla="*/ 176 w 271"/>
                  <a:gd name="T7" fmla="*/ 251 h 290"/>
                  <a:gd name="T8" fmla="*/ 166 w 271"/>
                  <a:gd name="T9" fmla="*/ 230 h 290"/>
                  <a:gd name="T10" fmla="*/ 171 w 271"/>
                  <a:gd name="T11" fmla="*/ 195 h 290"/>
                  <a:gd name="T12" fmla="*/ 196 w 271"/>
                  <a:gd name="T13" fmla="*/ 199 h 290"/>
                  <a:gd name="T14" fmla="*/ 218 w 271"/>
                  <a:gd name="T15" fmla="*/ 171 h 290"/>
                  <a:gd name="T16" fmla="*/ 229 w 271"/>
                  <a:gd name="T17" fmla="*/ 142 h 290"/>
                  <a:gd name="T18" fmla="*/ 246 w 271"/>
                  <a:gd name="T19" fmla="*/ 105 h 290"/>
                  <a:gd name="T20" fmla="*/ 227 w 271"/>
                  <a:gd name="T21" fmla="*/ 90 h 290"/>
                  <a:gd name="T22" fmla="*/ 221 w 271"/>
                  <a:gd name="T23" fmla="*/ 78 h 290"/>
                  <a:gd name="T24" fmla="*/ 220 w 271"/>
                  <a:gd name="T25" fmla="*/ 67 h 290"/>
                  <a:gd name="T26" fmla="*/ 212 w 271"/>
                  <a:gd name="T27" fmla="*/ 47 h 290"/>
                  <a:gd name="T28" fmla="*/ 227 w 271"/>
                  <a:gd name="T29" fmla="*/ 46 h 290"/>
                  <a:gd name="T30" fmla="*/ 263 w 271"/>
                  <a:gd name="T31" fmla="*/ 42 h 290"/>
                  <a:gd name="T32" fmla="*/ 256 w 271"/>
                  <a:gd name="T33" fmla="*/ 27 h 290"/>
                  <a:gd name="T34" fmla="*/ 242 w 271"/>
                  <a:gd name="T35" fmla="*/ 21 h 290"/>
                  <a:gd name="T36" fmla="*/ 234 w 271"/>
                  <a:gd name="T37" fmla="*/ 7 h 290"/>
                  <a:gd name="T38" fmla="*/ 213 w 271"/>
                  <a:gd name="T39" fmla="*/ 0 h 290"/>
                  <a:gd name="T40" fmla="*/ 187 w 271"/>
                  <a:gd name="T41" fmla="*/ 6 h 290"/>
                  <a:gd name="T42" fmla="*/ 169 w 271"/>
                  <a:gd name="T43" fmla="*/ 14 h 290"/>
                  <a:gd name="T44" fmla="*/ 167 w 271"/>
                  <a:gd name="T45" fmla="*/ 28 h 290"/>
                  <a:gd name="T46" fmla="*/ 164 w 271"/>
                  <a:gd name="T47" fmla="*/ 56 h 290"/>
                  <a:gd name="T48" fmla="*/ 157 w 271"/>
                  <a:gd name="T49" fmla="*/ 70 h 290"/>
                  <a:gd name="T50" fmla="*/ 149 w 271"/>
                  <a:gd name="T51" fmla="*/ 73 h 290"/>
                  <a:gd name="T52" fmla="*/ 154 w 271"/>
                  <a:gd name="T53" fmla="*/ 83 h 290"/>
                  <a:gd name="T54" fmla="*/ 141 w 271"/>
                  <a:gd name="T55" fmla="*/ 86 h 290"/>
                  <a:gd name="T56" fmla="*/ 142 w 271"/>
                  <a:gd name="T57" fmla="*/ 94 h 290"/>
                  <a:gd name="T58" fmla="*/ 138 w 271"/>
                  <a:gd name="T59" fmla="*/ 106 h 290"/>
                  <a:gd name="T60" fmla="*/ 140 w 271"/>
                  <a:gd name="T61" fmla="*/ 114 h 290"/>
                  <a:gd name="T62" fmla="*/ 133 w 271"/>
                  <a:gd name="T63" fmla="*/ 120 h 290"/>
                  <a:gd name="T64" fmla="*/ 121 w 271"/>
                  <a:gd name="T65" fmla="*/ 114 h 290"/>
                  <a:gd name="T66" fmla="*/ 117 w 271"/>
                  <a:gd name="T67" fmla="*/ 126 h 290"/>
                  <a:gd name="T68" fmla="*/ 107 w 271"/>
                  <a:gd name="T69" fmla="*/ 130 h 290"/>
                  <a:gd name="T70" fmla="*/ 91 w 271"/>
                  <a:gd name="T71" fmla="*/ 142 h 290"/>
                  <a:gd name="T72" fmla="*/ 92 w 271"/>
                  <a:gd name="T73" fmla="*/ 158 h 290"/>
                  <a:gd name="T74" fmla="*/ 63 w 271"/>
                  <a:gd name="T75" fmla="*/ 166 h 290"/>
                  <a:gd name="T76" fmla="*/ 51 w 271"/>
                  <a:gd name="T77" fmla="*/ 167 h 290"/>
                  <a:gd name="T78" fmla="*/ 38 w 271"/>
                  <a:gd name="T79" fmla="*/ 166 h 290"/>
                  <a:gd name="T80" fmla="*/ 0 w 271"/>
                  <a:gd name="T81" fmla="*/ 164 h 290"/>
                  <a:gd name="T82" fmla="*/ 32 w 271"/>
                  <a:gd name="T83" fmla="*/ 191 h 290"/>
                  <a:gd name="T84" fmla="*/ 43 w 271"/>
                  <a:gd name="T85" fmla="*/ 213 h 290"/>
                  <a:gd name="T86" fmla="*/ 36 w 271"/>
                  <a:gd name="T87" fmla="*/ 230 h 290"/>
                  <a:gd name="T88" fmla="*/ 22 w 271"/>
                  <a:gd name="T89" fmla="*/ 236 h 290"/>
                  <a:gd name="T90" fmla="*/ 23 w 271"/>
                  <a:gd name="T91" fmla="*/ 260 h 290"/>
                  <a:gd name="T92" fmla="*/ 55 w 271"/>
                  <a:gd name="T93" fmla="*/ 256 h 290"/>
                  <a:gd name="T94" fmla="*/ 99 w 271"/>
                  <a:gd name="T95" fmla="*/ 253 h 290"/>
                  <a:gd name="T96" fmla="*/ 114 w 271"/>
                  <a:gd name="T97" fmla="*/ 266 h 290"/>
                  <a:gd name="T98" fmla="*/ 136 w 271"/>
                  <a:gd name="T99" fmla="*/ 290 h 290"/>
                  <a:gd name="T100" fmla="*/ 145 w 271"/>
                  <a:gd name="T101" fmla="*/ 28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1" h="290">
                    <a:moveTo>
                      <a:pt x="151" y="284"/>
                    </a:moveTo>
                    <a:lnTo>
                      <a:pt x="151" y="284"/>
                    </a:lnTo>
                    <a:lnTo>
                      <a:pt x="151" y="277"/>
                    </a:lnTo>
                    <a:lnTo>
                      <a:pt x="167" y="278"/>
                    </a:lnTo>
                    <a:lnTo>
                      <a:pt x="176" y="280"/>
                    </a:lnTo>
                    <a:lnTo>
                      <a:pt x="186" y="272"/>
                    </a:lnTo>
                    <a:lnTo>
                      <a:pt x="187" y="274"/>
                    </a:lnTo>
                    <a:lnTo>
                      <a:pt x="191" y="278"/>
                    </a:lnTo>
                    <a:lnTo>
                      <a:pt x="193" y="276"/>
                    </a:lnTo>
                    <a:lnTo>
                      <a:pt x="195" y="270"/>
                    </a:lnTo>
                    <a:lnTo>
                      <a:pt x="185" y="251"/>
                    </a:lnTo>
                    <a:lnTo>
                      <a:pt x="176" y="251"/>
                    </a:lnTo>
                    <a:lnTo>
                      <a:pt x="172" y="241"/>
                    </a:lnTo>
                    <a:lnTo>
                      <a:pt x="172" y="231"/>
                    </a:lnTo>
                    <a:cubicBezTo>
                      <a:pt x="171" y="231"/>
                      <a:pt x="169" y="231"/>
                      <a:pt x="166" y="230"/>
                    </a:cubicBezTo>
                    <a:cubicBezTo>
                      <a:pt x="163" y="229"/>
                      <a:pt x="158" y="229"/>
                      <a:pt x="158" y="224"/>
                    </a:cubicBezTo>
                    <a:cubicBezTo>
                      <a:pt x="158" y="219"/>
                      <a:pt x="162" y="211"/>
                      <a:pt x="163" y="208"/>
                    </a:cubicBezTo>
                    <a:cubicBezTo>
                      <a:pt x="164" y="206"/>
                      <a:pt x="171" y="195"/>
                      <a:pt x="171" y="195"/>
                    </a:cubicBezTo>
                    <a:lnTo>
                      <a:pt x="172" y="194"/>
                    </a:lnTo>
                    <a:lnTo>
                      <a:pt x="182" y="202"/>
                    </a:lnTo>
                    <a:lnTo>
                      <a:pt x="196" y="199"/>
                    </a:lnTo>
                    <a:lnTo>
                      <a:pt x="205" y="188"/>
                    </a:lnTo>
                    <a:lnTo>
                      <a:pt x="211" y="177"/>
                    </a:lnTo>
                    <a:lnTo>
                      <a:pt x="218" y="171"/>
                    </a:lnTo>
                    <a:lnTo>
                      <a:pt x="220" y="155"/>
                    </a:lnTo>
                    <a:lnTo>
                      <a:pt x="231" y="149"/>
                    </a:lnTo>
                    <a:lnTo>
                      <a:pt x="229" y="142"/>
                    </a:lnTo>
                    <a:lnTo>
                      <a:pt x="240" y="130"/>
                    </a:lnTo>
                    <a:lnTo>
                      <a:pt x="231" y="113"/>
                    </a:lnTo>
                    <a:lnTo>
                      <a:pt x="246" y="105"/>
                    </a:lnTo>
                    <a:lnTo>
                      <a:pt x="239" y="101"/>
                    </a:lnTo>
                    <a:lnTo>
                      <a:pt x="233" y="91"/>
                    </a:lnTo>
                    <a:lnTo>
                      <a:pt x="227" y="90"/>
                    </a:lnTo>
                    <a:lnTo>
                      <a:pt x="218" y="80"/>
                    </a:lnTo>
                    <a:lnTo>
                      <a:pt x="220" y="79"/>
                    </a:lnTo>
                    <a:lnTo>
                      <a:pt x="221" y="78"/>
                    </a:lnTo>
                    <a:cubicBezTo>
                      <a:pt x="221" y="76"/>
                      <a:pt x="219" y="74"/>
                      <a:pt x="218" y="72"/>
                    </a:cubicBezTo>
                    <a:cubicBezTo>
                      <a:pt x="218" y="72"/>
                      <a:pt x="218" y="71"/>
                      <a:pt x="218" y="71"/>
                    </a:cubicBezTo>
                    <a:cubicBezTo>
                      <a:pt x="218" y="69"/>
                      <a:pt x="219" y="68"/>
                      <a:pt x="220" y="67"/>
                    </a:cubicBezTo>
                    <a:lnTo>
                      <a:pt x="214" y="66"/>
                    </a:lnTo>
                    <a:lnTo>
                      <a:pt x="210" y="57"/>
                    </a:lnTo>
                    <a:lnTo>
                      <a:pt x="212" y="47"/>
                    </a:lnTo>
                    <a:lnTo>
                      <a:pt x="213" y="47"/>
                    </a:lnTo>
                    <a:cubicBezTo>
                      <a:pt x="213" y="47"/>
                      <a:pt x="217" y="45"/>
                      <a:pt x="222" y="45"/>
                    </a:cubicBezTo>
                    <a:cubicBezTo>
                      <a:pt x="224" y="45"/>
                      <a:pt x="225" y="45"/>
                      <a:pt x="227" y="46"/>
                    </a:cubicBezTo>
                    <a:cubicBezTo>
                      <a:pt x="230" y="49"/>
                      <a:pt x="238" y="51"/>
                      <a:pt x="239" y="51"/>
                    </a:cubicBezTo>
                    <a:cubicBezTo>
                      <a:pt x="241" y="51"/>
                      <a:pt x="252" y="49"/>
                      <a:pt x="255" y="49"/>
                    </a:cubicBezTo>
                    <a:lnTo>
                      <a:pt x="263" y="42"/>
                    </a:lnTo>
                    <a:lnTo>
                      <a:pt x="271" y="35"/>
                    </a:lnTo>
                    <a:lnTo>
                      <a:pt x="265" y="33"/>
                    </a:lnTo>
                    <a:lnTo>
                      <a:pt x="256" y="27"/>
                    </a:lnTo>
                    <a:lnTo>
                      <a:pt x="253" y="26"/>
                    </a:lnTo>
                    <a:lnTo>
                      <a:pt x="248" y="28"/>
                    </a:lnTo>
                    <a:lnTo>
                      <a:pt x="242" y="21"/>
                    </a:lnTo>
                    <a:lnTo>
                      <a:pt x="242" y="21"/>
                    </a:lnTo>
                    <a:lnTo>
                      <a:pt x="240" y="13"/>
                    </a:lnTo>
                    <a:lnTo>
                      <a:pt x="234" y="7"/>
                    </a:lnTo>
                    <a:lnTo>
                      <a:pt x="230" y="7"/>
                    </a:lnTo>
                    <a:lnTo>
                      <a:pt x="223" y="2"/>
                    </a:lnTo>
                    <a:lnTo>
                      <a:pt x="213" y="0"/>
                    </a:lnTo>
                    <a:lnTo>
                      <a:pt x="212" y="2"/>
                    </a:lnTo>
                    <a:lnTo>
                      <a:pt x="204" y="7"/>
                    </a:lnTo>
                    <a:lnTo>
                      <a:pt x="187" y="6"/>
                    </a:lnTo>
                    <a:lnTo>
                      <a:pt x="177" y="7"/>
                    </a:lnTo>
                    <a:lnTo>
                      <a:pt x="169" y="14"/>
                    </a:lnTo>
                    <a:lnTo>
                      <a:pt x="169" y="14"/>
                    </a:lnTo>
                    <a:lnTo>
                      <a:pt x="163" y="15"/>
                    </a:lnTo>
                    <a:lnTo>
                      <a:pt x="160" y="20"/>
                    </a:lnTo>
                    <a:cubicBezTo>
                      <a:pt x="162" y="22"/>
                      <a:pt x="166" y="27"/>
                      <a:pt x="167" y="28"/>
                    </a:cubicBezTo>
                    <a:cubicBezTo>
                      <a:pt x="169" y="31"/>
                      <a:pt x="170" y="36"/>
                      <a:pt x="170" y="39"/>
                    </a:cubicBezTo>
                    <a:cubicBezTo>
                      <a:pt x="170" y="40"/>
                      <a:pt x="170" y="40"/>
                      <a:pt x="170" y="41"/>
                    </a:cubicBezTo>
                    <a:cubicBezTo>
                      <a:pt x="170" y="42"/>
                      <a:pt x="165" y="52"/>
                      <a:pt x="164" y="56"/>
                    </a:cubicBezTo>
                    <a:cubicBezTo>
                      <a:pt x="164" y="57"/>
                      <a:pt x="166" y="59"/>
                      <a:pt x="166" y="62"/>
                    </a:cubicBezTo>
                    <a:cubicBezTo>
                      <a:pt x="166" y="63"/>
                      <a:pt x="166" y="65"/>
                      <a:pt x="165" y="66"/>
                    </a:cubicBezTo>
                    <a:cubicBezTo>
                      <a:pt x="163" y="67"/>
                      <a:pt x="162" y="70"/>
                      <a:pt x="157" y="70"/>
                    </a:cubicBezTo>
                    <a:cubicBezTo>
                      <a:pt x="156" y="70"/>
                      <a:pt x="154" y="70"/>
                      <a:pt x="152" y="70"/>
                    </a:cubicBezTo>
                    <a:cubicBezTo>
                      <a:pt x="150" y="69"/>
                      <a:pt x="147" y="68"/>
                      <a:pt x="146" y="68"/>
                    </a:cubicBezTo>
                    <a:cubicBezTo>
                      <a:pt x="147" y="70"/>
                      <a:pt x="148" y="72"/>
                      <a:pt x="149" y="73"/>
                    </a:cubicBezTo>
                    <a:cubicBezTo>
                      <a:pt x="149" y="74"/>
                      <a:pt x="154" y="81"/>
                      <a:pt x="154" y="81"/>
                    </a:cubicBezTo>
                    <a:lnTo>
                      <a:pt x="155" y="82"/>
                    </a:lnTo>
                    <a:lnTo>
                      <a:pt x="154" y="83"/>
                    </a:lnTo>
                    <a:cubicBezTo>
                      <a:pt x="154" y="83"/>
                      <a:pt x="152" y="88"/>
                      <a:pt x="147" y="88"/>
                    </a:cubicBezTo>
                    <a:cubicBezTo>
                      <a:pt x="147" y="88"/>
                      <a:pt x="146" y="88"/>
                      <a:pt x="146" y="88"/>
                    </a:cubicBezTo>
                    <a:cubicBezTo>
                      <a:pt x="144" y="88"/>
                      <a:pt x="142" y="86"/>
                      <a:pt x="141" y="86"/>
                    </a:cubicBezTo>
                    <a:cubicBezTo>
                      <a:pt x="141" y="86"/>
                      <a:pt x="141" y="86"/>
                      <a:pt x="141" y="86"/>
                    </a:cubicBezTo>
                    <a:cubicBezTo>
                      <a:pt x="141" y="86"/>
                      <a:pt x="141" y="87"/>
                      <a:pt x="141" y="87"/>
                    </a:cubicBezTo>
                    <a:cubicBezTo>
                      <a:pt x="141" y="89"/>
                      <a:pt x="142" y="91"/>
                      <a:pt x="142" y="94"/>
                    </a:cubicBezTo>
                    <a:cubicBezTo>
                      <a:pt x="142" y="96"/>
                      <a:pt x="142" y="97"/>
                      <a:pt x="141" y="98"/>
                    </a:cubicBezTo>
                    <a:cubicBezTo>
                      <a:pt x="139" y="101"/>
                      <a:pt x="138" y="103"/>
                      <a:pt x="138" y="104"/>
                    </a:cubicBezTo>
                    <a:cubicBezTo>
                      <a:pt x="138" y="105"/>
                      <a:pt x="138" y="105"/>
                      <a:pt x="138" y="106"/>
                    </a:cubicBezTo>
                    <a:cubicBezTo>
                      <a:pt x="139" y="107"/>
                      <a:pt x="139" y="108"/>
                      <a:pt x="140" y="108"/>
                    </a:cubicBezTo>
                    <a:cubicBezTo>
                      <a:pt x="140" y="109"/>
                      <a:pt x="142" y="109"/>
                      <a:pt x="142" y="111"/>
                    </a:cubicBezTo>
                    <a:cubicBezTo>
                      <a:pt x="142" y="113"/>
                      <a:pt x="141" y="113"/>
                      <a:pt x="140" y="114"/>
                    </a:cubicBezTo>
                    <a:cubicBezTo>
                      <a:pt x="140" y="114"/>
                      <a:pt x="140" y="115"/>
                      <a:pt x="139" y="117"/>
                    </a:cubicBezTo>
                    <a:cubicBezTo>
                      <a:pt x="139" y="118"/>
                      <a:pt x="138" y="121"/>
                      <a:pt x="135" y="121"/>
                    </a:cubicBezTo>
                    <a:cubicBezTo>
                      <a:pt x="134" y="121"/>
                      <a:pt x="134" y="121"/>
                      <a:pt x="133" y="120"/>
                    </a:cubicBezTo>
                    <a:cubicBezTo>
                      <a:pt x="128" y="118"/>
                      <a:pt x="123" y="115"/>
                      <a:pt x="123" y="115"/>
                    </a:cubicBezTo>
                    <a:cubicBezTo>
                      <a:pt x="122" y="115"/>
                      <a:pt x="122" y="115"/>
                      <a:pt x="122" y="114"/>
                    </a:cubicBezTo>
                    <a:cubicBezTo>
                      <a:pt x="121" y="114"/>
                      <a:pt x="121" y="114"/>
                      <a:pt x="121" y="114"/>
                    </a:cubicBezTo>
                    <a:cubicBezTo>
                      <a:pt x="120" y="114"/>
                      <a:pt x="119" y="114"/>
                      <a:pt x="118" y="115"/>
                    </a:cubicBezTo>
                    <a:cubicBezTo>
                      <a:pt x="116" y="118"/>
                      <a:pt x="114" y="120"/>
                      <a:pt x="112" y="121"/>
                    </a:cubicBezTo>
                    <a:lnTo>
                      <a:pt x="117" y="126"/>
                    </a:lnTo>
                    <a:lnTo>
                      <a:pt x="116" y="127"/>
                    </a:lnTo>
                    <a:cubicBezTo>
                      <a:pt x="116" y="128"/>
                      <a:pt x="114" y="130"/>
                      <a:pt x="109" y="130"/>
                    </a:cubicBezTo>
                    <a:cubicBezTo>
                      <a:pt x="108" y="130"/>
                      <a:pt x="107" y="130"/>
                      <a:pt x="107" y="130"/>
                    </a:cubicBezTo>
                    <a:cubicBezTo>
                      <a:pt x="102" y="130"/>
                      <a:pt x="99" y="129"/>
                      <a:pt x="97" y="128"/>
                    </a:cubicBezTo>
                    <a:lnTo>
                      <a:pt x="93" y="133"/>
                    </a:lnTo>
                    <a:cubicBezTo>
                      <a:pt x="92" y="135"/>
                      <a:pt x="91" y="140"/>
                      <a:pt x="91" y="142"/>
                    </a:cubicBezTo>
                    <a:cubicBezTo>
                      <a:pt x="91" y="142"/>
                      <a:pt x="91" y="142"/>
                      <a:pt x="91" y="142"/>
                    </a:cubicBezTo>
                    <a:cubicBezTo>
                      <a:pt x="92" y="145"/>
                      <a:pt x="92" y="157"/>
                      <a:pt x="92" y="157"/>
                    </a:cubicBezTo>
                    <a:lnTo>
                      <a:pt x="92" y="158"/>
                    </a:lnTo>
                    <a:lnTo>
                      <a:pt x="91" y="159"/>
                    </a:lnTo>
                    <a:cubicBezTo>
                      <a:pt x="91" y="159"/>
                      <a:pt x="85" y="161"/>
                      <a:pt x="78" y="163"/>
                    </a:cubicBezTo>
                    <a:cubicBezTo>
                      <a:pt x="72" y="166"/>
                      <a:pt x="67" y="166"/>
                      <a:pt x="63" y="166"/>
                    </a:cubicBezTo>
                    <a:cubicBezTo>
                      <a:pt x="62" y="166"/>
                      <a:pt x="61" y="166"/>
                      <a:pt x="60" y="166"/>
                    </a:cubicBezTo>
                    <a:cubicBezTo>
                      <a:pt x="58" y="166"/>
                      <a:pt x="51" y="167"/>
                      <a:pt x="51" y="167"/>
                    </a:cubicBezTo>
                    <a:lnTo>
                      <a:pt x="51" y="167"/>
                    </a:lnTo>
                    <a:lnTo>
                      <a:pt x="50" y="167"/>
                    </a:lnTo>
                    <a:cubicBezTo>
                      <a:pt x="50" y="167"/>
                      <a:pt x="48" y="166"/>
                      <a:pt x="42" y="166"/>
                    </a:cubicBezTo>
                    <a:cubicBezTo>
                      <a:pt x="41" y="166"/>
                      <a:pt x="40" y="166"/>
                      <a:pt x="38" y="166"/>
                    </a:cubicBezTo>
                    <a:cubicBezTo>
                      <a:pt x="31" y="166"/>
                      <a:pt x="31" y="170"/>
                      <a:pt x="24" y="170"/>
                    </a:cubicBezTo>
                    <a:cubicBezTo>
                      <a:pt x="24" y="170"/>
                      <a:pt x="23" y="170"/>
                      <a:pt x="22" y="170"/>
                    </a:cubicBezTo>
                    <a:cubicBezTo>
                      <a:pt x="16" y="169"/>
                      <a:pt x="1" y="164"/>
                      <a:pt x="0" y="164"/>
                    </a:cubicBezTo>
                    <a:lnTo>
                      <a:pt x="14" y="182"/>
                    </a:lnTo>
                    <a:lnTo>
                      <a:pt x="32" y="190"/>
                    </a:lnTo>
                    <a:lnTo>
                      <a:pt x="32" y="191"/>
                    </a:lnTo>
                    <a:lnTo>
                      <a:pt x="32" y="195"/>
                    </a:lnTo>
                    <a:lnTo>
                      <a:pt x="34" y="208"/>
                    </a:lnTo>
                    <a:lnTo>
                      <a:pt x="43" y="213"/>
                    </a:lnTo>
                    <a:lnTo>
                      <a:pt x="43" y="227"/>
                    </a:lnTo>
                    <a:lnTo>
                      <a:pt x="42" y="228"/>
                    </a:lnTo>
                    <a:lnTo>
                      <a:pt x="36" y="230"/>
                    </a:lnTo>
                    <a:lnTo>
                      <a:pt x="28" y="237"/>
                    </a:lnTo>
                    <a:lnTo>
                      <a:pt x="27" y="237"/>
                    </a:lnTo>
                    <a:lnTo>
                      <a:pt x="22" y="236"/>
                    </a:lnTo>
                    <a:lnTo>
                      <a:pt x="19" y="244"/>
                    </a:lnTo>
                    <a:lnTo>
                      <a:pt x="19" y="261"/>
                    </a:lnTo>
                    <a:cubicBezTo>
                      <a:pt x="21" y="261"/>
                      <a:pt x="22" y="260"/>
                      <a:pt x="23" y="260"/>
                    </a:cubicBezTo>
                    <a:cubicBezTo>
                      <a:pt x="25" y="260"/>
                      <a:pt x="31" y="259"/>
                      <a:pt x="35" y="259"/>
                    </a:cubicBezTo>
                    <a:cubicBezTo>
                      <a:pt x="39" y="258"/>
                      <a:pt x="49" y="259"/>
                      <a:pt x="49" y="259"/>
                    </a:cubicBezTo>
                    <a:cubicBezTo>
                      <a:pt x="49" y="259"/>
                      <a:pt x="51" y="256"/>
                      <a:pt x="55" y="256"/>
                    </a:cubicBezTo>
                    <a:cubicBezTo>
                      <a:pt x="59" y="256"/>
                      <a:pt x="74" y="259"/>
                      <a:pt x="74" y="259"/>
                    </a:cubicBezTo>
                    <a:lnTo>
                      <a:pt x="84" y="256"/>
                    </a:lnTo>
                    <a:lnTo>
                      <a:pt x="99" y="253"/>
                    </a:lnTo>
                    <a:lnTo>
                      <a:pt x="106" y="250"/>
                    </a:lnTo>
                    <a:cubicBezTo>
                      <a:pt x="106" y="250"/>
                      <a:pt x="109" y="254"/>
                      <a:pt x="110" y="255"/>
                    </a:cubicBezTo>
                    <a:cubicBezTo>
                      <a:pt x="111" y="257"/>
                      <a:pt x="111" y="263"/>
                      <a:pt x="114" y="266"/>
                    </a:cubicBezTo>
                    <a:cubicBezTo>
                      <a:pt x="117" y="269"/>
                      <a:pt x="120" y="265"/>
                      <a:pt x="124" y="271"/>
                    </a:cubicBezTo>
                    <a:cubicBezTo>
                      <a:pt x="127" y="276"/>
                      <a:pt x="125" y="281"/>
                      <a:pt x="126" y="283"/>
                    </a:cubicBezTo>
                    <a:cubicBezTo>
                      <a:pt x="128" y="285"/>
                      <a:pt x="136" y="290"/>
                      <a:pt x="136" y="290"/>
                    </a:cubicBezTo>
                    <a:cubicBezTo>
                      <a:pt x="136" y="290"/>
                      <a:pt x="139" y="289"/>
                      <a:pt x="142" y="289"/>
                    </a:cubicBezTo>
                    <a:lnTo>
                      <a:pt x="144" y="285"/>
                    </a:lnTo>
                    <a:lnTo>
                      <a:pt x="145" y="285"/>
                    </a:lnTo>
                    <a:lnTo>
                      <a:pt x="151" y="28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3" name="Oman"/>
              <p:cNvSpPr>
                <a:spLocks/>
              </p:cNvSpPr>
              <p:nvPr/>
            </p:nvSpPr>
            <p:spPr bwMode="auto">
              <a:xfrm>
                <a:off x="6420898" y="3191029"/>
                <a:ext cx="195387" cy="258922"/>
              </a:xfrm>
              <a:custGeom>
                <a:avLst/>
                <a:gdLst>
                  <a:gd name="T0" fmla="*/ 125 w 138"/>
                  <a:gd name="T1" fmla="*/ 43 h 182"/>
                  <a:gd name="T2" fmla="*/ 125 w 138"/>
                  <a:gd name="T3" fmla="*/ 43 h 182"/>
                  <a:gd name="T4" fmla="*/ 120 w 138"/>
                  <a:gd name="T5" fmla="*/ 33 h 182"/>
                  <a:gd name="T6" fmla="*/ 114 w 138"/>
                  <a:gd name="T7" fmla="*/ 28 h 182"/>
                  <a:gd name="T8" fmla="*/ 107 w 138"/>
                  <a:gd name="T9" fmla="*/ 28 h 182"/>
                  <a:gd name="T10" fmla="*/ 84 w 138"/>
                  <a:gd name="T11" fmla="*/ 20 h 182"/>
                  <a:gd name="T12" fmla="*/ 72 w 138"/>
                  <a:gd name="T13" fmla="*/ 5 h 182"/>
                  <a:gd name="T14" fmla="*/ 71 w 138"/>
                  <a:gd name="T15" fmla="*/ 0 h 182"/>
                  <a:gd name="T16" fmla="*/ 65 w 138"/>
                  <a:gd name="T17" fmla="*/ 5 h 182"/>
                  <a:gd name="T18" fmla="*/ 64 w 138"/>
                  <a:gd name="T19" fmla="*/ 4 h 182"/>
                  <a:gd name="T20" fmla="*/ 62 w 138"/>
                  <a:gd name="T21" fmla="*/ 2 h 182"/>
                  <a:gd name="T22" fmla="*/ 60 w 138"/>
                  <a:gd name="T23" fmla="*/ 2 h 182"/>
                  <a:gd name="T24" fmla="*/ 60 w 138"/>
                  <a:gd name="T25" fmla="*/ 12 h 182"/>
                  <a:gd name="T26" fmla="*/ 65 w 138"/>
                  <a:gd name="T27" fmla="*/ 21 h 182"/>
                  <a:gd name="T28" fmla="*/ 62 w 138"/>
                  <a:gd name="T29" fmla="*/ 21 h 182"/>
                  <a:gd name="T30" fmla="*/ 56 w 138"/>
                  <a:gd name="T31" fmla="*/ 20 h 182"/>
                  <a:gd name="T32" fmla="*/ 58 w 138"/>
                  <a:gd name="T33" fmla="*/ 27 h 182"/>
                  <a:gd name="T34" fmla="*/ 58 w 138"/>
                  <a:gd name="T35" fmla="*/ 27 h 182"/>
                  <a:gd name="T36" fmla="*/ 55 w 138"/>
                  <a:gd name="T37" fmla="*/ 33 h 182"/>
                  <a:gd name="T38" fmla="*/ 56 w 138"/>
                  <a:gd name="T39" fmla="*/ 40 h 182"/>
                  <a:gd name="T40" fmla="*/ 55 w 138"/>
                  <a:gd name="T41" fmla="*/ 40 h 182"/>
                  <a:gd name="T42" fmla="*/ 51 w 138"/>
                  <a:gd name="T43" fmla="*/ 42 h 182"/>
                  <a:gd name="T44" fmla="*/ 53 w 138"/>
                  <a:gd name="T45" fmla="*/ 50 h 182"/>
                  <a:gd name="T46" fmla="*/ 64 w 138"/>
                  <a:gd name="T47" fmla="*/ 64 h 182"/>
                  <a:gd name="T48" fmla="*/ 55 w 138"/>
                  <a:gd name="T49" fmla="*/ 109 h 182"/>
                  <a:gd name="T50" fmla="*/ 54 w 138"/>
                  <a:gd name="T51" fmla="*/ 109 h 182"/>
                  <a:gd name="T52" fmla="*/ 35 w 138"/>
                  <a:gd name="T53" fmla="*/ 117 h 182"/>
                  <a:gd name="T54" fmla="*/ 7 w 138"/>
                  <a:gd name="T55" fmla="*/ 130 h 182"/>
                  <a:gd name="T56" fmla="*/ 0 w 138"/>
                  <a:gd name="T57" fmla="*/ 132 h 182"/>
                  <a:gd name="T58" fmla="*/ 23 w 138"/>
                  <a:gd name="T59" fmla="*/ 182 h 182"/>
                  <a:gd name="T60" fmla="*/ 29 w 138"/>
                  <a:gd name="T61" fmla="*/ 180 h 182"/>
                  <a:gd name="T62" fmla="*/ 44 w 138"/>
                  <a:gd name="T63" fmla="*/ 173 h 182"/>
                  <a:gd name="T64" fmla="*/ 58 w 138"/>
                  <a:gd name="T65" fmla="*/ 174 h 182"/>
                  <a:gd name="T66" fmla="*/ 60 w 138"/>
                  <a:gd name="T67" fmla="*/ 162 h 182"/>
                  <a:gd name="T68" fmla="*/ 69 w 138"/>
                  <a:gd name="T69" fmla="*/ 156 h 182"/>
                  <a:gd name="T70" fmla="*/ 84 w 138"/>
                  <a:gd name="T71" fmla="*/ 151 h 182"/>
                  <a:gd name="T72" fmla="*/ 84 w 138"/>
                  <a:gd name="T73" fmla="*/ 143 h 182"/>
                  <a:gd name="T74" fmla="*/ 94 w 138"/>
                  <a:gd name="T75" fmla="*/ 134 h 182"/>
                  <a:gd name="T76" fmla="*/ 106 w 138"/>
                  <a:gd name="T77" fmla="*/ 132 h 182"/>
                  <a:gd name="T78" fmla="*/ 104 w 138"/>
                  <a:gd name="T79" fmla="*/ 120 h 182"/>
                  <a:gd name="T80" fmla="*/ 106 w 138"/>
                  <a:gd name="T81" fmla="*/ 104 h 182"/>
                  <a:gd name="T82" fmla="*/ 110 w 138"/>
                  <a:gd name="T83" fmla="*/ 98 h 182"/>
                  <a:gd name="T84" fmla="*/ 114 w 138"/>
                  <a:gd name="T85" fmla="*/ 102 h 182"/>
                  <a:gd name="T86" fmla="*/ 120 w 138"/>
                  <a:gd name="T87" fmla="*/ 92 h 182"/>
                  <a:gd name="T88" fmla="*/ 131 w 138"/>
                  <a:gd name="T89" fmla="*/ 79 h 182"/>
                  <a:gd name="T90" fmla="*/ 137 w 138"/>
                  <a:gd name="T91" fmla="*/ 63 h 182"/>
                  <a:gd name="T92" fmla="*/ 138 w 138"/>
                  <a:gd name="T93" fmla="*/ 53 h 182"/>
                  <a:gd name="T94" fmla="*/ 131 w 138"/>
                  <a:gd name="T95" fmla="*/ 49 h 182"/>
                  <a:gd name="T96" fmla="*/ 125 w 138"/>
                  <a:gd name="T97" fmla="*/ 4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82">
                    <a:moveTo>
                      <a:pt x="125" y="43"/>
                    </a:moveTo>
                    <a:lnTo>
                      <a:pt x="125" y="43"/>
                    </a:lnTo>
                    <a:lnTo>
                      <a:pt x="120" y="33"/>
                    </a:lnTo>
                    <a:lnTo>
                      <a:pt x="114" y="28"/>
                    </a:lnTo>
                    <a:cubicBezTo>
                      <a:pt x="114" y="28"/>
                      <a:pt x="115" y="28"/>
                      <a:pt x="107" y="28"/>
                    </a:cubicBezTo>
                    <a:cubicBezTo>
                      <a:pt x="98" y="28"/>
                      <a:pt x="91" y="23"/>
                      <a:pt x="84" y="20"/>
                    </a:cubicBezTo>
                    <a:cubicBezTo>
                      <a:pt x="76" y="17"/>
                      <a:pt x="72" y="10"/>
                      <a:pt x="72" y="5"/>
                    </a:cubicBezTo>
                    <a:cubicBezTo>
                      <a:pt x="72" y="4"/>
                      <a:pt x="72" y="2"/>
                      <a:pt x="71" y="0"/>
                    </a:cubicBezTo>
                    <a:lnTo>
                      <a:pt x="65" y="5"/>
                    </a:lnTo>
                    <a:lnTo>
                      <a:pt x="64" y="4"/>
                    </a:lnTo>
                    <a:lnTo>
                      <a:pt x="62" y="2"/>
                    </a:lnTo>
                    <a:lnTo>
                      <a:pt x="60" y="2"/>
                    </a:lnTo>
                    <a:lnTo>
                      <a:pt x="60" y="12"/>
                    </a:lnTo>
                    <a:lnTo>
                      <a:pt x="65" y="21"/>
                    </a:lnTo>
                    <a:lnTo>
                      <a:pt x="62" y="21"/>
                    </a:lnTo>
                    <a:lnTo>
                      <a:pt x="56" y="20"/>
                    </a:lnTo>
                    <a:lnTo>
                      <a:pt x="58" y="27"/>
                    </a:lnTo>
                    <a:lnTo>
                      <a:pt x="58" y="27"/>
                    </a:lnTo>
                    <a:lnTo>
                      <a:pt x="55" y="33"/>
                    </a:lnTo>
                    <a:lnTo>
                      <a:pt x="56" y="40"/>
                    </a:lnTo>
                    <a:lnTo>
                      <a:pt x="55" y="40"/>
                    </a:lnTo>
                    <a:lnTo>
                      <a:pt x="51" y="42"/>
                    </a:lnTo>
                    <a:lnTo>
                      <a:pt x="53" y="50"/>
                    </a:lnTo>
                    <a:lnTo>
                      <a:pt x="64" y="64"/>
                    </a:lnTo>
                    <a:lnTo>
                      <a:pt x="55" y="109"/>
                    </a:lnTo>
                    <a:lnTo>
                      <a:pt x="54" y="109"/>
                    </a:lnTo>
                    <a:cubicBezTo>
                      <a:pt x="54" y="109"/>
                      <a:pt x="42" y="114"/>
                      <a:pt x="35" y="117"/>
                    </a:cubicBezTo>
                    <a:cubicBezTo>
                      <a:pt x="28" y="119"/>
                      <a:pt x="16" y="127"/>
                      <a:pt x="7" y="130"/>
                    </a:cubicBezTo>
                    <a:cubicBezTo>
                      <a:pt x="4" y="131"/>
                      <a:pt x="2" y="131"/>
                      <a:pt x="0" y="132"/>
                    </a:cubicBezTo>
                    <a:lnTo>
                      <a:pt x="23" y="182"/>
                    </a:lnTo>
                    <a:cubicBezTo>
                      <a:pt x="25" y="181"/>
                      <a:pt x="27" y="180"/>
                      <a:pt x="29" y="180"/>
                    </a:cubicBezTo>
                    <a:cubicBezTo>
                      <a:pt x="35" y="179"/>
                      <a:pt x="37" y="169"/>
                      <a:pt x="44" y="173"/>
                    </a:cubicBezTo>
                    <a:cubicBezTo>
                      <a:pt x="52" y="176"/>
                      <a:pt x="58" y="175"/>
                      <a:pt x="58" y="174"/>
                    </a:cubicBezTo>
                    <a:cubicBezTo>
                      <a:pt x="58" y="172"/>
                      <a:pt x="58" y="166"/>
                      <a:pt x="60" y="162"/>
                    </a:cubicBezTo>
                    <a:cubicBezTo>
                      <a:pt x="63" y="158"/>
                      <a:pt x="62" y="157"/>
                      <a:pt x="69" y="156"/>
                    </a:cubicBezTo>
                    <a:cubicBezTo>
                      <a:pt x="77" y="156"/>
                      <a:pt x="84" y="151"/>
                      <a:pt x="84" y="151"/>
                    </a:cubicBezTo>
                    <a:cubicBezTo>
                      <a:pt x="84" y="151"/>
                      <a:pt x="83" y="147"/>
                      <a:pt x="84" y="143"/>
                    </a:cubicBezTo>
                    <a:cubicBezTo>
                      <a:pt x="86" y="138"/>
                      <a:pt x="88" y="135"/>
                      <a:pt x="94" y="134"/>
                    </a:cubicBezTo>
                    <a:cubicBezTo>
                      <a:pt x="100" y="133"/>
                      <a:pt x="104" y="137"/>
                      <a:pt x="106" y="132"/>
                    </a:cubicBezTo>
                    <a:cubicBezTo>
                      <a:pt x="108" y="127"/>
                      <a:pt x="104" y="124"/>
                      <a:pt x="104" y="120"/>
                    </a:cubicBezTo>
                    <a:cubicBezTo>
                      <a:pt x="104" y="117"/>
                      <a:pt x="104" y="107"/>
                      <a:pt x="106" y="104"/>
                    </a:cubicBezTo>
                    <a:cubicBezTo>
                      <a:pt x="108" y="102"/>
                      <a:pt x="110" y="98"/>
                      <a:pt x="110" y="98"/>
                    </a:cubicBezTo>
                    <a:lnTo>
                      <a:pt x="114" y="102"/>
                    </a:lnTo>
                    <a:cubicBezTo>
                      <a:pt x="114" y="102"/>
                      <a:pt x="118" y="98"/>
                      <a:pt x="120" y="92"/>
                    </a:cubicBezTo>
                    <a:cubicBezTo>
                      <a:pt x="123" y="85"/>
                      <a:pt x="129" y="83"/>
                      <a:pt x="131" y="79"/>
                    </a:cubicBezTo>
                    <a:cubicBezTo>
                      <a:pt x="133" y="74"/>
                      <a:pt x="137" y="63"/>
                      <a:pt x="137" y="63"/>
                    </a:cubicBezTo>
                    <a:lnTo>
                      <a:pt x="138" y="53"/>
                    </a:lnTo>
                    <a:cubicBezTo>
                      <a:pt x="138" y="53"/>
                      <a:pt x="134" y="51"/>
                      <a:pt x="131" y="49"/>
                    </a:cubicBezTo>
                    <a:cubicBezTo>
                      <a:pt x="128" y="48"/>
                      <a:pt x="125" y="43"/>
                      <a:pt x="125" y="4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4" name="Lebanon"/>
              <p:cNvSpPr>
                <a:spLocks/>
              </p:cNvSpPr>
              <p:nvPr/>
            </p:nvSpPr>
            <p:spPr bwMode="auto">
              <a:xfrm>
                <a:off x="5938171" y="2894628"/>
                <a:ext cx="30602" cy="44725"/>
              </a:xfrm>
              <a:custGeom>
                <a:avLst/>
                <a:gdLst>
                  <a:gd name="T0" fmla="*/ 4 w 21"/>
                  <a:gd name="T1" fmla="*/ 18 h 32"/>
                  <a:gd name="T2" fmla="*/ 4 w 21"/>
                  <a:gd name="T3" fmla="*/ 18 h 32"/>
                  <a:gd name="T4" fmla="*/ 0 w 21"/>
                  <a:gd name="T5" fmla="*/ 32 h 32"/>
                  <a:gd name="T6" fmla="*/ 2 w 21"/>
                  <a:gd name="T7" fmla="*/ 32 h 32"/>
                  <a:gd name="T8" fmla="*/ 4 w 21"/>
                  <a:gd name="T9" fmla="*/ 30 h 32"/>
                  <a:gd name="T10" fmla="*/ 8 w 21"/>
                  <a:gd name="T11" fmla="*/ 27 h 32"/>
                  <a:gd name="T12" fmla="*/ 12 w 21"/>
                  <a:gd name="T13" fmla="*/ 22 h 32"/>
                  <a:gd name="T14" fmla="*/ 16 w 21"/>
                  <a:gd name="T15" fmla="*/ 16 h 32"/>
                  <a:gd name="T16" fmla="*/ 20 w 21"/>
                  <a:gd name="T17" fmla="*/ 9 h 32"/>
                  <a:gd name="T18" fmla="*/ 21 w 21"/>
                  <a:gd name="T19" fmla="*/ 4 h 32"/>
                  <a:gd name="T20" fmla="*/ 16 w 21"/>
                  <a:gd name="T21" fmla="*/ 1 h 32"/>
                  <a:gd name="T22" fmla="*/ 12 w 21"/>
                  <a:gd name="T23" fmla="*/ 0 h 32"/>
                  <a:gd name="T24" fmla="*/ 10 w 21"/>
                  <a:gd name="T25" fmla="*/ 3 h 32"/>
                  <a:gd name="T26" fmla="*/ 4 w 21"/>
                  <a:gd name="T2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2">
                    <a:moveTo>
                      <a:pt x="4" y="18"/>
                    </a:moveTo>
                    <a:lnTo>
                      <a:pt x="4" y="18"/>
                    </a:lnTo>
                    <a:cubicBezTo>
                      <a:pt x="3" y="22"/>
                      <a:pt x="2" y="27"/>
                      <a:pt x="0" y="32"/>
                    </a:cubicBezTo>
                    <a:lnTo>
                      <a:pt x="2" y="32"/>
                    </a:lnTo>
                    <a:lnTo>
                      <a:pt x="4" y="30"/>
                    </a:lnTo>
                    <a:lnTo>
                      <a:pt x="8" y="27"/>
                    </a:lnTo>
                    <a:lnTo>
                      <a:pt x="12" y="22"/>
                    </a:lnTo>
                    <a:lnTo>
                      <a:pt x="16" y="16"/>
                    </a:lnTo>
                    <a:lnTo>
                      <a:pt x="20" y="9"/>
                    </a:lnTo>
                    <a:lnTo>
                      <a:pt x="21" y="4"/>
                    </a:lnTo>
                    <a:lnTo>
                      <a:pt x="16" y="1"/>
                    </a:lnTo>
                    <a:lnTo>
                      <a:pt x="12" y="0"/>
                    </a:lnTo>
                    <a:cubicBezTo>
                      <a:pt x="12" y="1"/>
                      <a:pt x="11" y="2"/>
                      <a:pt x="10" y="3"/>
                    </a:cubicBezTo>
                    <a:cubicBezTo>
                      <a:pt x="4" y="8"/>
                      <a:pt x="8" y="2"/>
                      <a:pt x="4" y="1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5" name="Kyrgystan"/>
              <p:cNvSpPr>
                <a:spLocks/>
              </p:cNvSpPr>
              <p:nvPr/>
            </p:nvSpPr>
            <p:spPr bwMode="auto">
              <a:xfrm>
                <a:off x="6781101" y="2628806"/>
                <a:ext cx="251885" cy="120057"/>
              </a:xfrm>
              <a:custGeom>
                <a:avLst/>
                <a:gdLst>
                  <a:gd name="T0" fmla="*/ 94 w 178"/>
                  <a:gd name="T1" fmla="*/ 57 h 85"/>
                  <a:gd name="T2" fmla="*/ 107 w 178"/>
                  <a:gd name="T3" fmla="*/ 56 h 85"/>
                  <a:gd name="T4" fmla="*/ 111 w 178"/>
                  <a:gd name="T5" fmla="*/ 62 h 85"/>
                  <a:gd name="T6" fmla="*/ 124 w 178"/>
                  <a:gd name="T7" fmla="*/ 60 h 85"/>
                  <a:gd name="T8" fmla="*/ 139 w 178"/>
                  <a:gd name="T9" fmla="*/ 45 h 85"/>
                  <a:gd name="T10" fmla="*/ 156 w 178"/>
                  <a:gd name="T11" fmla="*/ 37 h 85"/>
                  <a:gd name="T12" fmla="*/ 169 w 178"/>
                  <a:gd name="T13" fmla="*/ 30 h 85"/>
                  <a:gd name="T14" fmla="*/ 170 w 178"/>
                  <a:gd name="T15" fmla="*/ 29 h 85"/>
                  <a:gd name="T16" fmla="*/ 178 w 178"/>
                  <a:gd name="T17" fmla="*/ 24 h 85"/>
                  <a:gd name="T18" fmla="*/ 173 w 178"/>
                  <a:gd name="T19" fmla="*/ 18 h 85"/>
                  <a:gd name="T20" fmla="*/ 164 w 178"/>
                  <a:gd name="T21" fmla="*/ 19 h 85"/>
                  <a:gd name="T22" fmla="*/ 142 w 178"/>
                  <a:gd name="T23" fmla="*/ 10 h 85"/>
                  <a:gd name="T24" fmla="*/ 116 w 178"/>
                  <a:gd name="T25" fmla="*/ 5 h 85"/>
                  <a:gd name="T26" fmla="*/ 98 w 178"/>
                  <a:gd name="T27" fmla="*/ 4 h 85"/>
                  <a:gd name="T28" fmla="*/ 93 w 178"/>
                  <a:gd name="T29" fmla="*/ 11 h 85"/>
                  <a:gd name="T30" fmla="*/ 66 w 178"/>
                  <a:gd name="T31" fmla="*/ 0 h 85"/>
                  <a:gd name="T32" fmla="*/ 61 w 178"/>
                  <a:gd name="T33" fmla="*/ 17 h 85"/>
                  <a:gd name="T34" fmla="*/ 48 w 178"/>
                  <a:gd name="T35" fmla="*/ 15 h 85"/>
                  <a:gd name="T36" fmla="*/ 26 w 178"/>
                  <a:gd name="T37" fmla="*/ 9 h 85"/>
                  <a:gd name="T38" fmla="*/ 16 w 178"/>
                  <a:gd name="T39" fmla="*/ 15 h 85"/>
                  <a:gd name="T40" fmla="*/ 24 w 178"/>
                  <a:gd name="T41" fmla="*/ 22 h 85"/>
                  <a:gd name="T42" fmla="*/ 15 w 178"/>
                  <a:gd name="T43" fmla="*/ 35 h 85"/>
                  <a:gd name="T44" fmla="*/ 28 w 178"/>
                  <a:gd name="T45" fmla="*/ 41 h 85"/>
                  <a:gd name="T46" fmla="*/ 43 w 178"/>
                  <a:gd name="T47" fmla="*/ 42 h 85"/>
                  <a:gd name="T48" fmla="*/ 52 w 178"/>
                  <a:gd name="T49" fmla="*/ 46 h 85"/>
                  <a:gd name="T50" fmla="*/ 50 w 178"/>
                  <a:gd name="T51" fmla="*/ 62 h 85"/>
                  <a:gd name="T52" fmla="*/ 31 w 178"/>
                  <a:gd name="T53" fmla="*/ 67 h 85"/>
                  <a:gd name="T54" fmla="*/ 21 w 178"/>
                  <a:gd name="T55" fmla="*/ 73 h 85"/>
                  <a:gd name="T56" fmla="*/ 10 w 178"/>
                  <a:gd name="T57" fmla="*/ 68 h 85"/>
                  <a:gd name="T58" fmla="*/ 0 w 178"/>
                  <a:gd name="T59" fmla="*/ 73 h 85"/>
                  <a:gd name="T60" fmla="*/ 8 w 178"/>
                  <a:gd name="T61" fmla="*/ 78 h 85"/>
                  <a:gd name="T62" fmla="*/ 21 w 178"/>
                  <a:gd name="T63" fmla="*/ 77 h 85"/>
                  <a:gd name="T64" fmla="*/ 33 w 178"/>
                  <a:gd name="T65" fmla="*/ 80 h 85"/>
                  <a:gd name="T66" fmla="*/ 37 w 178"/>
                  <a:gd name="T67" fmla="*/ 76 h 85"/>
                  <a:gd name="T68" fmla="*/ 54 w 178"/>
                  <a:gd name="T69" fmla="*/ 85 h 85"/>
                  <a:gd name="T70" fmla="*/ 56 w 178"/>
                  <a:gd name="T71" fmla="*/ 83 h 85"/>
                  <a:gd name="T72" fmla="*/ 58 w 178"/>
                  <a:gd name="T73" fmla="*/ 81 h 85"/>
                  <a:gd name="T74" fmla="*/ 79 w 178"/>
                  <a:gd name="T75" fmla="*/ 83 h 85"/>
                  <a:gd name="T76" fmla="*/ 80 w 178"/>
                  <a:gd name="T77" fmla="*/ 78 h 85"/>
                  <a:gd name="T78" fmla="*/ 94 w 178"/>
                  <a:gd name="T79"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85">
                    <a:moveTo>
                      <a:pt x="94" y="57"/>
                    </a:moveTo>
                    <a:lnTo>
                      <a:pt x="94" y="57"/>
                    </a:lnTo>
                    <a:lnTo>
                      <a:pt x="94" y="57"/>
                    </a:lnTo>
                    <a:lnTo>
                      <a:pt x="107" y="56"/>
                    </a:lnTo>
                    <a:lnTo>
                      <a:pt x="108" y="57"/>
                    </a:lnTo>
                    <a:cubicBezTo>
                      <a:pt x="108" y="57"/>
                      <a:pt x="110" y="60"/>
                      <a:pt x="111" y="62"/>
                    </a:cubicBezTo>
                    <a:cubicBezTo>
                      <a:pt x="112" y="62"/>
                      <a:pt x="114" y="61"/>
                      <a:pt x="116" y="61"/>
                    </a:cubicBezTo>
                    <a:cubicBezTo>
                      <a:pt x="118" y="60"/>
                      <a:pt x="123" y="60"/>
                      <a:pt x="124" y="60"/>
                    </a:cubicBezTo>
                    <a:cubicBezTo>
                      <a:pt x="124" y="59"/>
                      <a:pt x="126" y="51"/>
                      <a:pt x="128" y="48"/>
                    </a:cubicBezTo>
                    <a:cubicBezTo>
                      <a:pt x="131" y="45"/>
                      <a:pt x="136" y="46"/>
                      <a:pt x="139" y="45"/>
                    </a:cubicBezTo>
                    <a:cubicBezTo>
                      <a:pt x="140" y="45"/>
                      <a:pt x="141" y="45"/>
                      <a:pt x="141" y="45"/>
                    </a:cubicBezTo>
                    <a:cubicBezTo>
                      <a:pt x="143" y="44"/>
                      <a:pt x="152" y="38"/>
                      <a:pt x="156" y="37"/>
                    </a:cubicBezTo>
                    <a:cubicBezTo>
                      <a:pt x="158" y="37"/>
                      <a:pt x="160" y="35"/>
                      <a:pt x="163" y="34"/>
                    </a:cubicBezTo>
                    <a:cubicBezTo>
                      <a:pt x="166" y="32"/>
                      <a:pt x="167" y="31"/>
                      <a:pt x="169" y="30"/>
                    </a:cubicBezTo>
                    <a:lnTo>
                      <a:pt x="169" y="30"/>
                    </a:lnTo>
                    <a:cubicBezTo>
                      <a:pt x="169" y="30"/>
                      <a:pt x="170" y="30"/>
                      <a:pt x="170" y="29"/>
                    </a:cubicBezTo>
                    <a:cubicBezTo>
                      <a:pt x="171" y="29"/>
                      <a:pt x="173" y="28"/>
                      <a:pt x="174" y="27"/>
                    </a:cubicBezTo>
                    <a:cubicBezTo>
                      <a:pt x="175" y="26"/>
                      <a:pt x="177" y="25"/>
                      <a:pt x="178" y="24"/>
                    </a:cubicBezTo>
                    <a:cubicBezTo>
                      <a:pt x="177" y="23"/>
                      <a:pt x="177" y="22"/>
                      <a:pt x="177" y="21"/>
                    </a:cubicBezTo>
                    <a:lnTo>
                      <a:pt x="173" y="18"/>
                    </a:lnTo>
                    <a:cubicBezTo>
                      <a:pt x="172" y="18"/>
                      <a:pt x="168" y="19"/>
                      <a:pt x="165" y="19"/>
                    </a:cubicBezTo>
                    <a:lnTo>
                      <a:pt x="164" y="19"/>
                    </a:lnTo>
                    <a:cubicBezTo>
                      <a:pt x="159" y="19"/>
                      <a:pt x="157" y="15"/>
                      <a:pt x="156" y="13"/>
                    </a:cubicBezTo>
                    <a:cubicBezTo>
                      <a:pt x="153" y="12"/>
                      <a:pt x="144" y="10"/>
                      <a:pt x="142" y="10"/>
                    </a:cubicBezTo>
                    <a:cubicBezTo>
                      <a:pt x="139" y="10"/>
                      <a:pt x="126" y="9"/>
                      <a:pt x="125" y="9"/>
                    </a:cubicBezTo>
                    <a:lnTo>
                      <a:pt x="116" y="5"/>
                    </a:lnTo>
                    <a:lnTo>
                      <a:pt x="106" y="8"/>
                    </a:lnTo>
                    <a:lnTo>
                      <a:pt x="98" y="4"/>
                    </a:lnTo>
                    <a:lnTo>
                      <a:pt x="95" y="11"/>
                    </a:lnTo>
                    <a:lnTo>
                      <a:pt x="93" y="11"/>
                    </a:lnTo>
                    <a:cubicBezTo>
                      <a:pt x="93" y="10"/>
                      <a:pt x="81" y="9"/>
                      <a:pt x="77" y="4"/>
                    </a:cubicBezTo>
                    <a:cubicBezTo>
                      <a:pt x="75" y="2"/>
                      <a:pt x="68" y="1"/>
                      <a:pt x="66" y="0"/>
                    </a:cubicBezTo>
                    <a:lnTo>
                      <a:pt x="58" y="5"/>
                    </a:lnTo>
                    <a:lnTo>
                      <a:pt x="61" y="17"/>
                    </a:lnTo>
                    <a:lnTo>
                      <a:pt x="58" y="17"/>
                    </a:lnTo>
                    <a:cubicBezTo>
                      <a:pt x="58" y="17"/>
                      <a:pt x="53" y="16"/>
                      <a:pt x="48" y="15"/>
                    </a:cubicBezTo>
                    <a:cubicBezTo>
                      <a:pt x="43" y="14"/>
                      <a:pt x="39" y="13"/>
                      <a:pt x="32" y="10"/>
                    </a:cubicBezTo>
                    <a:cubicBezTo>
                      <a:pt x="30" y="9"/>
                      <a:pt x="28" y="9"/>
                      <a:pt x="26" y="9"/>
                    </a:cubicBezTo>
                    <a:cubicBezTo>
                      <a:pt x="23" y="9"/>
                      <a:pt x="21" y="10"/>
                      <a:pt x="19" y="11"/>
                    </a:cubicBezTo>
                    <a:cubicBezTo>
                      <a:pt x="18" y="11"/>
                      <a:pt x="17" y="13"/>
                      <a:pt x="16" y="15"/>
                    </a:cubicBezTo>
                    <a:cubicBezTo>
                      <a:pt x="16" y="16"/>
                      <a:pt x="16" y="18"/>
                      <a:pt x="15" y="18"/>
                    </a:cubicBezTo>
                    <a:lnTo>
                      <a:pt x="24" y="22"/>
                    </a:lnTo>
                    <a:lnTo>
                      <a:pt x="10" y="34"/>
                    </a:lnTo>
                    <a:lnTo>
                      <a:pt x="15" y="35"/>
                    </a:lnTo>
                    <a:lnTo>
                      <a:pt x="22" y="41"/>
                    </a:lnTo>
                    <a:lnTo>
                      <a:pt x="28" y="41"/>
                    </a:lnTo>
                    <a:lnTo>
                      <a:pt x="30" y="32"/>
                    </a:lnTo>
                    <a:lnTo>
                      <a:pt x="43" y="42"/>
                    </a:lnTo>
                    <a:lnTo>
                      <a:pt x="46" y="46"/>
                    </a:lnTo>
                    <a:lnTo>
                      <a:pt x="52" y="46"/>
                    </a:lnTo>
                    <a:lnTo>
                      <a:pt x="66" y="51"/>
                    </a:lnTo>
                    <a:lnTo>
                      <a:pt x="50" y="62"/>
                    </a:lnTo>
                    <a:lnTo>
                      <a:pt x="42" y="69"/>
                    </a:lnTo>
                    <a:lnTo>
                      <a:pt x="31" y="67"/>
                    </a:lnTo>
                    <a:lnTo>
                      <a:pt x="21" y="73"/>
                    </a:lnTo>
                    <a:lnTo>
                      <a:pt x="21" y="73"/>
                    </a:lnTo>
                    <a:lnTo>
                      <a:pt x="17" y="71"/>
                    </a:lnTo>
                    <a:lnTo>
                      <a:pt x="10" y="68"/>
                    </a:lnTo>
                    <a:lnTo>
                      <a:pt x="3" y="70"/>
                    </a:lnTo>
                    <a:lnTo>
                      <a:pt x="0" y="73"/>
                    </a:lnTo>
                    <a:cubicBezTo>
                      <a:pt x="1" y="74"/>
                      <a:pt x="3" y="77"/>
                      <a:pt x="5" y="78"/>
                    </a:cubicBezTo>
                    <a:cubicBezTo>
                      <a:pt x="6" y="78"/>
                      <a:pt x="7" y="78"/>
                      <a:pt x="8" y="78"/>
                    </a:cubicBezTo>
                    <a:cubicBezTo>
                      <a:pt x="11" y="78"/>
                      <a:pt x="14" y="77"/>
                      <a:pt x="19" y="77"/>
                    </a:cubicBezTo>
                    <a:cubicBezTo>
                      <a:pt x="20" y="77"/>
                      <a:pt x="21" y="77"/>
                      <a:pt x="21" y="77"/>
                    </a:cubicBezTo>
                    <a:cubicBezTo>
                      <a:pt x="27" y="78"/>
                      <a:pt x="30" y="80"/>
                      <a:pt x="31" y="81"/>
                    </a:cubicBezTo>
                    <a:cubicBezTo>
                      <a:pt x="32" y="81"/>
                      <a:pt x="33" y="80"/>
                      <a:pt x="33" y="80"/>
                    </a:cubicBezTo>
                    <a:cubicBezTo>
                      <a:pt x="34" y="78"/>
                      <a:pt x="36" y="77"/>
                      <a:pt x="36" y="77"/>
                    </a:cubicBezTo>
                    <a:lnTo>
                      <a:pt x="37" y="76"/>
                    </a:lnTo>
                    <a:lnTo>
                      <a:pt x="45" y="81"/>
                    </a:lnTo>
                    <a:cubicBezTo>
                      <a:pt x="45" y="81"/>
                      <a:pt x="53" y="84"/>
                      <a:pt x="54" y="85"/>
                    </a:cubicBezTo>
                    <a:cubicBezTo>
                      <a:pt x="54" y="85"/>
                      <a:pt x="55" y="85"/>
                      <a:pt x="55" y="85"/>
                    </a:cubicBezTo>
                    <a:cubicBezTo>
                      <a:pt x="55" y="84"/>
                      <a:pt x="56" y="84"/>
                      <a:pt x="56" y="83"/>
                    </a:cubicBezTo>
                    <a:cubicBezTo>
                      <a:pt x="57" y="83"/>
                      <a:pt x="58" y="82"/>
                      <a:pt x="58" y="82"/>
                    </a:cubicBezTo>
                    <a:lnTo>
                      <a:pt x="58" y="81"/>
                    </a:lnTo>
                    <a:lnTo>
                      <a:pt x="72" y="81"/>
                    </a:lnTo>
                    <a:lnTo>
                      <a:pt x="79" y="83"/>
                    </a:lnTo>
                    <a:lnTo>
                      <a:pt x="80" y="81"/>
                    </a:lnTo>
                    <a:cubicBezTo>
                      <a:pt x="80" y="81"/>
                      <a:pt x="80" y="80"/>
                      <a:pt x="80" y="78"/>
                    </a:cubicBezTo>
                    <a:cubicBezTo>
                      <a:pt x="80" y="76"/>
                      <a:pt x="80" y="74"/>
                      <a:pt x="81" y="71"/>
                    </a:cubicBezTo>
                    <a:cubicBezTo>
                      <a:pt x="82" y="64"/>
                      <a:pt x="94" y="57"/>
                      <a:pt x="94" y="5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6" name="Kuwait"/>
              <p:cNvSpPr>
                <a:spLocks/>
              </p:cNvSpPr>
              <p:nvPr/>
            </p:nvSpPr>
            <p:spPr bwMode="auto">
              <a:xfrm>
                <a:off x="6249061" y="3038449"/>
                <a:ext cx="49435" cy="44728"/>
              </a:xfrm>
              <a:custGeom>
                <a:avLst/>
                <a:gdLst>
                  <a:gd name="T0" fmla="*/ 26 w 34"/>
                  <a:gd name="T1" fmla="*/ 8 h 31"/>
                  <a:gd name="T2" fmla="*/ 26 w 34"/>
                  <a:gd name="T3" fmla="*/ 8 h 31"/>
                  <a:gd name="T4" fmla="*/ 19 w 34"/>
                  <a:gd name="T5" fmla="*/ 0 h 31"/>
                  <a:gd name="T6" fmla="*/ 8 w 34"/>
                  <a:gd name="T7" fmla="*/ 0 h 31"/>
                  <a:gd name="T8" fmla="*/ 6 w 34"/>
                  <a:gd name="T9" fmla="*/ 7 h 31"/>
                  <a:gd name="T10" fmla="*/ 0 w 34"/>
                  <a:gd name="T11" fmla="*/ 14 h 31"/>
                  <a:gd name="T12" fmla="*/ 10 w 34"/>
                  <a:gd name="T13" fmla="*/ 17 h 31"/>
                  <a:gd name="T14" fmla="*/ 15 w 34"/>
                  <a:gd name="T15" fmla="*/ 21 h 31"/>
                  <a:gd name="T16" fmla="*/ 19 w 34"/>
                  <a:gd name="T17" fmla="*/ 25 h 31"/>
                  <a:gd name="T18" fmla="*/ 22 w 34"/>
                  <a:gd name="T19" fmla="*/ 29 h 31"/>
                  <a:gd name="T20" fmla="*/ 30 w 34"/>
                  <a:gd name="T21" fmla="*/ 31 h 31"/>
                  <a:gd name="T22" fmla="*/ 34 w 34"/>
                  <a:gd name="T23" fmla="*/ 28 h 31"/>
                  <a:gd name="T24" fmla="*/ 34 w 34"/>
                  <a:gd name="T25" fmla="*/ 27 h 31"/>
                  <a:gd name="T26" fmla="*/ 29 w 34"/>
                  <a:gd name="T27" fmla="*/ 21 h 31"/>
                  <a:gd name="T28" fmla="*/ 22 w 34"/>
                  <a:gd name="T29" fmla="*/ 11 h 31"/>
                  <a:gd name="T30" fmla="*/ 26 w 34"/>
                  <a:gd name="T3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1">
                    <a:moveTo>
                      <a:pt x="26" y="8"/>
                    </a:moveTo>
                    <a:lnTo>
                      <a:pt x="26" y="8"/>
                    </a:lnTo>
                    <a:lnTo>
                      <a:pt x="19" y="0"/>
                    </a:lnTo>
                    <a:lnTo>
                      <a:pt x="8" y="0"/>
                    </a:lnTo>
                    <a:lnTo>
                      <a:pt x="6" y="7"/>
                    </a:lnTo>
                    <a:lnTo>
                      <a:pt x="0" y="14"/>
                    </a:lnTo>
                    <a:lnTo>
                      <a:pt x="10" y="17"/>
                    </a:lnTo>
                    <a:lnTo>
                      <a:pt x="15" y="21"/>
                    </a:lnTo>
                    <a:lnTo>
                      <a:pt x="19" y="25"/>
                    </a:lnTo>
                    <a:lnTo>
                      <a:pt x="22" y="29"/>
                    </a:lnTo>
                    <a:lnTo>
                      <a:pt x="30" y="31"/>
                    </a:lnTo>
                    <a:lnTo>
                      <a:pt x="34" y="28"/>
                    </a:lnTo>
                    <a:lnTo>
                      <a:pt x="34" y="27"/>
                    </a:lnTo>
                    <a:cubicBezTo>
                      <a:pt x="34" y="27"/>
                      <a:pt x="30" y="22"/>
                      <a:pt x="29" y="21"/>
                    </a:cubicBezTo>
                    <a:cubicBezTo>
                      <a:pt x="28" y="19"/>
                      <a:pt x="21" y="13"/>
                      <a:pt x="22" y="11"/>
                    </a:cubicBezTo>
                    <a:cubicBezTo>
                      <a:pt x="22" y="10"/>
                      <a:pt x="24" y="9"/>
                      <a:pt x="26"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7" name="Jordan"/>
              <p:cNvSpPr>
                <a:spLocks/>
              </p:cNvSpPr>
              <p:nvPr/>
            </p:nvSpPr>
            <p:spPr bwMode="auto">
              <a:xfrm>
                <a:off x="5942879" y="2939353"/>
                <a:ext cx="94160" cy="117697"/>
              </a:xfrm>
              <a:custGeom>
                <a:avLst/>
                <a:gdLst>
                  <a:gd name="T0" fmla="*/ 51 w 67"/>
                  <a:gd name="T1" fmla="*/ 29 h 84"/>
                  <a:gd name="T2" fmla="*/ 51 w 67"/>
                  <a:gd name="T3" fmla="*/ 29 h 84"/>
                  <a:gd name="T4" fmla="*/ 64 w 67"/>
                  <a:gd name="T5" fmla="*/ 25 h 84"/>
                  <a:gd name="T6" fmla="*/ 65 w 67"/>
                  <a:gd name="T7" fmla="*/ 20 h 84"/>
                  <a:gd name="T8" fmla="*/ 67 w 67"/>
                  <a:gd name="T9" fmla="*/ 15 h 84"/>
                  <a:gd name="T10" fmla="*/ 66 w 67"/>
                  <a:gd name="T11" fmla="*/ 8 h 84"/>
                  <a:gd name="T12" fmla="*/ 62 w 67"/>
                  <a:gd name="T13" fmla="*/ 0 h 84"/>
                  <a:gd name="T14" fmla="*/ 58 w 67"/>
                  <a:gd name="T15" fmla="*/ 3 h 84"/>
                  <a:gd name="T16" fmla="*/ 45 w 67"/>
                  <a:gd name="T17" fmla="*/ 10 h 84"/>
                  <a:gd name="T18" fmla="*/ 31 w 67"/>
                  <a:gd name="T19" fmla="*/ 19 h 84"/>
                  <a:gd name="T20" fmla="*/ 30 w 67"/>
                  <a:gd name="T21" fmla="*/ 19 h 84"/>
                  <a:gd name="T22" fmla="*/ 21 w 67"/>
                  <a:gd name="T23" fmla="*/ 19 h 84"/>
                  <a:gd name="T24" fmla="*/ 8 w 67"/>
                  <a:gd name="T25" fmla="*/ 12 h 84"/>
                  <a:gd name="T26" fmla="*/ 7 w 67"/>
                  <a:gd name="T27" fmla="*/ 17 h 84"/>
                  <a:gd name="T28" fmla="*/ 9 w 67"/>
                  <a:gd name="T29" fmla="*/ 30 h 84"/>
                  <a:gd name="T30" fmla="*/ 9 w 67"/>
                  <a:gd name="T31" fmla="*/ 45 h 84"/>
                  <a:gd name="T32" fmla="*/ 4 w 67"/>
                  <a:gd name="T33" fmla="*/ 53 h 84"/>
                  <a:gd name="T34" fmla="*/ 2 w 67"/>
                  <a:gd name="T35" fmla="*/ 65 h 84"/>
                  <a:gd name="T36" fmla="*/ 0 w 67"/>
                  <a:gd name="T37" fmla="*/ 81 h 84"/>
                  <a:gd name="T38" fmla="*/ 11 w 67"/>
                  <a:gd name="T39" fmla="*/ 82 h 84"/>
                  <a:gd name="T40" fmla="*/ 20 w 67"/>
                  <a:gd name="T41" fmla="*/ 84 h 84"/>
                  <a:gd name="T42" fmla="*/ 26 w 67"/>
                  <a:gd name="T43" fmla="*/ 77 h 84"/>
                  <a:gd name="T44" fmla="*/ 32 w 67"/>
                  <a:gd name="T45" fmla="*/ 70 h 84"/>
                  <a:gd name="T46" fmla="*/ 33 w 67"/>
                  <a:gd name="T47" fmla="*/ 70 h 84"/>
                  <a:gd name="T48" fmla="*/ 40 w 67"/>
                  <a:gd name="T49" fmla="*/ 68 h 84"/>
                  <a:gd name="T50" fmla="*/ 44 w 67"/>
                  <a:gd name="T51" fmla="*/ 66 h 84"/>
                  <a:gd name="T52" fmla="*/ 44 w 67"/>
                  <a:gd name="T53" fmla="*/ 56 h 84"/>
                  <a:gd name="T54" fmla="*/ 44 w 67"/>
                  <a:gd name="T55" fmla="*/ 51 h 84"/>
                  <a:gd name="T56" fmla="*/ 39 w 67"/>
                  <a:gd name="T57" fmla="*/ 43 h 84"/>
                  <a:gd name="T58" fmla="*/ 40 w 67"/>
                  <a:gd name="T59" fmla="*/ 32 h 84"/>
                  <a:gd name="T60" fmla="*/ 51 w 67"/>
                  <a:gd name="T61" fmla="*/ 2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84">
                    <a:moveTo>
                      <a:pt x="51" y="29"/>
                    </a:moveTo>
                    <a:lnTo>
                      <a:pt x="51" y="29"/>
                    </a:lnTo>
                    <a:lnTo>
                      <a:pt x="64" y="25"/>
                    </a:lnTo>
                    <a:lnTo>
                      <a:pt x="65" y="20"/>
                    </a:lnTo>
                    <a:lnTo>
                      <a:pt x="67" y="15"/>
                    </a:lnTo>
                    <a:lnTo>
                      <a:pt x="66" y="8"/>
                    </a:lnTo>
                    <a:lnTo>
                      <a:pt x="62" y="0"/>
                    </a:lnTo>
                    <a:lnTo>
                      <a:pt x="58" y="3"/>
                    </a:lnTo>
                    <a:lnTo>
                      <a:pt x="45" y="10"/>
                    </a:lnTo>
                    <a:lnTo>
                      <a:pt x="31" y="19"/>
                    </a:lnTo>
                    <a:lnTo>
                      <a:pt x="30" y="19"/>
                    </a:lnTo>
                    <a:lnTo>
                      <a:pt x="21" y="19"/>
                    </a:lnTo>
                    <a:lnTo>
                      <a:pt x="8" y="12"/>
                    </a:lnTo>
                    <a:lnTo>
                      <a:pt x="7" y="17"/>
                    </a:lnTo>
                    <a:lnTo>
                      <a:pt x="9" y="30"/>
                    </a:lnTo>
                    <a:lnTo>
                      <a:pt x="9" y="45"/>
                    </a:lnTo>
                    <a:lnTo>
                      <a:pt x="4" y="53"/>
                    </a:lnTo>
                    <a:lnTo>
                      <a:pt x="2" y="65"/>
                    </a:lnTo>
                    <a:lnTo>
                      <a:pt x="0" y="81"/>
                    </a:lnTo>
                    <a:lnTo>
                      <a:pt x="11" y="82"/>
                    </a:lnTo>
                    <a:lnTo>
                      <a:pt x="20" y="84"/>
                    </a:lnTo>
                    <a:lnTo>
                      <a:pt x="26" y="77"/>
                    </a:lnTo>
                    <a:lnTo>
                      <a:pt x="32" y="70"/>
                    </a:lnTo>
                    <a:lnTo>
                      <a:pt x="33" y="70"/>
                    </a:lnTo>
                    <a:lnTo>
                      <a:pt x="40" y="68"/>
                    </a:lnTo>
                    <a:lnTo>
                      <a:pt x="44" y="66"/>
                    </a:lnTo>
                    <a:lnTo>
                      <a:pt x="44" y="56"/>
                    </a:lnTo>
                    <a:lnTo>
                      <a:pt x="44" y="51"/>
                    </a:lnTo>
                    <a:lnTo>
                      <a:pt x="39" y="43"/>
                    </a:lnTo>
                    <a:lnTo>
                      <a:pt x="40" y="32"/>
                    </a:lnTo>
                    <a:lnTo>
                      <a:pt x="51"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8" name="Israel"/>
              <p:cNvSpPr>
                <a:spLocks/>
              </p:cNvSpPr>
              <p:nvPr/>
            </p:nvSpPr>
            <p:spPr bwMode="auto">
              <a:xfrm>
                <a:off x="5938171" y="2960540"/>
                <a:ext cx="11770" cy="75327"/>
              </a:xfrm>
              <a:custGeom>
                <a:avLst/>
                <a:gdLst>
                  <a:gd name="T0" fmla="*/ 0 w 8"/>
                  <a:gd name="T1" fmla="*/ 50 h 53"/>
                  <a:gd name="T2" fmla="*/ 0 w 8"/>
                  <a:gd name="T3" fmla="*/ 50 h 53"/>
                  <a:gd name="T4" fmla="*/ 1 w 8"/>
                  <a:gd name="T5" fmla="*/ 53 h 53"/>
                  <a:gd name="T6" fmla="*/ 2 w 8"/>
                  <a:gd name="T7" fmla="*/ 50 h 53"/>
                  <a:gd name="T8" fmla="*/ 3 w 8"/>
                  <a:gd name="T9" fmla="*/ 37 h 53"/>
                  <a:gd name="T10" fmla="*/ 8 w 8"/>
                  <a:gd name="T11" fmla="*/ 29 h 53"/>
                  <a:gd name="T12" fmla="*/ 8 w 8"/>
                  <a:gd name="T13" fmla="*/ 15 h 53"/>
                  <a:gd name="T14" fmla="*/ 6 w 8"/>
                  <a:gd name="T15" fmla="*/ 3 h 53"/>
                  <a:gd name="T16" fmla="*/ 3 w 8"/>
                  <a:gd name="T17" fmla="*/ 0 h 53"/>
                  <a:gd name="T18" fmla="*/ 2 w 8"/>
                  <a:gd name="T19" fmla="*/ 2 h 53"/>
                  <a:gd name="T20" fmla="*/ 0 w 8"/>
                  <a:gd name="T21" fmla="*/ 11 h 53"/>
                  <a:gd name="T22" fmla="*/ 6 w 8"/>
                  <a:gd name="T23" fmla="*/ 15 h 53"/>
                  <a:gd name="T24" fmla="*/ 4 w 8"/>
                  <a:gd name="T25" fmla="*/ 17 h 53"/>
                  <a:gd name="T26" fmla="*/ 0 w 8"/>
                  <a:gd name="T27" fmla="*/ 20 h 53"/>
                  <a:gd name="T28" fmla="*/ 3 w 8"/>
                  <a:gd name="T29" fmla="*/ 27 h 53"/>
                  <a:gd name="T30" fmla="*/ 3 w 8"/>
                  <a:gd name="T31" fmla="*/ 27 h 53"/>
                  <a:gd name="T32" fmla="*/ 3 w 8"/>
                  <a:gd name="T33" fmla="*/ 34 h 53"/>
                  <a:gd name="T34" fmla="*/ 1 w 8"/>
                  <a:gd name="T35" fmla="*/ 44 h 53"/>
                  <a:gd name="T36" fmla="*/ 1 w 8"/>
                  <a:gd name="T37" fmla="*/ 44 h 53"/>
                  <a:gd name="T38" fmla="*/ 0 w 8"/>
                  <a:gd name="T39" fmla="*/ 50 h 53"/>
                  <a:gd name="T40" fmla="*/ 0 w 8"/>
                  <a:gd name="T4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53">
                    <a:moveTo>
                      <a:pt x="0" y="50"/>
                    </a:moveTo>
                    <a:lnTo>
                      <a:pt x="0" y="50"/>
                    </a:lnTo>
                    <a:lnTo>
                      <a:pt x="1" y="53"/>
                    </a:lnTo>
                    <a:lnTo>
                      <a:pt x="2" y="50"/>
                    </a:lnTo>
                    <a:lnTo>
                      <a:pt x="3" y="37"/>
                    </a:lnTo>
                    <a:lnTo>
                      <a:pt x="8" y="29"/>
                    </a:lnTo>
                    <a:lnTo>
                      <a:pt x="8" y="15"/>
                    </a:lnTo>
                    <a:lnTo>
                      <a:pt x="6" y="3"/>
                    </a:lnTo>
                    <a:lnTo>
                      <a:pt x="3" y="0"/>
                    </a:lnTo>
                    <a:lnTo>
                      <a:pt x="2" y="2"/>
                    </a:lnTo>
                    <a:lnTo>
                      <a:pt x="0" y="11"/>
                    </a:lnTo>
                    <a:lnTo>
                      <a:pt x="6" y="15"/>
                    </a:lnTo>
                    <a:lnTo>
                      <a:pt x="4" y="17"/>
                    </a:lnTo>
                    <a:lnTo>
                      <a:pt x="0" y="20"/>
                    </a:lnTo>
                    <a:lnTo>
                      <a:pt x="3" y="27"/>
                    </a:lnTo>
                    <a:lnTo>
                      <a:pt x="3" y="27"/>
                    </a:lnTo>
                    <a:lnTo>
                      <a:pt x="3" y="34"/>
                    </a:lnTo>
                    <a:lnTo>
                      <a:pt x="1" y="44"/>
                    </a:lnTo>
                    <a:lnTo>
                      <a:pt x="1" y="44"/>
                    </a:lnTo>
                    <a:lnTo>
                      <a:pt x="0" y="50"/>
                    </a:lnTo>
                    <a:lnTo>
                      <a:pt x="0" y="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9" name="Iraq" hidden="1"/>
              <p:cNvSpPr>
                <a:spLocks/>
              </p:cNvSpPr>
              <p:nvPr/>
            </p:nvSpPr>
            <p:spPr bwMode="auto">
              <a:xfrm>
                <a:off x="6036404" y="2809695"/>
                <a:ext cx="265983" cy="249507"/>
              </a:xfrm>
              <a:custGeom>
                <a:avLst/>
                <a:gdLst>
                  <a:gd name="T0" fmla="*/ 127 w 188"/>
                  <a:gd name="T1" fmla="*/ 34 h 176"/>
                  <a:gd name="T2" fmla="*/ 119 w 188"/>
                  <a:gd name="T3" fmla="*/ 34 h 176"/>
                  <a:gd name="T4" fmla="*/ 109 w 188"/>
                  <a:gd name="T5" fmla="*/ 29 h 176"/>
                  <a:gd name="T6" fmla="*/ 107 w 188"/>
                  <a:gd name="T7" fmla="*/ 23 h 176"/>
                  <a:gd name="T8" fmla="*/ 97 w 188"/>
                  <a:gd name="T9" fmla="*/ 6 h 176"/>
                  <a:gd name="T10" fmla="*/ 88 w 188"/>
                  <a:gd name="T11" fmla="*/ 10 h 176"/>
                  <a:gd name="T12" fmla="*/ 83 w 188"/>
                  <a:gd name="T13" fmla="*/ 0 h 176"/>
                  <a:gd name="T14" fmla="*/ 71 w 188"/>
                  <a:gd name="T15" fmla="*/ 1 h 176"/>
                  <a:gd name="T16" fmla="*/ 54 w 188"/>
                  <a:gd name="T17" fmla="*/ 8 h 176"/>
                  <a:gd name="T18" fmla="*/ 47 w 188"/>
                  <a:gd name="T19" fmla="*/ 15 h 176"/>
                  <a:gd name="T20" fmla="*/ 39 w 188"/>
                  <a:gd name="T21" fmla="*/ 17 h 176"/>
                  <a:gd name="T22" fmla="*/ 41 w 188"/>
                  <a:gd name="T23" fmla="*/ 33 h 176"/>
                  <a:gd name="T24" fmla="*/ 39 w 188"/>
                  <a:gd name="T25" fmla="*/ 40 h 176"/>
                  <a:gd name="T26" fmla="*/ 38 w 188"/>
                  <a:gd name="T27" fmla="*/ 58 h 176"/>
                  <a:gd name="T28" fmla="*/ 26 w 188"/>
                  <a:gd name="T29" fmla="*/ 71 h 176"/>
                  <a:gd name="T30" fmla="*/ 1 w 188"/>
                  <a:gd name="T31" fmla="*/ 87 h 176"/>
                  <a:gd name="T32" fmla="*/ 3 w 188"/>
                  <a:gd name="T33" fmla="*/ 98 h 176"/>
                  <a:gd name="T34" fmla="*/ 4 w 188"/>
                  <a:gd name="T35" fmla="*/ 107 h 176"/>
                  <a:gd name="T36" fmla="*/ 14 w 188"/>
                  <a:gd name="T37" fmla="*/ 110 h 176"/>
                  <a:gd name="T38" fmla="*/ 24 w 188"/>
                  <a:gd name="T39" fmla="*/ 113 h 176"/>
                  <a:gd name="T40" fmla="*/ 44 w 188"/>
                  <a:gd name="T41" fmla="*/ 125 h 176"/>
                  <a:gd name="T42" fmla="*/ 63 w 188"/>
                  <a:gd name="T43" fmla="*/ 133 h 176"/>
                  <a:gd name="T44" fmla="*/ 80 w 188"/>
                  <a:gd name="T45" fmla="*/ 150 h 176"/>
                  <a:gd name="T46" fmla="*/ 96 w 188"/>
                  <a:gd name="T47" fmla="*/ 161 h 176"/>
                  <a:gd name="T48" fmla="*/ 146 w 188"/>
                  <a:gd name="T49" fmla="*/ 176 h 176"/>
                  <a:gd name="T50" fmla="*/ 147 w 188"/>
                  <a:gd name="T51" fmla="*/ 174 h 176"/>
                  <a:gd name="T52" fmla="*/ 156 w 188"/>
                  <a:gd name="T53" fmla="*/ 157 h 176"/>
                  <a:gd name="T54" fmla="*/ 180 w 188"/>
                  <a:gd name="T55" fmla="*/ 167 h 176"/>
                  <a:gd name="T56" fmla="*/ 188 w 188"/>
                  <a:gd name="T57" fmla="*/ 168 h 176"/>
                  <a:gd name="T58" fmla="*/ 182 w 188"/>
                  <a:gd name="T59" fmla="*/ 164 h 176"/>
                  <a:gd name="T60" fmla="*/ 173 w 188"/>
                  <a:gd name="T61" fmla="*/ 147 h 176"/>
                  <a:gd name="T62" fmla="*/ 174 w 188"/>
                  <a:gd name="T63" fmla="*/ 144 h 176"/>
                  <a:gd name="T64" fmla="*/ 162 w 188"/>
                  <a:gd name="T65" fmla="*/ 135 h 176"/>
                  <a:gd name="T66" fmla="*/ 155 w 188"/>
                  <a:gd name="T67" fmla="*/ 108 h 176"/>
                  <a:gd name="T68" fmla="*/ 143 w 188"/>
                  <a:gd name="T69" fmla="*/ 100 h 176"/>
                  <a:gd name="T70" fmla="*/ 130 w 188"/>
                  <a:gd name="T71" fmla="*/ 94 h 176"/>
                  <a:gd name="T72" fmla="*/ 120 w 188"/>
                  <a:gd name="T73" fmla="*/ 78 h 176"/>
                  <a:gd name="T74" fmla="*/ 116 w 188"/>
                  <a:gd name="T75" fmla="*/ 69 h 176"/>
                  <a:gd name="T76" fmla="*/ 114 w 188"/>
                  <a:gd name="T77" fmla="*/ 64 h 176"/>
                  <a:gd name="T78" fmla="*/ 115 w 188"/>
                  <a:gd name="T79" fmla="*/ 61 h 176"/>
                  <a:gd name="T80" fmla="*/ 119 w 188"/>
                  <a:gd name="T81" fmla="*/ 52 h 176"/>
                  <a:gd name="T82" fmla="*/ 125 w 188"/>
                  <a:gd name="T83" fmla="*/ 47 h 176"/>
                  <a:gd name="T84" fmla="*/ 123 w 188"/>
                  <a:gd name="T85" fmla="*/ 39 h 176"/>
                  <a:gd name="T86" fmla="*/ 124 w 188"/>
                  <a:gd name="T87"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6">
                    <a:moveTo>
                      <a:pt x="127" y="34"/>
                    </a:moveTo>
                    <a:lnTo>
                      <a:pt x="127" y="34"/>
                    </a:lnTo>
                    <a:lnTo>
                      <a:pt x="120" y="34"/>
                    </a:lnTo>
                    <a:lnTo>
                      <a:pt x="119" y="34"/>
                    </a:lnTo>
                    <a:lnTo>
                      <a:pt x="116" y="31"/>
                    </a:lnTo>
                    <a:lnTo>
                      <a:pt x="109" y="29"/>
                    </a:lnTo>
                    <a:lnTo>
                      <a:pt x="108" y="28"/>
                    </a:lnTo>
                    <a:lnTo>
                      <a:pt x="107" y="23"/>
                    </a:lnTo>
                    <a:lnTo>
                      <a:pt x="101" y="14"/>
                    </a:lnTo>
                    <a:lnTo>
                      <a:pt x="97" y="6"/>
                    </a:lnTo>
                    <a:lnTo>
                      <a:pt x="89" y="11"/>
                    </a:lnTo>
                    <a:lnTo>
                      <a:pt x="88" y="10"/>
                    </a:lnTo>
                    <a:cubicBezTo>
                      <a:pt x="88" y="10"/>
                      <a:pt x="85" y="7"/>
                      <a:pt x="84" y="3"/>
                    </a:cubicBezTo>
                    <a:cubicBezTo>
                      <a:pt x="85" y="2"/>
                      <a:pt x="84" y="1"/>
                      <a:pt x="83" y="0"/>
                    </a:cubicBezTo>
                    <a:lnTo>
                      <a:pt x="79" y="1"/>
                    </a:lnTo>
                    <a:lnTo>
                      <a:pt x="71" y="1"/>
                    </a:lnTo>
                    <a:lnTo>
                      <a:pt x="60" y="0"/>
                    </a:lnTo>
                    <a:lnTo>
                      <a:pt x="54" y="8"/>
                    </a:lnTo>
                    <a:lnTo>
                      <a:pt x="54" y="8"/>
                    </a:lnTo>
                    <a:lnTo>
                      <a:pt x="47" y="15"/>
                    </a:lnTo>
                    <a:lnTo>
                      <a:pt x="46" y="15"/>
                    </a:lnTo>
                    <a:lnTo>
                      <a:pt x="39" y="17"/>
                    </a:lnTo>
                    <a:lnTo>
                      <a:pt x="37" y="23"/>
                    </a:lnTo>
                    <a:lnTo>
                      <a:pt x="41" y="33"/>
                    </a:lnTo>
                    <a:lnTo>
                      <a:pt x="41" y="34"/>
                    </a:lnTo>
                    <a:lnTo>
                      <a:pt x="39" y="40"/>
                    </a:lnTo>
                    <a:lnTo>
                      <a:pt x="40" y="49"/>
                    </a:lnTo>
                    <a:lnTo>
                      <a:pt x="38" y="58"/>
                    </a:lnTo>
                    <a:lnTo>
                      <a:pt x="33" y="67"/>
                    </a:lnTo>
                    <a:lnTo>
                      <a:pt x="26" y="71"/>
                    </a:lnTo>
                    <a:lnTo>
                      <a:pt x="14" y="78"/>
                    </a:lnTo>
                    <a:lnTo>
                      <a:pt x="1" y="87"/>
                    </a:lnTo>
                    <a:lnTo>
                      <a:pt x="0" y="89"/>
                    </a:lnTo>
                    <a:lnTo>
                      <a:pt x="3" y="98"/>
                    </a:lnTo>
                    <a:lnTo>
                      <a:pt x="5" y="107"/>
                    </a:lnTo>
                    <a:lnTo>
                      <a:pt x="4" y="107"/>
                    </a:lnTo>
                    <a:lnTo>
                      <a:pt x="14" y="108"/>
                    </a:lnTo>
                    <a:lnTo>
                      <a:pt x="14" y="110"/>
                    </a:lnTo>
                    <a:lnTo>
                      <a:pt x="15" y="114"/>
                    </a:lnTo>
                    <a:lnTo>
                      <a:pt x="24" y="113"/>
                    </a:lnTo>
                    <a:lnTo>
                      <a:pt x="35" y="118"/>
                    </a:lnTo>
                    <a:lnTo>
                      <a:pt x="44" y="125"/>
                    </a:lnTo>
                    <a:lnTo>
                      <a:pt x="53" y="129"/>
                    </a:lnTo>
                    <a:lnTo>
                      <a:pt x="63" y="133"/>
                    </a:lnTo>
                    <a:lnTo>
                      <a:pt x="70" y="140"/>
                    </a:lnTo>
                    <a:lnTo>
                      <a:pt x="80" y="150"/>
                    </a:lnTo>
                    <a:lnTo>
                      <a:pt x="87" y="153"/>
                    </a:lnTo>
                    <a:lnTo>
                      <a:pt x="96" y="161"/>
                    </a:lnTo>
                    <a:lnTo>
                      <a:pt x="115" y="176"/>
                    </a:lnTo>
                    <a:lnTo>
                      <a:pt x="146" y="176"/>
                    </a:lnTo>
                    <a:lnTo>
                      <a:pt x="146" y="175"/>
                    </a:lnTo>
                    <a:lnTo>
                      <a:pt x="147" y="174"/>
                    </a:lnTo>
                    <a:lnTo>
                      <a:pt x="154" y="166"/>
                    </a:lnTo>
                    <a:lnTo>
                      <a:pt x="156" y="157"/>
                    </a:lnTo>
                    <a:lnTo>
                      <a:pt x="172" y="157"/>
                    </a:lnTo>
                    <a:lnTo>
                      <a:pt x="180" y="167"/>
                    </a:lnTo>
                    <a:cubicBezTo>
                      <a:pt x="181" y="167"/>
                      <a:pt x="183" y="167"/>
                      <a:pt x="185" y="167"/>
                    </a:cubicBezTo>
                    <a:cubicBezTo>
                      <a:pt x="185" y="167"/>
                      <a:pt x="187" y="167"/>
                      <a:pt x="188" y="168"/>
                    </a:cubicBezTo>
                    <a:lnTo>
                      <a:pt x="186" y="167"/>
                    </a:lnTo>
                    <a:lnTo>
                      <a:pt x="182" y="164"/>
                    </a:lnTo>
                    <a:lnTo>
                      <a:pt x="178" y="156"/>
                    </a:lnTo>
                    <a:cubicBezTo>
                      <a:pt x="177" y="154"/>
                      <a:pt x="174" y="151"/>
                      <a:pt x="173" y="147"/>
                    </a:cubicBezTo>
                    <a:cubicBezTo>
                      <a:pt x="173" y="146"/>
                      <a:pt x="174" y="146"/>
                      <a:pt x="174" y="145"/>
                    </a:cubicBezTo>
                    <a:cubicBezTo>
                      <a:pt x="174" y="145"/>
                      <a:pt x="174" y="145"/>
                      <a:pt x="174" y="144"/>
                    </a:cubicBezTo>
                    <a:cubicBezTo>
                      <a:pt x="174" y="143"/>
                      <a:pt x="170" y="140"/>
                      <a:pt x="170" y="140"/>
                    </a:cubicBezTo>
                    <a:lnTo>
                      <a:pt x="162" y="135"/>
                    </a:lnTo>
                    <a:lnTo>
                      <a:pt x="165" y="121"/>
                    </a:lnTo>
                    <a:lnTo>
                      <a:pt x="155" y="108"/>
                    </a:lnTo>
                    <a:lnTo>
                      <a:pt x="151" y="108"/>
                    </a:lnTo>
                    <a:lnTo>
                      <a:pt x="143" y="100"/>
                    </a:lnTo>
                    <a:lnTo>
                      <a:pt x="130" y="94"/>
                    </a:lnTo>
                    <a:lnTo>
                      <a:pt x="130" y="94"/>
                    </a:lnTo>
                    <a:lnTo>
                      <a:pt x="128" y="88"/>
                    </a:lnTo>
                    <a:cubicBezTo>
                      <a:pt x="127" y="87"/>
                      <a:pt x="122" y="81"/>
                      <a:pt x="120" y="78"/>
                    </a:cubicBezTo>
                    <a:cubicBezTo>
                      <a:pt x="119" y="76"/>
                      <a:pt x="116" y="74"/>
                      <a:pt x="115" y="71"/>
                    </a:cubicBezTo>
                    <a:cubicBezTo>
                      <a:pt x="115" y="70"/>
                      <a:pt x="115" y="70"/>
                      <a:pt x="116" y="69"/>
                    </a:cubicBezTo>
                    <a:lnTo>
                      <a:pt x="116" y="69"/>
                    </a:lnTo>
                    <a:cubicBezTo>
                      <a:pt x="116" y="68"/>
                      <a:pt x="114" y="64"/>
                      <a:pt x="114" y="64"/>
                    </a:cubicBezTo>
                    <a:lnTo>
                      <a:pt x="114" y="62"/>
                    </a:lnTo>
                    <a:lnTo>
                      <a:pt x="115" y="61"/>
                    </a:lnTo>
                    <a:lnTo>
                      <a:pt x="118" y="59"/>
                    </a:lnTo>
                    <a:lnTo>
                      <a:pt x="119" y="52"/>
                    </a:lnTo>
                    <a:lnTo>
                      <a:pt x="120" y="51"/>
                    </a:lnTo>
                    <a:cubicBezTo>
                      <a:pt x="120" y="51"/>
                      <a:pt x="126" y="47"/>
                      <a:pt x="125" y="47"/>
                    </a:cubicBezTo>
                    <a:cubicBezTo>
                      <a:pt x="125" y="47"/>
                      <a:pt x="125" y="47"/>
                      <a:pt x="125" y="47"/>
                    </a:cubicBezTo>
                    <a:cubicBezTo>
                      <a:pt x="125" y="45"/>
                      <a:pt x="123" y="39"/>
                      <a:pt x="123" y="39"/>
                    </a:cubicBezTo>
                    <a:lnTo>
                      <a:pt x="123" y="38"/>
                    </a:lnTo>
                    <a:lnTo>
                      <a:pt x="124" y="37"/>
                    </a:lnTo>
                    <a:lnTo>
                      <a:pt x="127" y="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0" name="Iran" hidden="1"/>
              <p:cNvSpPr>
                <a:spLocks/>
              </p:cNvSpPr>
              <p:nvPr/>
            </p:nvSpPr>
            <p:spPr bwMode="auto">
              <a:xfrm>
                <a:off x="6149388" y="2736726"/>
                <a:ext cx="541382" cy="451935"/>
              </a:xfrm>
              <a:custGeom>
                <a:avLst/>
                <a:gdLst>
                  <a:gd name="T0" fmla="*/ 377 w 383"/>
                  <a:gd name="T1" fmla="*/ 283 h 318"/>
                  <a:gd name="T2" fmla="*/ 371 w 383"/>
                  <a:gd name="T3" fmla="*/ 253 h 318"/>
                  <a:gd name="T4" fmla="*/ 330 w 383"/>
                  <a:gd name="T5" fmla="*/ 215 h 318"/>
                  <a:gd name="T6" fmla="*/ 343 w 383"/>
                  <a:gd name="T7" fmla="*/ 182 h 318"/>
                  <a:gd name="T8" fmla="*/ 317 w 383"/>
                  <a:gd name="T9" fmla="*/ 148 h 318"/>
                  <a:gd name="T10" fmla="*/ 312 w 383"/>
                  <a:gd name="T11" fmla="*/ 126 h 318"/>
                  <a:gd name="T12" fmla="*/ 314 w 383"/>
                  <a:gd name="T13" fmla="*/ 110 h 318"/>
                  <a:gd name="T14" fmla="*/ 320 w 383"/>
                  <a:gd name="T15" fmla="*/ 90 h 318"/>
                  <a:gd name="T16" fmla="*/ 316 w 383"/>
                  <a:gd name="T17" fmla="*/ 75 h 318"/>
                  <a:gd name="T18" fmla="*/ 303 w 383"/>
                  <a:gd name="T19" fmla="*/ 69 h 318"/>
                  <a:gd name="T20" fmla="*/ 296 w 383"/>
                  <a:gd name="T21" fmla="*/ 64 h 318"/>
                  <a:gd name="T22" fmla="*/ 283 w 383"/>
                  <a:gd name="T23" fmla="*/ 56 h 318"/>
                  <a:gd name="T24" fmla="*/ 256 w 383"/>
                  <a:gd name="T25" fmla="*/ 44 h 318"/>
                  <a:gd name="T26" fmla="*/ 233 w 383"/>
                  <a:gd name="T27" fmla="*/ 31 h 318"/>
                  <a:gd name="T28" fmla="*/ 219 w 383"/>
                  <a:gd name="T29" fmla="*/ 36 h 318"/>
                  <a:gd name="T30" fmla="*/ 201 w 383"/>
                  <a:gd name="T31" fmla="*/ 40 h 318"/>
                  <a:gd name="T32" fmla="*/ 185 w 383"/>
                  <a:gd name="T33" fmla="*/ 62 h 318"/>
                  <a:gd name="T34" fmla="*/ 120 w 383"/>
                  <a:gd name="T35" fmla="*/ 59 h 318"/>
                  <a:gd name="T36" fmla="*/ 82 w 383"/>
                  <a:gd name="T37" fmla="*/ 29 h 318"/>
                  <a:gd name="T38" fmla="*/ 71 w 383"/>
                  <a:gd name="T39" fmla="*/ 13 h 318"/>
                  <a:gd name="T40" fmla="*/ 66 w 383"/>
                  <a:gd name="T41" fmla="*/ 0 h 318"/>
                  <a:gd name="T42" fmla="*/ 43 w 383"/>
                  <a:gd name="T43" fmla="*/ 16 h 318"/>
                  <a:gd name="T44" fmla="*/ 38 w 383"/>
                  <a:gd name="T45" fmla="*/ 17 h 318"/>
                  <a:gd name="T46" fmla="*/ 25 w 383"/>
                  <a:gd name="T47" fmla="*/ 15 h 318"/>
                  <a:gd name="T48" fmla="*/ 16 w 383"/>
                  <a:gd name="T49" fmla="*/ 11 h 318"/>
                  <a:gd name="T50" fmla="*/ 6 w 383"/>
                  <a:gd name="T51" fmla="*/ 4 h 318"/>
                  <a:gd name="T52" fmla="*/ 10 w 383"/>
                  <a:gd name="T53" fmla="*/ 26 h 318"/>
                  <a:gd name="T54" fmla="*/ 20 w 383"/>
                  <a:gd name="T55" fmla="*/ 55 h 318"/>
                  <a:gd name="T56" fmla="*/ 32 w 383"/>
                  <a:gd name="T57" fmla="*/ 77 h 318"/>
                  <a:gd name="T58" fmla="*/ 56 w 383"/>
                  <a:gd name="T59" fmla="*/ 82 h 318"/>
                  <a:gd name="T60" fmla="*/ 43 w 383"/>
                  <a:gd name="T61" fmla="*/ 105 h 318"/>
                  <a:gd name="T62" fmla="*/ 39 w 383"/>
                  <a:gd name="T63" fmla="*/ 120 h 318"/>
                  <a:gd name="T64" fmla="*/ 43 w 383"/>
                  <a:gd name="T65" fmla="*/ 127 h 318"/>
                  <a:gd name="T66" fmla="*/ 53 w 383"/>
                  <a:gd name="T67" fmla="*/ 143 h 318"/>
                  <a:gd name="T68" fmla="*/ 89 w 383"/>
                  <a:gd name="T69" fmla="*/ 171 h 318"/>
                  <a:gd name="T70" fmla="*/ 97 w 383"/>
                  <a:gd name="T71" fmla="*/ 197 h 318"/>
                  <a:gd name="T72" fmla="*/ 105 w 383"/>
                  <a:gd name="T73" fmla="*/ 212 h 318"/>
                  <a:gd name="T74" fmla="*/ 111 w 383"/>
                  <a:gd name="T75" fmla="*/ 209 h 318"/>
                  <a:gd name="T76" fmla="*/ 135 w 383"/>
                  <a:gd name="T77" fmla="*/ 208 h 318"/>
                  <a:gd name="T78" fmla="*/ 146 w 383"/>
                  <a:gd name="T79" fmla="*/ 230 h 318"/>
                  <a:gd name="T80" fmla="*/ 161 w 383"/>
                  <a:gd name="T81" fmla="*/ 253 h 318"/>
                  <a:gd name="T82" fmla="*/ 186 w 383"/>
                  <a:gd name="T83" fmla="*/ 270 h 318"/>
                  <a:gd name="T84" fmla="*/ 224 w 383"/>
                  <a:gd name="T85" fmla="*/ 284 h 318"/>
                  <a:gd name="T86" fmla="*/ 249 w 383"/>
                  <a:gd name="T87" fmla="*/ 285 h 318"/>
                  <a:gd name="T88" fmla="*/ 264 w 383"/>
                  <a:gd name="T89" fmla="*/ 275 h 318"/>
                  <a:gd name="T90" fmla="*/ 312 w 383"/>
                  <a:gd name="T91" fmla="*/ 312 h 318"/>
                  <a:gd name="T92" fmla="*/ 358 w 383"/>
                  <a:gd name="T93" fmla="*/ 318 h 318"/>
                  <a:gd name="T94" fmla="*/ 370 w 383"/>
                  <a:gd name="T95" fmla="*/ 29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3" h="318">
                    <a:moveTo>
                      <a:pt x="370" y="290"/>
                    </a:moveTo>
                    <a:lnTo>
                      <a:pt x="370" y="290"/>
                    </a:lnTo>
                    <a:lnTo>
                      <a:pt x="377" y="283"/>
                    </a:lnTo>
                    <a:lnTo>
                      <a:pt x="377" y="283"/>
                    </a:lnTo>
                    <a:lnTo>
                      <a:pt x="383" y="282"/>
                    </a:lnTo>
                    <a:lnTo>
                      <a:pt x="383" y="272"/>
                    </a:lnTo>
                    <a:lnTo>
                      <a:pt x="374" y="267"/>
                    </a:lnTo>
                    <a:lnTo>
                      <a:pt x="371" y="253"/>
                    </a:lnTo>
                    <a:lnTo>
                      <a:pt x="371" y="250"/>
                    </a:lnTo>
                    <a:lnTo>
                      <a:pt x="354" y="242"/>
                    </a:lnTo>
                    <a:lnTo>
                      <a:pt x="336" y="218"/>
                    </a:lnTo>
                    <a:lnTo>
                      <a:pt x="330" y="215"/>
                    </a:lnTo>
                    <a:lnTo>
                      <a:pt x="331" y="213"/>
                    </a:lnTo>
                    <a:cubicBezTo>
                      <a:pt x="331" y="213"/>
                      <a:pt x="344" y="197"/>
                      <a:pt x="345" y="194"/>
                    </a:cubicBezTo>
                    <a:lnTo>
                      <a:pt x="345" y="194"/>
                    </a:lnTo>
                    <a:cubicBezTo>
                      <a:pt x="345" y="192"/>
                      <a:pt x="344" y="185"/>
                      <a:pt x="343" y="182"/>
                    </a:cubicBezTo>
                    <a:cubicBezTo>
                      <a:pt x="340" y="182"/>
                      <a:pt x="332" y="181"/>
                      <a:pt x="330" y="180"/>
                    </a:cubicBezTo>
                    <a:cubicBezTo>
                      <a:pt x="328" y="178"/>
                      <a:pt x="327" y="176"/>
                      <a:pt x="326" y="172"/>
                    </a:cubicBezTo>
                    <a:cubicBezTo>
                      <a:pt x="325" y="169"/>
                      <a:pt x="324" y="165"/>
                      <a:pt x="323" y="164"/>
                    </a:cubicBezTo>
                    <a:cubicBezTo>
                      <a:pt x="322" y="161"/>
                      <a:pt x="317" y="148"/>
                      <a:pt x="317" y="148"/>
                    </a:cubicBezTo>
                    <a:lnTo>
                      <a:pt x="317" y="147"/>
                    </a:lnTo>
                    <a:lnTo>
                      <a:pt x="319" y="136"/>
                    </a:lnTo>
                    <a:lnTo>
                      <a:pt x="315" y="134"/>
                    </a:lnTo>
                    <a:lnTo>
                      <a:pt x="312" y="126"/>
                    </a:lnTo>
                    <a:lnTo>
                      <a:pt x="311" y="118"/>
                    </a:lnTo>
                    <a:lnTo>
                      <a:pt x="312" y="117"/>
                    </a:lnTo>
                    <a:lnTo>
                      <a:pt x="316" y="114"/>
                    </a:lnTo>
                    <a:lnTo>
                      <a:pt x="314" y="110"/>
                    </a:lnTo>
                    <a:lnTo>
                      <a:pt x="315" y="109"/>
                    </a:lnTo>
                    <a:lnTo>
                      <a:pt x="318" y="106"/>
                    </a:lnTo>
                    <a:lnTo>
                      <a:pt x="318" y="98"/>
                    </a:lnTo>
                    <a:lnTo>
                      <a:pt x="320" y="90"/>
                    </a:lnTo>
                    <a:lnTo>
                      <a:pt x="318" y="85"/>
                    </a:lnTo>
                    <a:cubicBezTo>
                      <a:pt x="318" y="85"/>
                      <a:pt x="317" y="80"/>
                      <a:pt x="317" y="77"/>
                    </a:cubicBezTo>
                    <a:cubicBezTo>
                      <a:pt x="317" y="77"/>
                      <a:pt x="317" y="76"/>
                      <a:pt x="317" y="75"/>
                    </a:cubicBezTo>
                    <a:cubicBezTo>
                      <a:pt x="317" y="75"/>
                      <a:pt x="317" y="75"/>
                      <a:pt x="316" y="75"/>
                    </a:cubicBezTo>
                    <a:cubicBezTo>
                      <a:pt x="316" y="74"/>
                      <a:pt x="315" y="73"/>
                      <a:pt x="315" y="72"/>
                    </a:cubicBezTo>
                    <a:cubicBezTo>
                      <a:pt x="314" y="71"/>
                      <a:pt x="313" y="70"/>
                      <a:pt x="312" y="70"/>
                    </a:cubicBezTo>
                    <a:cubicBezTo>
                      <a:pt x="311" y="69"/>
                      <a:pt x="306" y="69"/>
                      <a:pt x="304" y="69"/>
                    </a:cubicBezTo>
                    <a:cubicBezTo>
                      <a:pt x="303" y="69"/>
                      <a:pt x="303" y="69"/>
                      <a:pt x="303" y="69"/>
                    </a:cubicBezTo>
                    <a:lnTo>
                      <a:pt x="303" y="68"/>
                    </a:lnTo>
                    <a:lnTo>
                      <a:pt x="303" y="69"/>
                    </a:lnTo>
                    <a:cubicBezTo>
                      <a:pt x="302" y="69"/>
                      <a:pt x="302" y="69"/>
                      <a:pt x="302" y="69"/>
                    </a:cubicBezTo>
                    <a:cubicBezTo>
                      <a:pt x="299" y="68"/>
                      <a:pt x="298" y="67"/>
                      <a:pt x="296" y="64"/>
                    </a:cubicBezTo>
                    <a:cubicBezTo>
                      <a:pt x="294" y="62"/>
                      <a:pt x="292" y="60"/>
                      <a:pt x="291" y="58"/>
                    </a:cubicBezTo>
                    <a:cubicBezTo>
                      <a:pt x="289" y="56"/>
                      <a:pt x="286" y="56"/>
                      <a:pt x="284" y="56"/>
                    </a:cubicBezTo>
                    <a:cubicBezTo>
                      <a:pt x="284" y="56"/>
                      <a:pt x="284" y="56"/>
                      <a:pt x="284" y="56"/>
                    </a:cubicBezTo>
                    <a:lnTo>
                      <a:pt x="283" y="56"/>
                    </a:lnTo>
                    <a:lnTo>
                      <a:pt x="276" y="47"/>
                    </a:lnTo>
                    <a:cubicBezTo>
                      <a:pt x="274" y="47"/>
                      <a:pt x="269" y="47"/>
                      <a:pt x="267" y="47"/>
                    </a:cubicBezTo>
                    <a:cubicBezTo>
                      <a:pt x="266" y="47"/>
                      <a:pt x="265" y="47"/>
                      <a:pt x="264" y="47"/>
                    </a:cubicBezTo>
                    <a:cubicBezTo>
                      <a:pt x="263" y="47"/>
                      <a:pt x="258" y="45"/>
                      <a:pt x="256" y="44"/>
                    </a:cubicBezTo>
                    <a:cubicBezTo>
                      <a:pt x="254" y="43"/>
                      <a:pt x="247" y="39"/>
                      <a:pt x="246" y="39"/>
                    </a:cubicBezTo>
                    <a:cubicBezTo>
                      <a:pt x="243" y="39"/>
                      <a:pt x="240" y="37"/>
                      <a:pt x="237" y="32"/>
                    </a:cubicBezTo>
                    <a:cubicBezTo>
                      <a:pt x="236" y="31"/>
                      <a:pt x="236" y="31"/>
                      <a:pt x="235" y="31"/>
                    </a:cubicBezTo>
                    <a:cubicBezTo>
                      <a:pt x="234" y="31"/>
                      <a:pt x="233" y="31"/>
                      <a:pt x="233" y="31"/>
                    </a:cubicBezTo>
                    <a:lnTo>
                      <a:pt x="233" y="32"/>
                    </a:lnTo>
                    <a:lnTo>
                      <a:pt x="222" y="30"/>
                    </a:lnTo>
                    <a:lnTo>
                      <a:pt x="221" y="36"/>
                    </a:lnTo>
                    <a:lnTo>
                      <a:pt x="219" y="36"/>
                    </a:lnTo>
                    <a:cubicBezTo>
                      <a:pt x="219" y="36"/>
                      <a:pt x="213" y="36"/>
                      <a:pt x="208" y="36"/>
                    </a:cubicBezTo>
                    <a:cubicBezTo>
                      <a:pt x="207" y="36"/>
                      <a:pt x="206" y="36"/>
                      <a:pt x="206" y="36"/>
                    </a:cubicBezTo>
                    <a:cubicBezTo>
                      <a:pt x="205" y="36"/>
                      <a:pt x="204" y="36"/>
                      <a:pt x="204" y="36"/>
                    </a:cubicBezTo>
                    <a:cubicBezTo>
                      <a:pt x="204" y="36"/>
                      <a:pt x="202" y="38"/>
                      <a:pt x="201" y="40"/>
                    </a:cubicBezTo>
                    <a:cubicBezTo>
                      <a:pt x="199" y="42"/>
                      <a:pt x="198" y="44"/>
                      <a:pt x="198" y="44"/>
                    </a:cubicBezTo>
                    <a:lnTo>
                      <a:pt x="187" y="53"/>
                    </a:lnTo>
                    <a:lnTo>
                      <a:pt x="181" y="52"/>
                    </a:lnTo>
                    <a:lnTo>
                      <a:pt x="185" y="62"/>
                    </a:lnTo>
                    <a:lnTo>
                      <a:pt x="175" y="60"/>
                    </a:lnTo>
                    <a:cubicBezTo>
                      <a:pt x="175" y="60"/>
                      <a:pt x="164" y="62"/>
                      <a:pt x="158" y="65"/>
                    </a:cubicBezTo>
                    <a:cubicBezTo>
                      <a:pt x="151" y="68"/>
                      <a:pt x="143" y="66"/>
                      <a:pt x="139" y="64"/>
                    </a:cubicBezTo>
                    <a:cubicBezTo>
                      <a:pt x="136" y="63"/>
                      <a:pt x="121" y="61"/>
                      <a:pt x="120" y="59"/>
                    </a:cubicBezTo>
                    <a:cubicBezTo>
                      <a:pt x="119" y="56"/>
                      <a:pt x="110" y="48"/>
                      <a:pt x="108" y="48"/>
                    </a:cubicBezTo>
                    <a:cubicBezTo>
                      <a:pt x="106" y="48"/>
                      <a:pt x="97" y="47"/>
                      <a:pt x="91" y="41"/>
                    </a:cubicBezTo>
                    <a:cubicBezTo>
                      <a:pt x="86" y="37"/>
                      <a:pt x="87" y="34"/>
                      <a:pt x="87" y="29"/>
                    </a:cubicBezTo>
                    <a:lnTo>
                      <a:pt x="82" y="29"/>
                    </a:lnTo>
                    <a:lnTo>
                      <a:pt x="74" y="23"/>
                    </a:lnTo>
                    <a:lnTo>
                      <a:pt x="66" y="18"/>
                    </a:lnTo>
                    <a:lnTo>
                      <a:pt x="67" y="17"/>
                    </a:lnTo>
                    <a:lnTo>
                      <a:pt x="71" y="13"/>
                    </a:lnTo>
                    <a:lnTo>
                      <a:pt x="67" y="9"/>
                    </a:lnTo>
                    <a:lnTo>
                      <a:pt x="69" y="8"/>
                    </a:lnTo>
                    <a:lnTo>
                      <a:pt x="72" y="6"/>
                    </a:lnTo>
                    <a:lnTo>
                      <a:pt x="66" y="0"/>
                    </a:lnTo>
                    <a:lnTo>
                      <a:pt x="61" y="1"/>
                    </a:lnTo>
                    <a:lnTo>
                      <a:pt x="53" y="7"/>
                    </a:lnTo>
                    <a:lnTo>
                      <a:pt x="43" y="16"/>
                    </a:lnTo>
                    <a:lnTo>
                      <a:pt x="43" y="16"/>
                    </a:lnTo>
                    <a:lnTo>
                      <a:pt x="42" y="16"/>
                    </a:lnTo>
                    <a:lnTo>
                      <a:pt x="41" y="17"/>
                    </a:lnTo>
                    <a:lnTo>
                      <a:pt x="41" y="16"/>
                    </a:lnTo>
                    <a:lnTo>
                      <a:pt x="38" y="17"/>
                    </a:lnTo>
                    <a:lnTo>
                      <a:pt x="38" y="17"/>
                    </a:lnTo>
                    <a:lnTo>
                      <a:pt x="37" y="17"/>
                    </a:lnTo>
                    <a:lnTo>
                      <a:pt x="32" y="17"/>
                    </a:lnTo>
                    <a:lnTo>
                      <a:pt x="25" y="15"/>
                    </a:lnTo>
                    <a:lnTo>
                      <a:pt x="22" y="13"/>
                    </a:lnTo>
                    <a:lnTo>
                      <a:pt x="20" y="13"/>
                    </a:lnTo>
                    <a:lnTo>
                      <a:pt x="20" y="13"/>
                    </a:lnTo>
                    <a:lnTo>
                      <a:pt x="16" y="11"/>
                    </a:lnTo>
                    <a:lnTo>
                      <a:pt x="11" y="3"/>
                    </a:lnTo>
                    <a:lnTo>
                      <a:pt x="7" y="1"/>
                    </a:lnTo>
                    <a:lnTo>
                      <a:pt x="6" y="0"/>
                    </a:lnTo>
                    <a:lnTo>
                      <a:pt x="6" y="4"/>
                    </a:lnTo>
                    <a:lnTo>
                      <a:pt x="5" y="4"/>
                    </a:lnTo>
                    <a:lnTo>
                      <a:pt x="0" y="9"/>
                    </a:lnTo>
                    <a:lnTo>
                      <a:pt x="3" y="13"/>
                    </a:lnTo>
                    <a:lnTo>
                      <a:pt x="10" y="26"/>
                    </a:lnTo>
                    <a:lnTo>
                      <a:pt x="7" y="35"/>
                    </a:lnTo>
                    <a:lnTo>
                      <a:pt x="10" y="39"/>
                    </a:lnTo>
                    <a:lnTo>
                      <a:pt x="14" y="48"/>
                    </a:lnTo>
                    <a:lnTo>
                      <a:pt x="20" y="55"/>
                    </a:lnTo>
                    <a:lnTo>
                      <a:pt x="20" y="55"/>
                    </a:lnTo>
                    <a:lnTo>
                      <a:pt x="24" y="63"/>
                    </a:lnTo>
                    <a:lnTo>
                      <a:pt x="30" y="73"/>
                    </a:lnTo>
                    <a:lnTo>
                      <a:pt x="32" y="77"/>
                    </a:lnTo>
                    <a:lnTo>
                      <a:pt x="38" y="79"/>
                    </a:lnTo>
                    <a:lnTo>
                      <a:pt x="39" y="79"/>
                    </a:lnTo>
                    <a:lnTo>
                      <a:pt x="41" y="82"/>
                    </a:lnTo>
                    <a:lnTo>
                      <a:pt x="56" y="82"/>
                    </a:lnTo>
                    <a:lnTo>
                      <a:pt x="47" y="90"/>
                    </a:lnTo>
                    <a:cubicBezTo>
                      <a:pt x="48" y="92"/>
                      <a:pt x="49" y="96"/>
                      <a:pt x="49" y="98"/>
                    </a:cubicBezTo>
                    <a:cubicBezTo>
                      <a:pt x="49" y="98"/>
                      <a:pt x="49" y="98"/>
                      <a:pt x="49" y="99"/>
                    </a:cubicBezTo>
                    <a:cubicBezTo>
                      <a:pt x="48" y="102"/>
                      <a:pt x="44" y="104"/>
                      <a:pt x="43" y="105"/>
                    </a:cubicBezTo>
                    <a:lnTo>
                      <a:pt x="41" y="112"/>
                    </a:lnTo>
                    <a:lnTo>
                      <a:pt x="41" y="113"/>
                    </a:lnTo>
                    <a:lnTo>
                      <a:pt x="38" y="115"/>
                    </a:lnTo>
                    <a:cubicBezTo>
                      <a:pt x="39" y="116"/>
                      <a:pt x="39" y="118"/>
                      <a:pt x="39" y="120"/>
                    </a:cubicBezTo>
                    <a:cubicBezTo>
                      <a:pt x="39" y="121"/>
                      <a:pt x="39" y="121"/>
                      <a:pt x="39" y="122"/>
                    </a:cubicBezTo>
                    <a:cubicBezTo>
                      <a:pt x="39" y="122"/>
                      <a:pt x="39" y="122"/>
                      <a:pt x="39" y="122"/>
                    </a:cubicBezTo>
                    <a:cubicBezTo>
                      <a:pt x="39" y="122"/>
                      <a:pt x="40" y="123"/>
                      <a:pt x="40" y="123"/>
                    </a:cubicBezTo>
                    <a:cubicBezTo>
                      <a:pt x="41" y="124"/>
                      <a:pt x="42" y="126"/>
                      <a:pt x="43" y="127"/>
                    </a:cubicBezTo>
                    <a:cubicBezTo>
                      <a:pt x="45" y="130"/>
                      <a:pt x="51" y="137"/>
                      <a:pt x="51" y="137"/>
                    </a:cubicBezTo>
                    <a:lnTo>
                      <a:pt x="51" y="137"/>
                    </a:lnTo>
                    <a:lnTo>
                      <a:pt x="51" y="138"/>
                    </a:lnTo>
                    <a:lnTo>
                      <a:pt x="53" y="143"/>
                    </a:lnTo>
                    <a:lnTo>
                      <a:pt x="65" y="148"/>
                    </a:lnTo>
                    <a:lnTo>
                      <a:pt x="73" y="155"/>
                    </a:lnTo>
                    <a:lnTo>
                      <a:pt x="77" y="155"/>
                    </a:lnTo>
                    <a:lnTo>
                      <a:pt x="89" y="171"/>
                    </a:lnTo>
                    <a:lnTo>
                      <a:pt x="86" y="184"/>
                    </a:lnTo>
                    <a:lnTo>
                      <a:pt x="92" y="188"/>
                    </a:lnTo>
                    <a:cubicBezTo>
                      <a:pt x="92" y="188"/>
                      <a:pt x="97" y="191"/>
                      <a:pt x="98" y="195"/>
                    </a:cubicBezTo>
                    <a:cubicBezTo>
                      <a:pt x="98" y="196"/>
                      <a:pt x="98" y="197"/>
                      <a:pt x="97" y="197"/>
                    </a:cubicBezTo>
                    <a:cubicBezTo>
                      <a:pt x="97" y="197"/>
                      <a:pt x="97" y="198"/>
                      <a:pt x="97" y="198"/>
                    </a:cubicBezTo>
                    <a:cubicBezTo>
                      <a:pt x="97" y="200"/>
                      <a:pt x="101" y="204"/>
                      <a:pt x="101" y="204"/>
                    </a:cubicBezTo>
                    <a:lnTo>
                      <a:pt x="101" y="204"/>
                    </a:lnTo>
                    <a:lnTo>
                      <a:pt x="105" y="212"/>
                    </a:lnTo>
                    <a:lnTo>
                      <a:pt x="108" y="215"/>
                    </a:lnTo>
                    <a:lnTo>
                      <a:pt x="113" y="217"/>
                    </a:lnTo>
                    <a:cubicBezTo>
                      <a:pt x="113" y="216"/>
                      <a:pt x="113" y="216"/>
                      <a:pt x="113" y="216"/>
                    </a:cubicBezTo>
                    <a:cubicBezTo>
                      <a:pt x="112" y="213"/>
                      <a:pt x="111" y="211"/>
                      <a:pt x="111" y="209"/>
                    </a:cubicBezTo>
                    <a:cubicBezTo>
                      <a:pt x="111" y="207"/>
                      <a:pt x="112" y="200"/>
                      <a:pt x="112" y="200"/>
                    </a:cubicBezTo>
                    <a:cubicBezTo>
                      <a:pt x="112" y="200"/>
                      <a:pt x="114" y="208"/>
                      <a:pt x="116" y="208"/>
                    </a:cubicBezTo>
                    <a:cubicBezTo>
                      <a:pt x="118" y="208"/>
                      <a:pt x="126" y="206"/>
                      <a:pt x="127" y="206"/>
                    </a:cubicBezTo>
                    <a:cubicBezTo>
                      <a:pt x="128" y="206"/>
                      <a:pt x="135" y="208"/>
                      <a:pt x="135" y="208"/>
                    </a:cubicBezTo>
                    <a:lnTo>
                      <a:pt x="138" y="218"/>
                    </a:lnTo>
                    <a:lnTo>
                      <a:pt x="143" y="220"/>
                    </a:lnTo>
                    <a:lnTo>
                      <a:pt x="145" y="226"/>
                    </a:lnTo>
                    <a:lnTo>
                      <a:pt x="146" y="230"/>
                    </a:lnTo>
                    <a:lnTo>
                      <a:pt x="150" y="234"/>
                    </a:lnTo>
                    <a:lnTo>
                      <a:pt x="155" y="240"/>
                    </a:lnTo>
                    <a:cubicBezTo>
                      <a:pt x="155" y="240"/>
                      <a:pt x="152" y="242"/>
                      <a:pt x="155" y="244"/>
                    </a:cubicBezTo>
                    <a:cubicBezTo>
                      <a:pt x="158" y="246"/>
                      <a:pt x="161" y="253"/>
                      <a:pt x="161" y="253"/>
                    </a:cubicBezTo>
                    <a:cubicBezTo>
                      <a:pt x="161" y="253"/>
                      <a:pt x="168" y="258"/>
                      <a:pt x="169" y="258"/>
                    </a:cubicBezTo>
                    <a:cubicBezTo>
                      <a:pt x="171" y="258"/>
                      <a:pt x="177" y="260"/>
                      <a:pt x="178" y="261"/>
                    </a:cubicBezTo>
                    <a:cubicBezTo>
                      <a:pt x="179" y="263"/>
                      <a:pt x="184" y="263"/>
                      <a:pt x="184" y="263"/>
                    </a:cubicBezTo>
                    <a:cubicBezTo>
                      <a:pt x="184" y="263"/>
                      <a:pt x="185" y="269"/>
                      <a:pt x="186" y="270"/>
                    </a:cubicBezTo>
                    <a:cubicBezTo>
                      <a:pt x="188" y="271"/>
                      <a:pt x="193" y="272"/>
                      <a:pt x="195" y="275"/>
                    </a:cubicBezTo>
                    <a:cubicBezTo>
                      <a:pt x="198" y="277"/>
                      <a:pt x="203" y="279"/>
                      <a:pt x="203" y="279"/>
                    </a:cubicBezTo>
                    <a:lnTo>
                      <a:pt x="212" y="284"/>
                    </a:lnTo>
                    <a:lnTo>
                      <a:pt x="224" y="284"/>
                    </a:lnTo>
                    <a:cubicBezTo>
                      <a:pt x="224" y="284"/>
                      <a:pt x="228" y="288"/>
                      <a:pt x="229" y="288"/>
                    </a:cubicBezTo>
                    <a:cubicBezTo>
                      <a:pt x="230" y="287"/>
                      <a:pt x="236" y="285"/>
                      <a:pt x="236" y="285"/>
                    </a:cubicBezTo>
                    <a:lnTo>
                      <a:pt x="242" y="286"/>
                    </a:lnTo>
                    <a:lnTo>
                      <a:pt x="249" y="285"/>
                    </a:lnTo>
                    <a:lnTo>
                      <a:pt x="254" y="279"/>
                    </a:lnTo>
                    <a:lnTo>
                      <a:pt x="249" y="277"/>
                    </a:lnTo>
                    <a:lnTo>
                      <a:pt x="252" y="273"/>
                    </a:lnTo>
                    <a:cubicBezTo>
                      <a:pt x="252" y="273"/>
                      <a:pt x="263" y="274"/>
                      <a:pt x="264" y="275"/>
                    </a:cubicBezTo>
                    <a:cubicBezTo>
                      <a:pt x="265" y="276"/>
                      <a:pt x="275" y="294"/>
                      <a:pt x="275" y="296"/>
                    </a:cubicBezTo>
                    <a:cubicBezTo>
                      <a:pt x="274" y="299"/>
                      <a:pt x="280" y="303"/>
                      <a:pt x="288" y="306"/>
                    </a:cubicBezTo>
                    <a:cubicBezTo>
                      <a:pt x="297" y="309"/>
                      <a:pt x="298" y="304"/>
                      <a:pt x="303" y="307"/>
                    </a:cubicBezTo>
                    <a:cubicBezTo>
                      <a:pt x="308" y="310"/>
                      <a:pt x="307" y="312"/>
                      <a:pt x="312" y="312"/>
                    </a:cubicBezTo>
                    <a:cubicBezTo>
                      <a:pt x="316" y="312"/>
                      <a:pt x="316" y="311"/>
                      <a:pt x="323" y="312"/>
                    </a:cubicBezTo>
                    <a:cubicBezTo>
                      <a:pt x="330" y="313"/>
                      <a:pt x="330" y="310"/>
                      <a:pt x="334" y="311"/>
                    </a:cubicBezTo>
                    <a:cubicBezTo>
                      <a:pt x="338" y="312"/>
                      <a:pt x="336" y="313"/>
                      <a:pt x="343" y="316"/>
                    </a:cubicBezTo>
                    <a:cubicBezTo>
                      <a:pt x="347" y="317"/>
                      <a:pt x="353" y="317"/>
                      <a:pt x="358" y="318"/>
                    </a:cubicBezTo>
                    <a:lnTo>
                      <a:pt x="359" y="300"/>
                    </a:lnTo>
                    <a:lnTo>
                      <a:pt x="362" y="289"/>
                    </a:lnTo>
                    <a:lnTo>
                      <a:pt x="364" y="289"/>
                    </a:lnTo>
                    <a:lnTo>
                      <a:pt x="370" y="2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1" name="Bahrain"/>
              <p:cNvSpPr>
                <a:spLocks/>
              </p:cNvSpPr>
              <p:nvPr/>
            </p:nvSpPr>
            <p:spPr bwMode="auto">
              <a:xfrm>
                <a:off x="6354831" y="3148854"/>
                <a:ext cx="11770" cy="23540"/>
              </a:xfrm>
              <a:custGeom>
                <a:avLst/>
                <a:gdLst>
                  <a:gd name="T0" fmla="*/ 5 w 7"/>
                  <a:gd name="T1" fmla="*/ 13 h 16"/>
                  <a:gd name="T2" fmla="*/ 5 w 7"/>
                  <a:gd name="T3" fmla="*/ 13 h 16"/>
                  <a:gd name="T4" fmla="*/ 7 w 7"/>
                  <a:gd name="T5" fmla="*/ 6 h 16"/>
                  <a:gd name="T6" fmla="*/ 2 w 7"/>
                  <a:gd name="T7" fmla="*/ 0 h 16"/>
                  <a:gd name="T8" fmla="*/ 0 w 7"/>
                  <a:gd name="T9" fmla="*/ 5 h 16"/>
                  <a:gd name="T10" fmla="*/ 5 w 7"/>
                  <a:gd name="T11" fmla="*/ 13 h 16"/>
                </a:gdLst>
                <a:ahLst/>
                <a:cxnLst>
                  <a:cxn ang="0">
                    <a:pos x="T0" y="T1"/>
                  </a:cxn>
                  <a:cxn ang="0">
                    <a:pos x="T2" y="T3"/>
                  </a:cxn>
                  <a:cxn ang="0">
                    <a:pos x="T4" y="T5"/>
                  </a:cxn>
                  <a:cxn ang="0">
                    <a:pos x="T6" y="T7"/>
                  </a:cxn>
                  <a:cxn ang="0">
                    <a:pos x="T8" y="T9"/>
                  </a:cxn>
                  <a:cxn ang="0">
                    <a:pos x="T10" y="T11"/>
                  </a:cxn>
                </a:cxnLst>
                <a:rect l="0" t="0" r="r" b="b"/>
                <a:pathLst>
                  <a:path w="7" h="16">
                    <a:moveTo>
                      <a:pt x="5" y="13"/>
                    </a:moveTo>
                    <a:lnTo>
                      <a:pt x="5" y="13"/>
                    </a:lnTo>
                    <a:cubicBezTo>
                      <a:pt x="6" y="10"/>
                      <a:pt x="7" y="6"/>
                      <a:pt x="7" y="6"/>
                    </a:cubicBezTo>
                    <a:lnTo>
                      <a:pt x="2" y="0"/>
                    </a:lnTo>
                    <a:lnTo>
                      <a:pt x="0" y="5"/>
                    </a:lnTo>
                    <a:cubicBezTo>
                      <a:pt x="0" y="5"/>
                      <a:pt x="3" y="16"/>
                      <a:pt x="5"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2" name="Azerbaijan"/>
              <p:cNvSpPr>
                <a:spLocks/>
              </p:cNvSpPr>
              <p:nvPr/>
            </p:nvSpPr>
            <p:spPr bwMode="auto">
              <a:xfrm>
                <a:off x="6163510" y="2670819"/>
                <a:ext cx="136522" cy="103568"/>
              </a:xfrm>
              <a:custGeom>
                <a:avLst/>
                <a:gdLst>
                  <a:gd name="connsiteX0" fmla="*/ 44275 w 136522"/>
                  <a:gd name="connsiteY0" fmla="*/ 79023 h 103568"/>
                  <a:gd name="connsiteX1" fmla="*/ 42370 w 136522"/>
                  <a:gd name="connsiteY1" fmla="*/ 84738 h 103568"/>
                  <a:gd name="connsiteX2" fmla="*/ 42370 w 136522"/>
                  <a:gd name="connsiteY2" fmla="*/ 82305 h 103568"/>
                  <a:gd name="connsiteX3" fmla="*/ 13069 w 136522"/>
                  <a:gd name="connsiteY3" fmla="*/ 78984 h 103568"/>
                  <a:gd name="connsiteX4" fmla="*/ 16060 w 136522"/>
                  <a:gd name="connsiteY4" fmla="*/ 79732 h 103568"/>
                  <a:gd name="connsiteX5" fmla="*/ 15894 w 136522"/>
                  <a:gd name="connsiteY5" fmla="*/ 80397 h 103568"/>
                  <a:gd name="connsiteX6" fmla="*/ 17307 w 136522"/>
                  <a:gd name="connsiteY6" fmla="*/ 74747 h 103568"/>
                  <a:gd name="connsiteX7" fmla="*/ 18121 w 136522"/>
                  <a:gd name="connsiteY7" fmla="*/ 74747 h 103568"/>
                  <a:gd name="connsiteX8" fmla="*/ 43549 w 136522"/>
                  <a:gd name="connsiteY8" fmla="*/ 86604 h 103568"/>
                  <a:gd name="connsiteX9" fmla="*/ 29818 w 136522"/>
                  <a:gd name="connsiteY9" fmla="*/ 83171 h 103568"/>
                  <a:gd name="connsiteX10" fmla="*/ 31429 w 136522"/>
                  <a:gd name="connsiteY10" fmla="*/ 85105 h 103568"/>
                  <a:gd name="connsiteX11" fmla="*/ 22012 w 136522"/>
                  <a:gd name="connsiteY11" fmla="*/ 82280 h 103568"/>
                  <a:gd name="connsiteX12" fmla="*/ 22012 w 136522"/>
                  <a:gd name="connsiteY12" fmla="*/ 81220 h 103568"/>
                  <a:gd name="connsiteX13" fmla="*/ 16060 w 136522"/>
                  <a:gd name="connsiteY13" fmla="*/ 79732 h 103568"/>
                  <a:gd name="connsiteX14" fmla="*/ 19047 w 136522"/>
                  <a:gd name="connsiteY14" fmla="*/ 74528 h 103568"/>
                  <a:gd name="connsiteX15" fmla="*/ 18718 w 136522"/>
                  <a:gd name="connsiteY15" fmla="*/ 74747 h 103568"/>
                  <a:gd name="connsiteX16" fmla="*/ 18121 w 136522"/>
                  <a:gd name="connsiteY16" fmla="*/ 74747 h 103568"/>
                  <a:gd name="connsiteX17" fmla="*/ 17948 w 136522"/>
                  <a:gd name="connsiteY17" fmla="*/ 74666 h 103568"/>
                  <a:gd name="connsiteX18" fmla="*/ 17629 w 136522"/>
                  <a:gd name="connsiteY18" fmla="*/ 74517 h 103568"/>
                  <a:gd name="connsiteX19" fmla="*/ 17948 w 136522"/>
                  <a:gd name="connsiteY19" fmla="*/ 74666 h 103568"/>
                  <a:gd name="connsiteX20" fmla="*/ 17307 w 136522"/>
                  <a:gd name="connsiteY20" fmla="*/ 74747 h 103568"/>
                  <a:gd name="connsiteX21" fmla="*/ 32709 w 136522"/>
                  <a:gd name="connsiteY21" fmla="*/ 0 h 103568"/>
                  <a:gd name="connsiteX22" fmla="*/ 38397 w 136522"/>
                  <a:gd name="connsiteY22" fmla="*/ 4315 h 103568"/>
                  <a:gd name="connsiteX23" fmla="*/ 46219 w 136522"/>
                  <a:gd name="connsiteY23" fmla="*/ 15284 h 103568"/>
                  <a:gd name="connsiteX24" fmla="*/ 48494 w 136522"/>
                  <a:gd name="connsiteY24" fmla="*/ 16277 h 103568"/>
                  <a:gd name="connsiteX25" fmla="*/ 51106 w 136522"/>
                  <a:gd name="connsiteY25" fmla="*/ 8836 h 103568"/>
                  <a:gd name="connsiteX26" fmla="*/ 49025 w 136522"/>
                  <a:gd name="connsiteY26" fmla="*/ 16509 h 103568"/>
                  <a:gd name="connsiteX27" fmla="*/ 54040 w 136522"/>
                  <a:gd name="connsiteY27" fmla="*/ 18700 h 103568"/>
                  <a:gd name="connsiteX28" fmla="*/ 71105 w 136522"/>
                  <a:gd name="connsiteY28" fmla="*/ 20138 h 103568"/>
                  <a:gd name="connsiteX29" fmla="*/ 72528 w 136522"/>
                  <a:gd name="connsiteY29" fmla="*/ 20138 h 103568"/>
                  <a:gd name="connsiteX30" fmla="*/ 82482 w 136522"/>
                  <a:gd name="connsiteY30" fmla="*/ 5754 h 103568"/>
                  <a:gd name="connsiteX31" fmla="*/ 85326 w 136522"/>
                  <a:gd name="connsiteY31" fmla="*/ 0 h 103568"/>
                  <a:gd name="connsiteX32" fmla="*/ 100970 w 136522"/>
                  <a:gd name="connsiteY32" fmla="*/ 20138 h 103568"/>
                  <a:gd name="connsiteX33" fmla="*/ 109502 w 136522"/>
                  <a:gd name="connsiteY33" fmla="*/ 31646 h 103568"/>
                  <a:gd name="connsiteX34" fmla="*/ 115191 w 136522"/>
                  <a:gd name="connsiteY34" fmla="*/ 23015 h 103568"/>
                  <a:gd name="connsiteX35" fmla="*/ 116613 w 136522"/>
                  <a:gd name="connsiteY35" fmla="*/ 33084 h 103568"/>
                  <a:gd name="connsiteX36" fmla="*/ 120879 w 136522"/>
                  <a:gd name="connsiteY36" fmla="*/ 24454 h 103568"/>
                  <a:gd name="connsiteX37" fmla="*/ 127990 w 136522"/>
                  <a:gd name="connsiteY37" fmla="*/ 21577 h 103568"/>
                  <a:gd name="connsiteX38" fmla="*/ 129412 w 136522"/>
                  <a:gd name="connsiteY38" fmla="*/ 37400 h 103568"/>
                  <a:gd name="connsiteX39" fmla="*/ 125145 w 136522"/>
                  <a:gd name="connsiteY39" fmla="*/ 30207 h 103568"/>
                  <a:gd name="connsiteX40" fmla="*/ 125145 w 136522"/>
                  <a:gd name="connsiteY40" fmla="*/ 38838 h 103568"/>
                  <a:gd name="connsiteX41" fmla="*/ 136522 w 136522"/>
                  <a:gd name="connsiteY41" fmla="*/ 51784 h 103568"/>
                  <a:gd name="connsiteX42" fmla="*/ 125145 w 136522"/>
                  <a:gd name="connsiteY42" fmla="*/ 47469 h 103568"/>
                  <a:gd name="connsiteX43" fmla="*/ 113769 w 136522"/>
                  <a:gd name="connsiteY43" fmla="*/ 53223 h 103568"/>
                  <a:gd name="connsiteX44" fmla="*/ 115191 w 136522"/>
                  <a:gd name="connsiteY44" fmla="*/ 73361 h 103568"/>
                  <a:gd name="connsiteX45" fmla="*/ 115191 w 136522"/>
                  <a:gd name="connsiteY45" fmla="*/ 83430 h 103568"/>
                  <a:gd name="connsiteX46" fmla="*/ 110924 w 136522"/>
                  <a:gd name="connsiteY46" fmla="*/ 89184 h 103568"/>
                  <a:gd name="connsiteX47" fmla="*/ 105236 w 136522"/>
                  <a:gd name="connsiteY47" fmla="*/ 87745 h 103568"/>
                  <a:gd name="connsiteX48" fmla="*/ 106658 w 136522"/>
                  <a:gd name="connsiteY48" fmla="*/ 102130 h 103568"/>
                  <a:gd name="connsiteX49" fmla="*/ 106658 w 136522"/>
                  <a:gd name="connsiteY49" fmla="*/ 103568 h 103568"/>
                  <a:gd name="connsiteX50" fmla="*/ 102392 w 136522"/>
                  <a:gd name="connsiteY50" fmla="*/ 103568 h 103568"/>
                  <a:gd name="connsiteX51" fmla="*/ 92437 w 136522"/>
                  <a:gd name="connsiteY51" fmla="*/ 96376 h 103568"/>
                  <a:gd name="connsiteX52" fmla="*/ 86749 w 136522"/>
                  <a:gd name="connsiteY52" fmla="*/ 93499 h 103568"/>
                  <a:gd name="connsiteX53" fmla="*/ 91015 w 136522"/>
                  <a:gd name="connsiteY53" fmla="*/ 87745 h 103568"/>
                  <a:gd name="connsiteX54" fmla="*/ 92437 w 136522"/>
                  <a:gd name="connsiteY54" fmla="*/ 86307 h 103568"/>
                  <a:gd name="connsiteX55" fmla="*/ 88171 w 136522"/>
                  <a:gd name="connsiteY55" fmla="*/ 81991 h 103568"/>
                  <a:gd name="connsiteX56" fmla="*/ 92437 w 136522"/>
                  <a:gd name="connsiteY56" fmla="*/ 77676 h 103568"/>
                  <a:gd name="connsiteX57" fmla="*/ 95281 w 136522"/>
                  <a:gd name="connsiteY57" fmla="*/ 76238 h 103568"/>
                  <a:gd name="connsiteX58" fmla="*/ 79638 w 136522"/>
                  <a:gd name="connsiteY58" fmla="*/ 60415 h 103568"/>
                  <a:gd name="connsiteX59" fmla="*/ 69683 w 136522"/>
                  <a:gd name="connsiteY59" fmla="*/ 63292 h 103568"/>
                  <a:gd name="connsiteX60" fmla="*/ 68261 w 136522"/>
                  <a:gd name="connsiteY60" fmla="*/ 64730 h 103568"/>
                  <a:gd name="connsiteX61" fmla="*/ 56884 w 136522"/>
                  <a:gd name="connsiteY61" fmla="*/ 73361 h 103568"/>
                  <a:gd name="connsiteX62" fmla="*/ 46930 w 136522"/>
                  <a:gd name="connsiteY62" fmla="*/ 81991 h 103568"/>
                  <a:gd name="connsiteX63" fmla="*/ 45508 w 136522"/>
                  <a:gd name="connsiteY63" fmla="*/ 77676 h 103568"/>
                  <a:gd name="connsiteX64" fmla="*/ 44990 w 136522"/>
                  <a:gd name="connsiteY64" fmla="*/ 74008 h 103568"/>
                  <a:gd name="connsiteX65" fmla="*/ 42370 w 136522"/>
                  <a:gd name="connsiteY65" fmla="*/ 77496 h 103568"/>
                  <a:gd name="connsiteX66" fmla="*/ 42370 w 136522"/>
                  <a:gd name="connsiteY66" fmla="*/ 82305 h 103568"/>
                  <a:gd name="connsiteX67" fmla="*/ 40957 w 136522"/>
                  <a:gd name="connsiteY67" fmla="*/ 84738 h 103568"/>
                  <a:gd name="connsiteX68" fmla="*/ 40957 w 136522"/>
                  <a:gd name="connsiteY68" fmla="*/ 83290 h 103568"/>
                  <a:gd name="connsiteX69" fmla="*/ 32484 w 136522"/>
                  <a:gd name="connsiteY69" fmla="*/ 77496 h 103568"/>
                  <a:gd name="connsiteX70" fmla="*/ 33793 w 136522"/>
                  <a:gd name="connsiteY70" fmla="*/ 72670 h 103568"/>
                  <a:gd name="connsiteX71" fmla="*/ 19047 w 136522"/>
                  <a:gd name="connsiteY71" fmla="*/ 74528 h 103568"/>
                  <a:gd name="connsiteX72" fmla="*/ 22955 w 136522"/>
                  <a:gd name="connsiteY72" fmla="*/ 71922 h 103568"/>
                  <a:gd name="connsiteX73" fmla="*/ 34177 w 136522"/>
                  <a:gd name="connsiteY73" fmla="*/ 71252 h 103568"/>
                  <a:gd name="connsiteX74" fmla="*/ 36333 w 136522"/>
                  <a:gd name="connsiteY74" fmla="*/ 63304 h 103568"/>
                  <a:gd name="connsiteX75" fmla="*/ 35852 w 136522"/>
                  <a:gd name="connsiteY75" fmla="*/ 63216 h 103568"/>
                  <a:gd name="connsiteX76" fmla="*/ 31071 w 136522"/>
                  <a:gd name="connsiteY76" fmla="*/ 65907 h 103568"/>
                  <a:gd name="connsiteX77" fmla="*/ 31531 w 136522"/>
                  <a:gd name="connsiteY77" fmla="*/ 64597 h 103568"/>
                  <a:gd name="connsiteX78" fmla="*/ 17629 w 136522"/>
                  <a:gd name="connsiteY78" fmla="*/ 74517 h 103568"/>
                  <a:gd name="connsiteX79" fmla="*/ 6005 w 136522"/>
                  <a:gd name="connsiteY79" fmla="*/ 69098 h 103568"/>
                  <a:gd name="connsiteX80" fmla="*/ 3181 w 136522"/>
                  <a:gd name="connsiteY80" fmla="*/ 66273 h 103568"/>
                  <a:gd name="connsiteX81" fmla="*/ 4594 w 136522"/>
                  <a:gd name="connsiteY81" fmla="*/ 66273 h 103568"/>
                  <a:gd name="connsiteX82" fmla="*/ 8832 w 136522"/>
                  <a:gd name="connsiteY82" fmla="*/ 69098 h 103568"/>
                  <a:gd name="connsiteX83" fmla="*/ 27471 w 136522"/>
                  <a:gd name="connsiteY83" fmla="*/ 60625 h 103568"/>
                  <a:gd name="connsiteX84" fmla="*/ 22754 w 136522"/>
                  <a:gd name="connsiteY84" fmla="*/ 54661 h 103568"/>
                  <a:gd name="connsiteX85" fmla="*/ 28442 w 136522"/>
                  <a:gd name="connsiteY85" fmla="*/ 51784 h 103568"/>
                  <a:gd name="connsiteX86" fmla="*/ 32709 w 136522"/>
                  <a:gd name="connsiteY86" fmla="*/ 47469 h 103568"/>
                  <a:gd name="connsiteX87" fmla="*/ 21332 w 136522"/>
                  <a:gd name="connsiteY87" fmla="*/ 44592 h 103568"/>
                  <a:gd name="connsiteX88" fmla="*/ 17065 w 136522"/>
                  <a:gd name="connsiteY88" fmla="*/ 40277 h 103568"/>
                  <a:gd name="connsiteX89" fmla="*/ 12799 w 136522"/>
                  <a:gd name="connsiteY89" fmla="*/ 35961 h 103568"/>
                  <a:gd name="connsiteX90" fmla="*/ 15643 w 136522"/>
                  <a:gd name="connsiteY90" fmla="*/ 30207 h 103568"/>
                  <a:gd name="connsiteX91" fmla="*/ 15643 w 136522"/>
                  <a:gd name="connsiteY91" fmla="*/ 27331 h 103568"/>
                  <a:gd name="connsiteX92" fmla="*/ 9955 w 136522"/>
                  <a:gd name="connsiteY92" fmla="*/ 23015 h 103568"/>
                  <a:gd name="connsiteX93" fmla="*/ 2844 w 136522"/>
                  <a:gd name="connsiteY93" fmla="*/ 17261 h 103568"/>
                  <a:gd name="connsiteX94" fmla="*/ 0 w 136522"/>
                  <a:gd name="connsiteY94" fmla="*/ 15823 h 103568"/>
                  <a:gd name="connsiteX95" fmla="*/ 9955 w 136522"/>
                  <a:gd name="connsiteY95" fmla="*/ 15823 h 103568"/>
                  <a:gd name="connsiteX96" fmla="*/ 22754 w 136522"/>
                  <a:gd name="connsiteY96" fmla="*/ 24454 h 103568"/>
                  <a:gd name="connsiteX97" fmla="*/ 39819 w 136522"/>
                  <a:gd name="connsiteY97" fmla="*/ 23015 h 103568"/>
                  <a:gd name="connsiteX98" fmla="*/ 38397 w 136522"/>
                  <a:gd name="connsiteY98" fmla="*/ 14385 h 103568"/>
                  <a:gd name="connsiteX99" fmla="*/ 38397 w 136522"/>
                  <a:gd name="connsiteY99" fmla="*/ 12946 h 103568"/>
                  <a:gd name="connsiteX100" fmla="*/ 27020 w 136522"/>
                  <a:gd name="connsiteY100" fmla="*/ 4315 h 10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6522" h="103568">
                    <a:moveTo>
                      <a:pt x="44275" y="79023"/>
                    </a:moveTo>
                    <a:lnTo>
                      <a:pt x="42370" y="84738"/>
                    </a:lnTo>
                    <a:lnTo>
                      <a:pt x="42370" y="82305"/>
                    </a:lnTo>
                    <a:close/>
                    <a:moveTo>
                      <a:pt x="13069" y="78984"/>
                    </a:moveTo>
                    <a:lnTo>
                      <a:pt x="16060" y="79732"/>
                    </a:lnTo>
                    <a:lnTo>
                      <a:pt x="15894" y="80397"/>
                    </a:lnTo>
                    <a:close/>
                    <a:moveTo>
                      <a:pt x="17307" y="74747"/>
                    </a:moveTo>
                    <a:lnTo>
                      <a:pt x="18121" y="74747"/>
                    </a:lnTo>
                    <a:lnTo>
                      <a:pt x="43549" y="86604"/>
                    </a:lnTo>
                    <a:lnTo>
                      <a:pt x="29818" y="83171"/>
                    </a:lnTo>
                    <a:lnTo>
                      <a:pt x="31429" y="85105"/>
                    </a:lnTo>
                    <a:lnTo>
                      <a:pt x="22012" y="82280"/>
                    </a:lnTo>
                    <a:lnTo>
                      <a:pt x="22012" y="81220"/>
                    </a:lnTo>
                    <a:lnTo>
                      <a:pt x="16060" y="79732"/>
                    </a:lnTo>
                    <a:close/>
                    <a:moveTo>
                      <a:pt x="19047" y="74528"/>
                    </a:moveTo>
                    <a:lnTo>
                      <a:pt x="18718" y="74747"/>
                    </a:lnTo>
                    <a:lnTo>
                      <a:pt x="18121" y="74747"/>
                    </a:lnTo>
                    <a:lnTo>
                      <a:pt x="17948" y="74666"/>
                    </a:lnTo>
                    <a:close/>
                    <a:moveTo>
                      <a:pt x="17629" y="74517"/>
                    </a:moveTo>
                    <a:lnTo>
                      <a:pt x="17948" y="74666"/>
                    </a:lnTo>
                    <a:lnTo>
                      <a:pt x="17307" y="74747"/>
                    </a:lnTo>
                    <a:close/>
                    <a:moveTo>
                      <a:pt x="32709" y="0"/>
                    </a:moveTo>
                    <a:cubicBezTo>
                      <a:pt x="34131" y="0"/>
                      <a:pt x="35553" y="1438"/>
                      <a:pt x="38397" y="4315"/>
                    </a:cubicBezTo>
                    <a:cubicBezTo>
                      <a:pt x="41953" y="9350"/>
                      <a:pt x="44086" y="12946"/>
                      <a:pt x="46219" y="15284"/>
                    </a:cubicBezTo>
                    <a:lnTo>
                      <a:pt x="48494" y="16277"/>
                    </a:lnTo>
                    <a:lnTo>
                      <a:pt x="51106" y="8836"/>
                    </a:lnTo>
                    <a:lnTo>
                      <a:pt x="49025" y="16509"/>
                    </a:lnTo>
                    <a:lnTo>
                      <a:pt x="54040" y="18700"/>
                    </a:lnTo>
                    <a:cubicBezTo>
                      <a:pt x="59729" y="20138"/>
                      <a:pt x="71105" y="20138"/>
                      <a:pt x="71105" y="20138"/>
                    </a:cubicBezTo>
                    <a:lnTo>
                      <a:pt x="72528" y="20138"/>
                    </a:lnTo>
                    <a:lnTo>
                      <a:pt x="82482" y="5754"/>
                    </a:lnTo>
                    <a:lnTo>
                      <a:pt x="85326" y="0"/>
                    </a:lnTo>
                    <a:cubicBezTo>
                      <a:pt x="93859" y="10069"/>
                      <a:pt x="100970" y="20138"/>
                      <a:pt x="100970" y="20138"/>
                    </a:cubicBezTo>
                    <a:lnTo>
                      <a:pt x="109502" y="31646"/>
                    </a:lnTo>
                    <a:lnTo>
                      <a:pt x="115191" y="23015"/>
                    </a:lnTo>
                    <a:lnTo>
                      <a:pt x="116613" y="33084"/>
                    </a:lnTo>
                    <a:lnTo>
                      <a:pt x="120879" y="24454"/>
                    </a:lnTo>
                    <a:lnTo>
                      <a:pt x="127990" y="21577"/>
                    </a:lnTo>
                    <a:lnTo>
                      <a:pt x="129412" y="37400"/>
                    </a:lnTo>
                    <a:lnTo>
                      <a:pt x="125145" y="30207"/>
                    </a:lnTo>
                    <a:lnTo>
                      <a:pt x="125145" y="38838"/>
                    </a:lnTo>
                    <a:lnTo>
                      <a:pt x="136522" y="51784"/>
                    </a:lnTo>
                    <a:lnTo>
                      <a:pt x="125145" y="47469"/>
                    </a:lnTo>
                    <a:cubicBezTo>
                      <a:pt x="125145" y="47469"/>
                      <a:pt x="115191" y="41715"/>
                      <a:pt x="113769" y="53223"/>
                    </a:cubicBezTo>
                    <a:cubicBezTo>
                      <a:pt x="113769" y="66169"/>
                      <a:pt x="115191" y="73361"/>
                      <a:pt x="115191" y="73361"/>
                    </a:cubicBezTo>
                    <a:lnTo>
                      <a:pt x="115191" y="83430"/>
                    </a:lnTo>
                    <a:lnTo>
                      <a:pt x="110924" y="89184"/>
                    </a:lnTo>
                    <a:lnTo>
                      <a:pt x="105236" y="87745"/>
                    </a:lnTo>
                    <a:cubicBezTo>
                      <a:pt x="105236" y="87745"/>
                      <a:pt x="105236" y="90622"/>
                      <a:pt x="106658" y="102130"/>
                    </a:cubicBezTo>
                    <a:cubicBezTo>
                      <a:pt x="106658" y="102130"/>
                      <a:pt x="106658" y="103568"/>
                      <a:pt x="106658" y="103568"/>
                    </a:cubicBezTo>
                    <a:lnTo>
                      <a:pt x="102392" y="103568"/>
                    </a:lnTo>
                    <a:lnTo>
                      <a:pt x="92437" y="96376"/>
                    </a:lnTo>
                    <a:lnTo>
                      <a:pt x="86749" y="93499"/>
                    </a:lnTo>
                    <a:lnTo>
                      <a:pt x="91015" y="87745"/>
                    </a:lnTo>
                    <a:lnTo>
                      <a:pt x="92437" y="86307"/>
                    </a:lnTo>
                    <a:lnTo>
                      <a:pt x="88171" y="81991"/>
                    </a:lnTo>
                    <a:lnTo>
                      <a:pt x="92437" y="77676"/>
                    </a:lnTo>
                    <a:lnTo>
                      <a:pt x="95281" y="76238"/>
                    </a:lnTo>
                    <a:lnTo>
                      <a:pt x="79638" y="60415"/>
                    </a:lnTo>
                    <a:lnTo>
                      <a:pt x="69683" y="63292"/>
                    </a:lnTo>
                    <a:lnTo>
                      <a:pt x="68261" y="64730"/>
                    </a:lnTo>
                    <a:lnTo>
                      <a:pt x="56884" y="73361"/>
                    </a:lnTo>
                    <a:lnTo>
                      <a:pt x="46930" y="81991"/>
                    </a:lnTo>
                    <a:lnTo>
                      <a:pt x="45508" y="77676"/>
                    </a:lnTo>
                    <a:lnTo>
                      <a:pt x="44990" y="74008"/>
                    </a:lnTo>
                    <a:lnTo>
                      <a:pt x="42370" y="77496"/>
                    </a:lnTo>
                    <a:lnTo>
                      <a:pt x="42370" y="82305"/>
                    </a:lnTo>
                    <a:lnTo>
                      <a:pt x="40957" y="84738"/>
                    </a:lnTo>
                    <a:lnTo>
                      <a:pt x="40957" y="83290"/>
                    </a:lnTo>
                    <a:lnTo>
                      <a:pt x="32484" y="77496"/>
                    </a:lnTo>
                    <a:lnTo>
                      <a:pt x="33793" y="72670"/>
                    </a:lnTo>
                    <a:lnTo>
                      <a:pt x="19047" y="74528"/>
                    </a:lnTo>
                    <a:lnTo>
                      <a:pt x="22955" y="71922"/>
                    </a:lnTo>
                    <a:lnTo>
                      <a:pt x="34177" y="71252"/>
                    </a:lnTo>
                    <a:lnTo>
                      <a:pt x="36333" y="63304"/>
                    </a:lnTo>
                    <a:lnTo>
                      <a:pt x="35852" y="63216"/>
                    </a:lnTo>
                    <a:lnTo>
                      <a:pt x="31071" y="65907"/>
                    </a:lnTo>
                    <a:lnTo>
                      <a:pt x="31531" y="64597"/>
                    </a:lnTo>
                    <a:lnTo>
                      <a:pt x="17629" y="74517"/>
                    </a:lnTo>
                    <a:lnTo>
                      <a:pt x="6005" y="69098"/>
                    </a:lnTo>
                    <a:lnTo>
                      <a:pt x="3181" y="66273"/>
                    </a:lnTo>
                    <a:lnTo>
                      <a:pt x="4594" y="66273"/>
                    </a:lnTo>
                    <a:lnTo>
                      <a:pt x="8832" y="69098"/>
                    </a:lnTo>
                    <a:lnTo>
                      <a:pt x="27471" y="60625"/>
                    </a:lnTo>
                    <a:lnTo>
                      <a:pt x="22754" y="54661"/>
                    </a:lnTo>
                    <a:lnTo>
                      <a:pt x="28442" y="51784"/>
                    </a:lnTo>
                    <a:lnTo>
                      <a:pt x="32709" y="47469"/>
                    </a:lnTo>
                    <a:lnTo>
                      <a:pt x="21332" y="44592"/>
                    </a:lnTo>
                    <a:cubicBezTo>
                      <a:pt x="19910" y="43153"/>
                      <a:pt x="18488" y="41715"/>
                      <a:pt x="17065" y="40277"/>
                    </a:cubicBezTo>
                    <a:cubicBezTo>
                      <a:pt x="15643" y="38838"/>
                      <a:pt x="12799" y="35961"/>
                      <a:pt x="12799" y="35961"/>
                    </a:cubicBezTo>
                    <a:cubicBezTo>
                      <a:pt x="12799" y="34523"/>
                      <a:pt x="15643" y="30207"/>
                      <a:pt x="15643" y="30207"/>
                    </a:cubicBezTo>
                    <a:lnTo>
                      <a:pt x="15643" y="27331"/>
                    </a:lnTo>
                    <a:lnTo>
                      <a:pt x="9955" y="23015"/>
                    </a:lnTo>
                    <a:lnTo>
                      <a:pt x="2844" y="17261"/>
                    </a:lnTo>
                    <a:lnTo>
                      <a:pt x="0" y="15823"/>
                    </a:lnTo>
                    <a:lnTo>
                      <a:pt x="9955" y="15823"/>
                    </a:lnTo>
                    <a:lnTo>
                      <a:pt x="22754" y="24454"/>
                    </a:lnTo>
                    <a:lnTo>
                      <a:pt x="39819" y="23015"/>
                    </a:lnTo>
                    <a:lnTo>
                      <a:pt x="38397" y="14385"/>
                    </a:lnTo>
                    <a:lnTo>
                      <a:pt x="38397" y="12946"/>
                    </a:lnTo>
                    <a:lnTo>
                      <a:pt x="27020" y="431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63" name="Armenia" hidden="1"/>
              <p:cNvSpPr>
                <a:spLocks/>
              </p:cNvSpPr>
              <p:nvPr/>
            </p:nvSpPr>
            <p:spPr bwMode="auto">
              <a:xfrm>
                <a:off x="6129025" y="2687657"/>
                <a:ext cx="58852" cy="49435"/>
              </a:xfrm>
              <a:custGeom>
                <a:avLst/>
                <a:gdLst>
                  <a:gd name="T0" fmla="*/ 23 w 43"/>
                  <a:gd name="T1" fmla="*/ 32 h 35"/>
                  <a:gd name="T2" fmla="*/ 23 w 43"/>
                  <a:gd name="T3" fmla="*/ 32 h 35"/>
                  <a:gd name="T4" fmla="*/ 29 w 43"/>
                  <a:gd name="T5" fmla="*/ 29 h 35"/>
                  <a:gd name="T6" fmla="*/ 30 w 43"/>
                  <a:gd name="T7" fmla="*/ 31 h 35"/>
                  <a:gd name="T8" fmla="*/ 30 w 43"/>
                  <a:gd name="T9" fmla="*/ 30 h 35"/>
                  <a:gd name="T10" fmla="*/ 33 w 43"/>
                  <a:gd name="T11" fmla="*/ 33 h 35"/>
                  <a:gd name="T12" fmla="*/ 37 w 43"/>
                  <a:gd name="T13" fmla="*/ 35 h 35"/>
                  <a:gd name="T14" fmla="*/ 43 w 43"/>
                  <a:gd name="T15" fmla="*/ 33 h 35"/>
                  <a:gd name="T16" fmla="*/ 37 w 43"/>
                  <a:gd name="T17" fmla="*/ 26 h 35"/>
                  <a:gd name="T18" fmla="*/ 38 w 43"/>
                  <a:gd name="T19" fmla="*/ 25 h 35"/>
                  <a:gd name="T20" fmla="*/ 41 w 43"/>
                  <a:gd name="T21" fmla="*/ 23 h 35"/>
                  <a:gd name="T22" fmla="*/ 39 w 43"/>
                  <a:gd name="T23" fmla="*/ 22 h 35"/>
                  <a:gd name="T24" fmla="*/ 38 w 43"/>
                  <a:gd name="T25" fmla="*/ 22 h 35"/>
                  <a:gd name="T26" fmla="*/ 32 w 43"/>
                  <a:gd name="T27" fmla="*/ 14 h 35"/>
                  <a:gd name="T28" fmla="*/ 32 w 43"/>
                  <a:gd name="T29" fmla="*/ 13 h 35"/>
                  <a:gd name="T30" fmla="*/ 33 w 43"/>
                  <a:gd name="T31" fmla="*/ 9 h 35"/>
                  <a:gd name="T32" fmla="*/ 31 w 43"/>
                  <a:gd name="T33" fmla="*/ 7 h 35"/>
                  <a:gd name="T34" fmla="*/ 25 w 43"/>
                  <a:gd name="T35" fmla="*/ 3 h 35"/>
                  <a:gd name="T36" fmla="*/ 22 w 43"/>
                  <a:gd name="T37" fmla="*/ 0 h 35"/>
                  <a:gd name="T38" fmla="*/ 12 w 43"/>
                  <a:gd name="T39" fmla="*/ 3 h 35"/>
                  <a:gd name="T40" fmla="*/ 0 w 43"/>
                  <a:gd name="T41" fmla="*/ 3 h 35"/>
                  <a:gd name="T42" fmla="*/ 2 w 43"/>
                  <a:gd name="T43" fmla="*/ 17 h 35"/>
                  <a:gd name="T44" fmla="*/ 5 w 43"/>
                  <a:gd name="T45" fmla="*/ 23 h 35"/>
                  <a:gd name="T46" fmla="*/ 13 w 43"/>
                  <a:gd name="T47" fmla="*/ 23 h 35"/>
                  <a:gd name="T48" fmla="*/ 21 w 43"/>
                  <a:gd name="T49" fmla="*/ 30 h 35"/>
                  <a:gd name="T50" fmla="*/ 23 w 43"/>
                  <a:gd name="T5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5">
                    <a:moveTo>
                      <a:pt x="23" y="32"/>
                    </a:moveTo>
                    <a:lnTo>
                      <a:pt x="23" y="32"/>
                    </a:lnTo>
                    <a:lnTo>
                      <a:pt x="29" y="29"/>
                    </a:lnTo>
                    <a:lnTo>
                      <a:pt x="30" y="31"/>
                    </a:lnTo>
                    <a:lnTo>
                      <a:pt x="30" y="30"/>
                    </a:lnTo>
                    <a:lnTo>
                      <a:pt x="33" y="33"/>
                    </a:lnTo>
                    <a:lnTo>
                      <a:pt x="37" y="35"/>
                    </a:lnTo>
                    <a:lnTo>
                      <a:pt x="43" y="33"/>
                    </a:lnTo>
                    <a:lnTo>
                      <a:pt x="37" y="26"/>
                    </a:lnTo>
                    <a:lnTo>
                      <a:pt x="38" y="25"/>
                    </a:lnTo>
                    <a:lnTo>
                      <a:pt x="41" y="23"/>
                    </a:lnTo>
                    <a:lnTo>
                      <a:pt x="39" y="22"/>
                    </a:lnTo>
                    <a:lnTo>
                      <a:pt x="38" y="22"/>
                    </a:lnTo>
                    <a:cubicBezTo>
                      <a:pt x="38" y="22"/>
                      <a:pt x="33" y="17"/>
                      <a:pt x="32" y="14"/>
                    </a:cubicBezTo>
                    <a:cubicBezTo>
                      <a:pt x="32" y="14"/>
                      <a:pt x="32" y="13"/>
                      <a:pt x="32" y="13"/>
                    </a:cubicBezTo>
                    <a:cubicBezTo>
                      <a:pt x="32" y="11"/>
                      <a:pt x="32" y="10"/>
                      <a:pt x="33" y="9"/>
                    </a:cubicBezTo>
                    <a:lnTo>
                      <a:pt x="31" y="7"/>
                    </a:lnTo>
                    <a:lnTo>
                      <a:pt x="25" y="3"/>
                    </a:lnTo>
                    <a:lnTo>
                      <a:pt x="22" y="0"/>
                    </a:lnTo>
                    <a:lnTo>
                      <a:pt x="12" y="3"/>
                    </a:lnTo>
                    <a:lnTo>
                      <a:pt x="0" y="3"/>
                    </a:lnTo>
                    <a:lnTo>
                      <a:pt x="2" y="17"/>
                    </a:lnTo>
                    <a:lnTo>
                      <a:pt x="5" y="23"/>
                    </a:lnTo>
                    <a:lnTo>
                      <a:pt x="13" y="23"/>
                    </a:lnTo>
                    <a:lnTo>
                      <a:pt x="21" y="30"/>
                    </a:lnTo>
                    <a:lnTo>
                      <a:pt x="23" y="3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4" name="Afghanistan" hidden="1"/>
              <p:cNvSpPr>
                <a:spLocks/>
              </p:cNvSpPr>
              <p:nvPr/>
            </p:nvSpPr>
            <p:spPr bwMode="auto">
              <a:xfrm>
                <a:off x="6594262" y="2776742"/>
                <a:ext cx="336597" cy="277752"/>
              </a:xfrm>
              <a:custGeom>
                <a:avLst/>
                <a:gdLst>
                  <a:gd name="T0" fmla="*/ 196 w 238"/>
                  <a:gd name="T1" fmla="*/ 40 h 196"/>
                  <a:gd name="T2" fmla="*/ 231 w 238"/>
                  <a:gd name="T3" fmla="*/ 32 h 196"/>
                  <a:gd name="T4" fmla="*/ 237 w 238"/>
                  <a:gd name="T5" fmla="*/ 23 h 196"/>
                  <a:gd name="T6" fmla="*/ 223 w 238"/>
                  <a:gd name="T7" fmla="*/ 26 h 196"/>
                  <a:gd name="T8" fmla="*/ 207 w 238"/>
                  <a:gd name="T9" fmla="*/ 31 h 196"/>
                  <a:gd name="T10" fmla="*/ 190 w 238"/>
                  <a:gd name="T11" fmla="*/ 38 h 196"/>
                  <a:gd name="T12" fmla="*/ 180 w 238"/>
                  <a:gd name="T13" fmla="*/ 11 h 196"/>
                  <a:gd name="T14" fmla="*/ 175 w 238"/>
                  <a:gd name="T15" fmla="*/ 10 h 196"/>
                  <a:gd name="T16" fmla="*/ 170 w 238"/>
                  <a:gd name="T17" fmla="*/ 0 h 196"/>
                  <a:gd name="T18" fmla="*/ 161 w 238"/>
                  <a:gd name="T19" fmla="*/ 17 h 196"/>
                  <a:gd name="T20" fmla="*/ 152 w 238"/>
                  <a:gd name="T21" fmla="*/ 18 h 196"/>
                  <a:gd name="T22" fmla="*/ 150 w 238"/>
                  <a:gd name="T23" fmla="*/ 27 h 196"/>
                  <a:gd name="T24" fmla="*/ 141 w 238"/>
                  <a:gd name="T25" fmla="*/ 29 h 196"/>
                  <a:gd name="T26" fmla="*/ 115 w 238"/>
                  <a:gd name="T27" fmla="*/ 29 h 196"/>
                  <a:gd name="T28" fmla="*/ 95 w 238"/>
                  <a:gd name="T29" fmla="*/ 24 h 196"/>
                  <a:gd name="T30" fmla="*/ 91 w 238"/>
                  <a:gd name="T31" fmla="*/ 23 h 196"/>
                  <a:gd name="T32" fmla="*/ 77 w 238"/>
                  <a:gd name="T33" fmla="*/ 22 h 196"/>
                  <a:gd name="T34" fmla="*/ 65 w 238"/>
                  <a:gd name="T35" fmla="*/ 30 h 196"/>
                  <a:gd name="T36" fmla="*/ 42 w 238"/>
                  <a:gd name="T37" fmla="*/ 56 h 196"/>
                  <a:gd name="T38" fmla="*/ 24 w 238"/>
                  <a:gd name="T39" fmla="*/ 69 h 196"/>
                  <a:gd name="T40" fmla="*/ 7 w 238"/>
                  <a:gd name="T41" fmla="*/ 70 h 196"/>
                  <a:gd name="T42" fmla="*/ 4 w 238"/>
                  <a:gd name="T43" fmla="*/ 83 h 196"/>
                  <a:gd name="T44" fmla="*/ 0 w 238"/>
                  <a:gd name="T45" fmla="*/ 92 h 196"/>
                  <a:gd name="T46" fmla="*/ 8 w 238"/>
                  <a:gd name="T47" fmla="*/ 107 h 196"/>
                  <a:gd name="T48" fmla="*/ 17 w 238"/>
                  <a:gd name="T49" fmla="*/ 149 h 196"/>
                  <a:gd name="T50" fmla="*/ 31 w 238"/>
                  <a:gd name="T51" fmla="*/ 152 h 196"/>
                  <a:gd name="T52" fmla="*/ 21 w 238"/>
                  <a:gd name="T53" fmla="*/ 186 h 196"/>
                  <a:gd name="T54" fmla="*/ 24 w 238"/>
                  <a:gd name="T55" fmla="*/ 187 h 196"/>
                  <a:gd name="T56" fmla="*/ 52 w 238"/>
                  <a:gd name="T57" fmla="*/ 196 h 196"/>
                  <a:gd name="T58" fmla="*/ 79 w 238"/>
                  <a:gd name="T59" fmla="*/ 192 h 196"/>
                  <a:gd name="T60" fmla="*/ 105 w 238"/>
                  <a:gd name="T61" fmla="*/ 189 h 196"/>
                  <a:gd name="T62" fmla="*/ 116 w 238"/>
                  <a:gd name="T63" fmla="*/ 171 h 196"/>
                  <a:gd name="T64" fmla="*/ 124 w 238"/>
                  <a:gd name="T65" fmla="*/ 153 h 196"/>
                  <a:gd name="T66" fmla="*/ 137 w 238"/>
                  <a:gd name="T67" fmla="*/ 156 h 196"/>
                  <a:gd name="T68" fmla="*/ 136 w 238"/>
                  <a:gd name="T69" fmla="*/ 148 h 196"/>
                  <a:gd name="T70" fmla="*/ 153 w 238"/>
                  <a:gd name="T71" fmla="*/ 141 h 196"/>
                  <a:gd name="T72" fmla="*/ 164 w 238"/>
                  <a:gd name="T73" fmla="*/ 145 h 196"/>
                  <a:gd name="T74" fmla="*/ 163 w 238"/>
                  <a:gd name="T75" fmla="*/ 136 h 196"/>
                  <a:gd name="T76" fmla="*/ 166 w 238"/>
                  <a:gd name="T77" fmla="*/ 123 h 196"/>
                  <a:gd name="T78" fmla="*/ 169 w 238"/>
                  <a:gd name="T79" fmla="*/ 111 h 196"/>
                  <a:gd name="T80" fmla="*/ 178 w 238"/>
                  <a:gd name="T81" fmla="*/ 111 h 196"/>
                  <a:gd name="T82" fmla="*/ 166 w 238"/>
                  <a:gd name="T83" fmla="*/ 93 h 196"/>
                  <a:gd name="T84" fmla="*/ 185 w 238"/>
                  <a:gd name="T85" fmla="*/ 95 h 196"/>
                  <a:gd name="T86" fmla="*/ 188 w 238"/>
                  <a:gd name="T87" fmla="*/ 86 h 196"/>
                  <a:gd name="T88" fmla="*/ 195 w 238"/>
                  <a:gd name="T89" fmla="*/ 68 h 196"/>
                  <a:gd name="T90" fmla="*/ 184 w 238"/>
                  <a:gd name="T91" fmla="*/ 50 h 196"/>
                  <a:gd name="T92" fmla="*/ 190 w 238"/>
                  <a:gd name="T93" fmla="*/ 4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96">
                    <a:moveTo>
                      <a:pt x="190" y="40"/>
                    </a:moveTo>
                    <a:lnTo>
                      <a:pt x="190" y="40"/>
                    </a:lnTo>
                    <a:lnTo>
                      <a:pt x="196" y="40"/>
                    </a:lnTo>
                    <a:lnTo>
                      <a:pt x="204" y="32"/>
                    </a:lnTo>
                    <a:lnTo>
                      <a:pt x="215" y="31"/>
                    </a:lnTo>
                    <a:lnTo>
                      <a:pt x="231" y="32"/>
                    </a:lnTo>
                    <a:lnTo>
                      <a:pt x="237" y="28"/>
                    </a:lnTo>
                    <a:lnTo>
                      <a:pt x="238" y="24"/>
                    </a:lnTo>
                    <a:lnTo>
                      <a:pt x="237" y="23"/>
                    </a:lnTo>
                    <a:lnTo>
                      <a:pt x="233" y="23"/>
                    </a:lnTo>
                    <a:lnTo>
                      <a:pt x="223" y="29"/>
                    </a:lnTo>
                    <a:lnTo>
                      <a:pt x="223" y="26"/>
                    </a:lnTo>
                    <a:lnTo>
                      <a:pt x="222" y="22"/>
                    </a:lnTo>
                    <a:lnTo>
                      <a:pt x="213" y="22"/>
                    </a:lnTo>
                    <a:lnTo>
                      <a:pt x="207" y="31"/>
                    </a:lnTo>
                    <a:lnTo>
                      <a:pt x="206" y="31"/>
                    </a:lnTo>
                    <a:lnTo>
                      <a:pt x="200" y="30"/>
                    </a:lnTo>
                    <a:lnTo>
                      <a:pt x="190" y="38"/>
                    </a:lnTo>
                    <a:lnTo>
                      <a:pt x="184" y="30"/>
                    </a:lnTo>
                    <a:lnTo>
                      <a:pt x="184" y="30"/>
                    </a:lnTo>
                    <a:cubicBezTo>
                      <a:pt x="184" y="30"/>
                      <a:pt x="181" y="15"/>
                      <a:pt x="180" y="11"/>
                    </a:cubicBezTo>
                    <a:cubicBezTo>
                      <a:pt x="179" y="11"/>
                      <a:pt x="177" y="11"/>
                      <a:pt x="177" y="12"/>
                    </a:cubicBezTo>
                    <a:lnTo>
                      <a:pt x="175" y="13"/>
                    </a:lnTo>
                    <a:lnTo>
                      <a:pt x="175" y="10"/>
                    </a:lnTo>
                    <a:cubicBezTo>
                      <a:pt x="175" y="10"/>
                      <a:pt x="174" y="8"/>
                      <a:pt x="174" y="5"/>
                    </a:cubicBezTo>
                    <a:cubicBezTo>
                      <a:pt x="173" y="3"/>
                      <a:pt x="172" y="0"/>
                      <a:pt x="171" y="0"/>
                    </a:cubicBezTo>
                    <a:cubicBezTo>
                      <a:pt x="171" y="0"/>
                      <a:pt x="171" y="0"/>
                      <a:pt x="170" y="0"/>
                    </a:cubicBezTo>
                    <a:cubicBezTo>
                      <a:pt x="168" y="0"/>
                      <a:pt x="166" y="0"/>
                      <a:pt x="165" y="1"/>
                    </a:cubicBezTo>
                    <a:lnTo>
                      <a:pt x="159" y="10"/>
                    </a:lnTo>
                    <a:cubicBezTo>
                      <a:pt x="159" y="11"/>
                      <a:pt x="161" y="14"/>
                      <a:pt x="161" y="17"/>
                    </a:cubicBezTo>
                    <a:cubicBezTo>
                      <a:pt x="161" y="18"/>
                      <a:pt x="161" y="19"/>
                      <a:pt x="160" y="20"/>
                    </a:cubicBezTo>
                    <a:cubicBezTo>
                      <a:pt x="159" y="21"/>
                      <a:pt x="158" y="21"/>
                      <a:pt x="157" y="21"/>
                    </a:cubicBezTo>
                    <a:cubicBezTo>
                      <a:pt x="154" y="21"/>
                      <a:pt x="153" y="18"/>
                      <a:pt x="152" y="18"/>
                    </a:cubicBezTo>
                    <a:lnTo>
                      <a:pt x="151" y="18"/>
                    </a:lnTo>
                    <a:cubicBezTo>
                      <a:pt x="150" y="18"/>
                      <a:pt x="148" y="19"/>
                      <a:pt x="146" y="19"/>
                    </a:cubicBezTo>
                    <a:lnTo>
                      <a:pt x="150" y="27"/>
                    </a:lnTo>
                    <a:lnTo>
                      <a:pt x="148" y="28"/>
                    </a:lnTo>
                    <a:lnTo>
                      <a:pt x="142" y="30"/>
                    </a:lnTo>
                    <a:lnTo>
                      <a:pt x="141" y="29"/>
                    </a:lnTo>
                    <a:lnTo>
                      <a:pt x="135" y="27"/>
                    </a:lnTo>
                    <a:lnTo>
                      <a:pt x="122" y="36"/>
                    </a:lnTo>
                    <a:lnTo>
                      <a:pt x="115" y="29"/>
                    </a:lnTo>
                    <a:lnTo>
                      <a:pt x="102" y="24"/>
                    </a:lnTo>
                    <a:lnTo>
                      <a:pt x="95" y="24"/>
                    </a:lnTo>
                    <a:lnTo>
                      <a:pt x="95" y="24"/>
                    </a:lnTo>
                    <a:lnTo>
                      <a:pt x="93" y="24"/>
                    </a:lnTo>
                    <a:lnTo>
                      <a:pt x="91" y="24"/>
                    </a:lnTo>
                    <a:lnTo>
                      <a:pt x="91" y="23"/>
                    </a:lnTo>
                    <a:cubicBezTo>
                      <a:pt x="88" y="22"/>
                      <a:pt x="83" y="20"/>
                      <a:pt x="80" y="20"/>
                    </a:cubicBezTo>
                    <a:lnTo>
                      <a:pt x="79" y="20"/>
                    </a:lnTo>
                    <a:cubicBezTo>
                      <a:pt x="78" y="20"/>
                      <a:pt x="78" y="21"/>
                      <a:pt x="77" y="22"/>
                    </a:cubicBezTo>
                    <a:cubicBezTo>
                      <a:pt x="77" y="24"/>
                      <a:pt x="77" y="25"/>
                      <a:pt x="77" y="25"/>
                    </a:cubicBezTo>
                    <a:lnTo>
                      <a:pt x="76" y="26"/>
                    </a:lnTo>
                    <a:lnTo>
                      <a:pt x="65" y="30"/>
                    </a:lnTo>
                    <a:lnTo>
                      <a:pt x="64" y="47"/>
                    </a:lnTo>
                    <a:lnTo>
                      <a:pt x="50" y="53"/>
                    </a:lnTo>
                    <a:lnTo>
                      <a:pt x="42" y="56"/>
                    </a:lnTo>
                    <a:lnTo>
                      <a:pt x="39" y="67"/>
                    </a:lnTo>
                    <a:lnTo>
                      <a:pt x="24" y="70"/>
                    </a:lnTo>
                    <a:lnTo>
                      <a:pt x="24" y="69"/>
                    </a:lnTo>
                    <a:lnTo>
                      <a:pt x="19" y="65"/>
                    </a:lnTo>
                    <a:lnTo>
                      <a:pt x="9" y="64"/>
                    </a:lnTo>
                    <a:lnTo>
                      <a:pt x="7" y="70"/>
                    </a:lnTo>
                    <a:lnTo>
                      <a:pt x="7" y="79"/>
                    </a:lnTo>
                    <a:lnTo>
                      <a:pt x="7" y="80"/>
                    </a:lnTo>
                    <a:lnTo>
                      <a:pt x="4" y="83"/>
                    </a:lnTo>
                    <a:lnTo>
                      <a:pt x="6" y="88"/>
                    </a:lnTo>
                    <a:lnTo>
                      <a:pt x="5" y="88"/>
                    </a:lnTo>
                    <a:lnTo>
                      <a:pt x="0" y="92"/>
                    </a:lnTo>
                    <a:lnTo>
                      <a:pt x="1" y="97"/>
                    </a:lnTo>
                    <a:lnTo>
                      <a:pt x="3" y="103"/>
                    </a:lnTo>
                    <a:lnTo>
                      <a:pt x="8" y="107"/>
                    </a:lnTo>
                    <a:lnTo>
                      <a:pt x="6" y="119"/>
                    </a:lnTo>
                    <a:cubicBezTo>
                      <a:pt x="7" y="121"/>
                      <a:pt x="11" y="132"/>
                      <a:pt x="12" y="135"/>
                    </a:cubicBezTo>
                    <a:cubicBezTo>
                      <a:pt x="12" y="137"/>
                      <a:pt x="16" y="148"/>
                      <a:pt x="17" y="149"/>
                    </a:cubicBezTo>
                    <a:cubicBezTo>
                      <a:pt x="19" y="149"/>
                      <a:pt x="30" y="151"/>
                      <a:pt x="30" y="151"/>
                    </a:cubicBezTo>
                    <a:lnTo>
                      <a:pt x="31" y="151"/>
                    </a:lnTo>
                    <a:lnTo>
                      <a:pt x="31" y="152"/>
                    </a:lnTo>
                    <a:cubicBezTo>
                      <a:pt x="31" y="152"/>
                      <a:pt x="34" y="163"/>
                      <a:pt x="34" y="166"/>
                    </a:cubicBezTo>
                    <a:cubicBezTo>
                      <a:pt x="33" y="169"/>
                      <a:pt x="30" y="173"/>
                      <a:pt x="26" y="178"/>
                    </a:cubicBezTo>
                    <a:cubicBezTo>
                      <a:pt x="24" y="181"/>
                      <a:pt x="22" y="184"/>
                      <a:pt x="21" y="186"/>
                    </a:cubicBezTo>
                    <a:lnTo>
                      <a:pt x="23" y="187"/>
                    </a:lnTo>
                    <a:lnTo>
                      <a:pt x="23" y="186"/>
                    </a:lnTo>
                    <a:lnTo>
                      <a:pt x="24" y="187"/>
                    </a:lnTo>
                    <a:lnTo>
                      <a:pt x="30" y="190"/>
                    </a:lnTo>
                    <a:cubicBezTo>
                      <a:pt x="30" y="190"/>
                      <a:pt x="45" y="195"/>
                      <a:pt x="51" y="195"/>
                    </a:cubicBezTo>
                    <a:cubicBezTo>
                      <a:pt x="51" y="195"/>
                      <a:pt x="52" y="196"/>
                      <a:pt x="52" y="196"/>
                    </a:cubicBezTo>
                    <a:cubicBezTo>
                      <a:pt x="56" y="196"/>
                      <a:pt x="57" y="192"/>
                      <a:pt x="66" y="191"/>
                    </a:cubicBezTo>
                    <a:cubicBezTo>
                      <a:pt x="67" y="191"/>
                      <a:pt x="69" y="191"/>
                      <a:pt x="70" y="191"/>
                    </a:cubicBezTo>
                    <a:cubicBezTo>
                      <a:pt x="75" y="191"/>
                      <a:pt x="78" y="192"/>
                      <a:pt x="79" y="192"/>
                    </a:cubicBezTo>
                    <a:cubicBezTo>
                      <a:pt x="81" y="192"/>
                      <a:pt x="86" y="191"/>
                      <a:pt x="88" y="191"/>
                    </a:cubicBezTo>
                    <a:cubicBezTo>
                      <a:pt x="89" y="191"/>
                      <a:pt x="90" y="191"/>
                      <a:pt x="91" y="191"/>
                    </a:cubicBezTo>
                    <a:cubicBezTo>
                      <a:pt x="94" y="191"/>
                      <a:pt x="99" y="191"/>
                      <a:pt x="105" y="189"/>
                    </a:cubicBezTo>
                    <a:cubicBezTo>
                      <a:pt x="110" y="187"/>
                      <a:pt x="114" y="185"/>
                      <a:pt x="116" y="185"/>
                    </a:cubicBezTo>
                    <a:cubicBezTo>
                      <a:pt x="116" y="181"/>
                      <a:pt x="116" y="173"/>
                      <a:pt x="116" y="172"/>
                    </a:cubicBezTo>
                    <a:cubicBezTo>
                      <a:pt x="115" y="172"/>
                      <a:pt x="116" y="171"/>
                      <a:pt x="116" y="171"/>
                    </a:cubicBezTo>
                    <a:cubicBezTo>
                      <a:pt x="116" y="168"/>
                      <a:pt x="117" y="160"/>
                      <a:pt x="117" y="160"/>
                    </a:cubicBezTo>
                    <a:lnTo>
                      <a:pt x="117" y="160"/>
                    </a:lnTo>
                    <a:lnTo>
                      <a:pt x="124" y="153"/>
                    </a:lnTo>
                    <a:lnTo>
                      <a:pt x="125" y="154"/>
                    </a:lnTo>
                    <a:cubicBezTo>
                      <a:pt x="125" y="154"/>
                      <a:pt x="129" y="155"/>
                      <a:pt x="135" y="155"/>
                    </a:cubicBezTo>
                    <a:cubicBezTo>
                      <a:pt x="136" y="156"/>
                      <a:pt x="137" y="156"/>
                      <a:pt x="137" y="156"/>
                    </a:cubicBezTo>
                    <a:cubicBezTo>
                      <a:pt x="138" y="156"/>
                      <a:pt x="139" y="155"/>
                      <a:pt x="140" y="155"/>
                    </a:cubicBezTo>
                    <a:lnTo>
                      <a:pt x="133" y="149"/>
                    </a:lnTo>
                    <a:lnTo>
                      <a:pt x="136" y="148"/>
                    </a:lnTo>
                    <a:cubicBezTo>
                      <a:pt x="136" y="148"/>
                      <a:pt x="140" y="146"/>
                      <a:pt x="143" y="142"/>
                    </a:cubicBezTo>
                    <a:cubicBezTo>
                      <a:pt x="145" y="140"/>
                      <a:pt x="147" y="139"/>
                      <a:pt x="149" y="139"/>
                    </a:cubicBezTo>
                    <a:cubicBezTo>
                      <a:pt x="151" y="139"/>
                      <a:pt x="153" y="141"/>
                      <a:pt x="153" y="141"/>
                    </a:cubicBezTo>
                    <a:cubicBezTo>
                      <a:pt x="153" y="141"/>
                      <a:pt x="158" y="144"/>
                      <a:pt x="162" y="146"/>
                    </a:cubicBezTo>
                    <a:cubicBezTo>
                      <a:pt x="163" y="146"/>
                      <a:pt x="163" y="146"/>
                      <a:pt x="163" y="146"/>
                    </a:cubicBezTo>
                    <a:cubicBezTo>
                      <a:pt x="163" y="146"/>
                      <a:pt x="163" y="145"/>
                      <a:pt x="164" y="145"/>
                    </a:cubicBezTo>
                    <a:cubicBezTo>
                      <a:pt x="164" y="144"/>
                      <a:pt x="164" y="142"/>
                      <a:pt x="166" y="140"/>
                    </a:cubicBezTo>
                    <a:cubicBezTo>
                      <a:pt x="166" y="140"/>
                      <a:pt x="166" y="140"/>
                      <a:pt x="166" y="140"/>
                    </a:cubicBezTo>
                    <a:cubicBezTo>
                      <a:pt x="165" y="139"/>
                      <a:pt x="163" y="138"/>
                      <a:pt x="163" y="136"/>
                    </a:cubicBezTo>
                    <a:cubicBezTo>
                      <a:pt x="162" y="135"/>
                      <a:pt x="162" y="134"/>
                      <a:pt x="162" y="133"/>
                    </a:cubicBezTo>
                    <a:cubicBezTo>
                      <a:pt x="162" y="130"/>
                      <a:pt x="164" y="128"/>
                      <a:pt x="166" y="125"/>
                    </a:cubicBezTo>
                    <a:cubicBezTo>
                      <a:pt x="166" y="125"/>
                      <a:pt x="166" y="124"/>
                      <a:pt x="166" y="123"/>
                    </a:cubicBezTo>
                    <a:cubicBezTo>
                      <a:pt x="166" y="122"/>
                      <a:pt x="165" y="119"/>
                      <a:pt x="165" y="116"/>
                    </a:cubicBezTo>
                    <a:cubicBezTo>
                      <a:pt x="165" y="115"/>
                      <a:pt x="165" y="115"/>
                      <a:pt x="165" y="114"/>
                    </a:cubicBezTo>
                    <a:cubicBezTo>
                      <a:pt x="166" y="113"/>
                      <a:pt x="167" y="111"/>
                      <a:pt x="169" y="111"/>
                    </a:cubicBezTo>
                    <a:cubicBezTo>
                      <a:pt x="171" y="111"/>
                      <a:pt x="173" y="113"/>
                      <a:pt x="174" y="113"/>
                    </a:cubicBezTo>
                    <a:cubicBezTo>
                      <a:pt x="175" y="113"/>
                      <a:pt x="175" y="113"/>
                      <a:pt x="175" y="113"/>
                    </a:cubicBezTo>
                    <a:cubicBezTo>
                      <a:pt x="176" y="113"/>
                      <a:pt x="178" y="112"/>
                      <a:pt x="178" y="111"/>
                    </a:cubicBezTo>
                    <a:cubicBezTo>
                      <a:pt x="177" y="109"/>
                      <a:pt x="174" y="105"/>
                      <a:pt x="173" y="103"/>
                    </a:cubicBezTo>
                    <a:cubicBezTo>
                      <a:pt x="173" y="103"/>
                      <a:pt x="168" y="96"/>
                      <a:pt x="168" y="96"/>
                    </a:cubicBezTo>
                    <a:lnTo>
                      <a:pt x="166" y="93"/>
                    </a:lnTo>
                    <a:lnTo>
                      <a:pt x="170" y="93"/>
                    </a:lnTo>
                    <a:cubicBezTo>
                      <a:pt x="170" y="93"/>
                      <a:pt x="174" y="93"/>
                      <a:pt x="181" y="95"/>
                    </a:cubicBezTo>
                    <a:cubicBezTo>
                      <a:pt x="183" y="95"/>
                      <a:pt x="184" y="95"/>
                      <a:pt x="185" y="95"/>
                    </a:cubicBezTo>
                    <a:cubicBezTo>
                      <a:pt x="188" y="95"/>
                      <a:pt x="187" y="95"/>
                      <a:pt x="190" y="92"/>
                    </a:cubicBezTo>
                    <a:cubicBezTo>
                      <a:pt x="190" y="92"/>
                      <a:pt x="190" y="92"/>
                      <a:pt x="190" y="91"/>
                    </a:cubicBezTo>
                    <a:cubicBezTo>
                      <a:pt x="190" y="89"/>
                      <a:pt x="188" y="86"/>
                      <a:pt x="188" y="86"/>
                    </a:cubicBezTo>
                    <a:lnTo>
                      <a:pt x="187" y="85"/>
                    </a:lnTo>
                    <a:lnTo>
                      <a:pt x="188" y="84"/>
                    </a:lnTo>
                    <a:cubicBezTo>
                      <a:pt x="188" y="84"/>
                      <a:pt x="194" y="69"/>
                      <a:pt x="195" y="68"/>
                    </a:cubicBezTo>
                    <a:cubicBezTo>
                      <a:pt x="195" y="68"/>
                      <a:pt x="195" y="68"/>
                      <a:pt x="195" y="68"/>
                    </a:cubicBezTo>
                    <a:cubicBezTo>
                      <a:pt x="195" y="67"/>
                      <a:pt x="193" y="61"/>
                      <a:pt x="192" y="60"/>
                    </a:cubicBezTo>
                    <a:cubicBezTo>
                      <a:pt x="190" y="58"/>
                      <a:pt x="184" y="50"/>
                      <a:pt x="184" y="50"/>
                    </a:cubicBezTo>
                    <a:lnTo>
                      <a:pt x="183" y="49"/>
                    </a:lnTo>
                    <a:lnTo>
                      <a:pt x="189" y="40"/>
                    </a:lnTo>
                    <a:lnTo>
                      <a:pt x="190" y="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4" name="EUROPE"/>
            <p:cNvGrpSpPr/>
            <p:nvPr/>
          </p:nvGrpSpPr>
          <p:grpSpPr>
            <a:xfrm>
              <a:off x="3821449" y="1545688"/>
              <a:ext cx="5334560" cy="1346772"/>
              <a:chOff x="3821449" y="1545688"/>
              <a:chExt cx="5334560" cy="1346772"/>
            </a:xfrm>
            <a:grpFill/>
          </p:grpSpPr>
          <p:sp>
            <p:nvSpPr>
              <p:cNvPr id="1095" name="Greenland" hidden="1"/>
              <p:cNvSpPr>
                <a:spLocks noEditPoints="1"/>
              </p:cNvSpPr>
              <p:nvPr/>
            </p:nvSpPr>
            <p:spPr bwMode="auto">
              <a:xfrm>
                <a:off x="3821449" y="1545688"/>
                <a:ext cx="1101593" cy="579041"/>
              </a:xfrm>
              <a:custGeom>
                <a:avLst/>
                <a:gdLst>
                  <a:gd name="T0" fmla="*/ 518 w 778"/>
                  <a:gd name="T1" fmla="*/ 217 h 409"/>
                  <a:gd name="T2" fmla="*/ 548 w 778"/>
                  <a:gd name="T3" fmla="*/ 192 h 409"/>
                  <a:gd name="T4" fmla="*/ 597 w 778"/>
                  <a:gd name="T5" fmla="*/ 202 h 409"/>
                  <a:gd name="T6" fmla="*/ 563 w 778"/>
                  <a:gd name="T7" fmla="*/ 152 h 409"/>
                  <a:gd name="T8" fmla="*/ 610 w 778"/>
                  <a:gd name="T9" fmla="*/ 161 h 409"/>
                  <a:gd name="T10" fmla="*/ 639 w 778"/>
                  <a:gd name="T11" fmla="*/ 143 h 409"/>
                  <a:gd name="T12" fmla="*/ 635 w 778"/>
                  <a:gd name="T13" fmla="*/ 125 h 409"/>
                  <a:gd name="T14" fmla="*/ 629 w 778"/>
                  <a:gd name="T15" fmla="*/ 108 h 409"/>
                  <a:gd name="T16" fmla="*/ 669 w 778"/>
                  <a:gd name="T17" fmla="*/ 91 h 409"/>
                  <a:gd name="T18" fmla="*/ 652 w 778"/>
                  <a:gd name="T19" fmla="*/ 68 h 409"/>
                  <a:gd name="T20" fmla="*/ 713 w 778"/>
                  <a:gd name="T21" fmla="*/ 47 h 409"/>
                  <a:gd name="T22" fmla="*/ 753 w 778"/>
                  <a:gd name="T23" fmla="*/ 23 h 409"/>
                  <a:gd name="T24" fmla="*/ 650 w 778"/>
                  <a:gd name="T25" fmla="*/ 33 h 409"/>
                  <a:gd name="T26" fmla="*/ 623 w 778"/>
                  <a:gd name="T27" fmla="*/ 26 h 409"/>
                  <a:gd name="T28" fmla="*/ 637 w 778"/>
                  <a:gd name="T29" fmla="*/ 10 h 409"/>
                  <a:gd name="T30" fmla="*/ 474 w 778"/>
                  <a:gd name="T31" fmla="*/ 6 h 409"/>
                  <a:gd name="T32" fmla="*/ 389 w 778"/>
                  <a:gd name="T33" fmla="*/ 13 h 409"/>
                  <a:gd name="T34" fmla="*/ 367 w 778"/>
                  <a:gd name="T35" fmla="*/ 20 h 409"/>
                  <a:gd name="T36" fmla="*/ 298 w 778"/>
                  <a:gd name="T37" fmla="*/ 18 h 409"/>
                  <a:gd name="T38" fmla="*/ 224 w 778"/>
                  <a:gd name="T39" fmla="*/ 20 h 409"/>
                  <a:gd name="T40" fmla="*/ 174 w 778"/>
                  <a:gd name="T41" fmla="*/ 33 h 409"/>
                  <a:gd name="T42" fmla="*/ 120 w 778"/>
                  <a:gd name="T43" fmla="*/ 62 h 409"/>
                  <a:gd name="T44" fmla="*/ 30 w 778"/>
                  <a:gd name="T45" fmla="*/ 82 h 409"/>
                  <a:gd name="T46" fmla="*/ 50 w 778"/>
                  <a:gd name="T47" fmla="*/ 87 h 409"/>
                  <a:gd name="T48" fmla="*/ 42 w 778"/>
                  <a:gd name="T49" fmla="*/ 95 h 409"/>
                  <a:gd name="T50" fmla="*/ 3 w 778"/>
                  <a:gd name="T51" fmla="*/ 95 h 409"/>
                  <a:gd name="T52" fmla="*/ 25 w 778"/>
                  <a:gd name="T53" fmla="*/ 103 h 409"/>
                  <a:gd name="T54" fmla="*/ 37 w 778"/>
                  <a:gd name="T55" fmla="*/ 108 h 409"/>
                  <a:gd name="T56" fmla="*/ 81 w 778"/>
                  <a:gd name="T57" fmla="*/ 105 h 409"/>
                  <a:gd name="T58" fmla="*/ 115 w 778"/>
                  <a:gd name="T59" fmla="*/ 111 h 409"/>
                  <a:gd name="T60" fmla="*/ 149 w 778"/>
                  <a:gd name="T61" fmla="*/ 120 h 409"/>
                  <a:gd name="T62" fmla="*/ 147 w 778"/>
                  <a:gd name="T63" fmla="*/ 139 h 409"/>
                  <a:gd name="T64" fmla="*/ 144 w 778"/>
                  <a:gd name="T65" fmla="*/ 155 h 409"/>
                  <a:gd name="T66" fmla="*/ 147 w 778"/>
                  <a:gd name="T67" fmla="*/ 169 h 409"/>
                  <a:gd name="T68" fmla="*/ 156 w 778"/>
                  <a:gd name="T69" fmla="*/ 194 h 409"/>
                  <a:gd name="T70" fmla="*/ 181 w 778"/>
                  <a:gd name="T71" fmla="*/ 202 h 409"/>
                  <a:gd name="T72" fmla="*/ 153 w 778"/>
                  <a:gd name="T73" fmla="*/ 205 h 409"/>
                  <a:gd name="T74" fmla="*/ 178 w 778"/>
                  <a:gd name="T75" fmla="*/ 224 h 409"/>
                  <a:gd name="T76" fmla="*/ 176 w 778"/>
                  <a:gd name="T77" fmla="*/ 243 h 409"/>
                  <a:gd name="T78" fmla="*/ 149 w 778"/>
                  <a:gd name="T79" fmla="*/ 251 h 409"/>
                  <a:gd name="T80" fmla="*/ 147 w 778"/>
                  <a:gd name="T81" fmla="*/ 258 h 409"/>
                  <a:gd name="T82" fmla="*/ 164 w 778"/>
                  <a:gd name="T83" fmla="*/ 264 h 409"/>
                  <a:gd name="T84" fmla="*/ 131 w 778"/>
                  <a:gd name="T85" fmla="*/ 279 h 409"/>
                  <a:gd name="T86" fmla="*/ 120 w 778"/>
                  <a:gd name="T87" fmla="*/ 312 h 409"/>
                  <a:gd name="T88" fmla="*/ 124 w 778"/>
                  <a:gd name="T89" fmla="*/ 322 h 409"/>
                  <a:gd name="T90" fmla="*/ 119 w 778"/>
                  <a:gd name="T91" fmla="*/ 343 h 409"/>
                  <a:gd name="T92" fmla="*/ 129 w 778"/>
                  <a:gd name="T93" fmla="*/ 368 h 409"/>
                  <a:gd name="T94" fmla="*/ 137 w 778"/>
                  <a:gd name="T95" fmla="*/ 387 h 409"/>
                  <a:gd name="T96" fmla="*/ 166 w 778"/>
                  <a:gd name="T97" fmla="*/ 392 h 409"/>
                  <a:gd name="T98" fmla="*/ 202 w 778"/>
                  <a:gd name="T99" fmla="*/ 400 h 409"/>
                  <a:gd name="T100" fmla="*/ 224 w 778"/>
                  <a:gd name="T101" fmla="*/ 389 h 409"/>
                  <a:gd name="T102" fmla="*/ 253 w 778"/>
                  <a:gd name="T103" fmla="*/ 356 h 409"/>
                  <a:gd name="T104" fmla="*/ 286 w 778"/>
                  <a:gd name="T105" fmla="*/ 325 h 409"/>
                  <a:gd name="T106" fmla="*/ 321 w 778"/>
                  <a:gd name="T107" fmla="*/ 300 h 409"/>
                  <a:gd name="T108" fmla="*/ 355 w 778"/>
                  <a:gd name="T109" fmla="*/ 295 h 409"/>
                  <a:gd name="T110" fmla="*/ 432 w 778"/>
                  <a:gd name="T111" fmla="*/ 253 h 409"/>
                  <a:gd name="T112" fmla="*/ 550 w 778"/>
                  <a:gd name="T113" fmla="*/ 233 h 409"/>
                  <a:gd name="T114" fmla="*/ 651 w 778"/>
                  <a:gd name="T115" fmla="*/ 9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8" h="409">
                    <a:moveTo>
                      <a:pt x="550" y="233"/>
                    </a:moveTo>
                    <a:lnTo>
                      <a:pt x="550" y="233"/>
                    </a:lnTo>
                    <a:cubicBezTo>
                      <a:pt x="562" y="228"/>
                      <a:pt x="587" y="216"/>
                      <a:pt x="587" y="216"/>
                    </a:cubicBezTo>
                    <a:cubicBezTo>
                      <a:pt x="587" y="216"/>
                      <a:pt x="575" y="214"/>
                      <a:pt x="567" y="214"/>
                    </a:cubicBezTo>
                    <a:cubicBezTo>
                      <a:pt x="558" y="214"/>
                      <a:pt x="552" y="214"/>
                      <a:pt x="542" y="214"/>
                    </a:cubicBezTo>
                    <a:cubicBezTo>
                      <a:pt x="533" y="214"/>
                      <a:pt x="521" y="219"/>
                      <a:pt x="518" y="217"/>
                    </a:cubicBezTo>
                    <a:cubicBezTo>
                      <a:pt x="515" y="214"/>
                      <a:pt x="515" y="212"/>
                      <a:pt x="524" y="211"/>
                    </a:cubicBezTo>
                    <a:cubicBezTo>
                      <a:pt x="533" y="211"/>
                      <a:pt x="538" y="211"/>
                      <a:pt x="541" y="209"/>
                    </a:cubicBezTo>
                    <a:cubicBezTo>
                      <a:pt x="545" y="206"/>
                      <a:pt x="550" y="204"/>
                      <a:pt x="545" y="203"/>
                    </a:cubicBezTo>
                    <a:cubicBezTo>
                      <a:pt x="539" y="202"/>
                      <a:pt x="531" y="200"/>
                      <a:pt x="531" y="200"/>
                    </a:cubicBezTo>
                    <a:cubicBezTo>
                      <a:pt x="531" y="200"/>
                      <a:pt x="535" y="196"/>
                      <a:pt x="540" y="196"/>
                    </a:cubicBezTo>
                    <a:cubicBezTo>
                      <a:pt x="544" y="196"/>
                      <a:pt x="540" y="193"/>
                      <a:pt x="548" y="192"/>
                    </a:cubicBezTo>
                    <a:cubicBezTo>
                      <a:pt x="557" y="192"/>
                      <a:pt x="563" y="193"/>
                      <a:pt x="563" y="199"/>
                    </a:cubicBezTo>
                    <a:cubicBezTo>
                      <a:pt x="564" y="204"/>
                      <a:pt x="559" y="207"/>
                      <a:pt x="567" y="209"/>
                    </a:cubicBezTo>
                    <a:cubicBezTo>
                      <a:pt x="574" y="211"/>
                      <a:pt x="582" y="212"/>
                      <a:pt x="581" y="209"/>
                    </a:cubicBezTo>
                    <a:cubicBezTo>
                      <a:pt x="580" y="205"/>
                      <a:pt x="577" y="194"/>
                      <a:pt x="582" y="200"/>
                    </a:cubicBezTo>
                    <a:cubicBezTo>
                      <a:pt x="587" y="206"/>
                      <a:pt x="582" y="214"/>
                      <a:pt x="589" y="211"/>
                    </a:cubicBezTo>
                    <a:cubicBezTo>
                      <a:pt x="597" y="209"/>
                      <a:pt x="600" y="207"/>
                      <a:pt x="597" y="202"/>
                    </a:cubicBezTo>
                    <a:cubicBezTo>
                      <a:pt x="594" y="197"/>
                      <a:pt x="597" y="190"/>
                      <a:pt x="597" y="190"/>
                    </a:cubicBezTo>
                    <a:cubicBezTo>
                      <a:pt x="597" y="190"/>
                      <a:pt x="588" y="185"/>
                      <a:pt x="583" y="182"/>
                    </a:cubicBezTo>
                    <a:cubicBezTo>
                      <a:pt x="578" y="179"/>
                      <a:pt x="568" y="180"/>
                      <a:pt x="567" y="177"/>
                    </a:cubicBezTo>
                    <a:cubicBezTo>
                      <a:pt x="566" y="175"/>
                      <a:pt x="569" y="174"/>
                      <a:pt x="567" y="169"/>
                    </a:cubicBezTo>
                    <a:cubicBezTo>
                      <a:pt x="565" y="164"/>
                      <a:pt x="567" y="166"/>
                      <a:pt x="560" y="162"/>
                    </a:cubicBezTo>
                    <a:cubicBezTo>
                      <a:pt x="554" y="159"/>
                      <a:pt x="562" y="152"/>
                      <a:pt x="563" y="152"/>
                    </a:cubicBezTo>
                    <a:cubicBezTo>
                      <a:pt x="565" y="152"/>
                      <a:pt x="570" y="154"/>
                      <a:pt x="573" y="153"/>
                    </a:cubicBezTo>
                    <a:cubicBezTo>
                      <a:pt x="577" y="152"/>
                      <a:pt x="580" y="144"/>
                      <a:pt x="584" y="149"/>
                    </a:cubicBezTo>
                    <a:cubicBezTo>
                      <a:pt x="588" y="153"/>
                      <a:pt x="587" y="153"/>
                      <a:pt x="597" y="155"/>
                    </a:cubicBezTo>
                    <a:cubicBezTo>
                      <a:pt x="604" y="156"/>
                      <a:pt x="605" y="157"/>
                      <a:pt x="608" y="157"/>
                    </a:cubicBezTo>
                    <a:lnTo>
                      <a:pt x="607" y="160"/>
                    </a:lnTo>
                    <a:lnTo>
                      <a:pt x="610" y="161"/>
                    </a:lnTo>
                    <a:lnTo>
                      <a:pt x="609" y="157"/>
                    </a:lnTo>
                    <a:cubicBezTo>
                      <a:pt x="610" y="158"/>
                      <a:pt x="611" y="157"/>
                      <a:pt x="614" y="157"/>
                    </a:cubicBezTo>
                    <a:cubicBezTo>
                      <a:pt x="623" y="157"/>
                      <a:pt x="625" y="161"/>
                      <a:pt x="627" y="156"/>
                    </a:cubicBezTo>
                    <a:cubicBezTo>
                      <a:pt x="630" y="151"/>
                      <a:pt x="614" y="149"/>
                      <a:pt x="615" y="147"/>
                    </a:cubicBezTo>
                    <a:cubicBezTo>
                      <a:pt x="616" y="145"/>
                      <a:pt x="614" y="142"/>
                      <a:pt x="622" y="144"/>
                    </a:cubicBezTo>
                    <a:cubicBezTo>
                      <a:pt x="629" y="145"/>
                      <a:pt x="630" y="144"/>
                      <a:pt x="639" y="143"/>
                    </a:cubicBezTo>
                    <a:cubicBezTo>
                      <a:pt x="649" y="142"/>
                      <a:pt x="656" y="138"/>
                      <a:pt x="656" y="138"/>
                    </a:cubicBezTo>
                    <a:cubicBezTo>
                      <a:pt x="656" y="138"/>
                      <a:pt x="642" y="138"/>
                      <a:pt x="639" y="137"/>
                    </a:cubicBezTo>
                    <a:lnTo>
                      <a:pt x="636" y="135"/>
                    </a:lnTo>
                    <a:cubicBezTo>
                      <a:pt x="636" y="135"/>
                      <a:pt x="643" y="138"/>
                      <a:pt x="642" y="133"/>
                    </a:cubicBezTo>
                    <a:cubicBezTo>
                      <a:pt x="640" y="128"/>
                      <a:pt x="639" y="132"/>
                      <a:pt x="637" y="130"/>
                    </a:cubicBezTo>
                    <a:cubicBezTo>
                      <a:pt x="635" y="129"/>
                      <a:pt x="631" y="126"/>
                      <a:pt x="635" y="125"/>
                    </a:cubicBezTo>
                    <a:cubicBezTo>
                      <a:pt x="639" y="124"/>
                      <a:pt x="638" y="120"/>
                      <a:pt x="642" y="125"/>
                    </a:cubicBezTo>
                    <a:cubicBezTo>
                      <a:pt x="647" y="129"/>
                      <a:pt x="649" y="133"/>
                      <a:pt x="650" y="128"/>
                    </a:cubicBezTo>
                    <a:cubicBezTo>
                      <a:pt x="652" y="123"/>
                      <a:pt x="655" y="122"/>
                      <a:pt x="650" y="118"/>
                    </a:cubicBezTo>
                    <a:cubicBezTo>
                      <a:pt x="646" y="114"/>
                      <a:pt x="643" y="114"/>
                      <a:pt x="638" y="114"/>
                    </a:cubicBezTo>
                    <a:cubicBezTo>
                      <a:pt x="633" y="114"/>
                      <a:pt x="624" y="120"/>
                      <a:pt x="626" y="114"/>
                    </a:cubicBezTo>
                    <a:cubicBezTo>
                      <a:pt x="629" y="108"/>
                      <a:pt x="630" y="110"/>
                      <a:pt x="629" y="108"/>
                    </a:cubicBezTo>
                    <a:cubicBezTo>
                      <a:pt x="627" y="107"/>
                      <a:pt x="620" y="103"/>
                      <a:pt x="622" y="101"/>
                    </a:cubicBezTo>
                    <a:cubicBezTo>
                      <a:pt x="624" y="98"/>
                      <a:pt x="625" y="104"/>
                      <a:pt x="633" y="102"/>
                    </a:cubicBezTo>
                    <a:cubicBezTo>
                      <a:pt x="640" y="99"/>
                      <a:pt x="637" y="98"/>
                      <a:pt x="647" y="98"/>
                    </a:cubicBezTo>
                    <a:cubicBezTo>
                      <a:pt x="657" y="97"/>
                      <a:pt x="655" y="96"/>
                      <a:pt x="666" y="98"/>
                    </a:cubicBezTo>
                    <a:cubicBezTo>
                      <a:pt x="677" y="100"/>
                      <a:pt x="679" y="93"/>
                      <a:pt x="677" y="92"/>
                    </a:cubicBezTo>
                    <a:cubicBezTo>
                      <a:pt x="676" y="91"/>
                      <a:pt x="676" y="91"/>
                      <a:pt x="669" y="91"/>
                    </a:cubicBezTo>
                    <a:cubicBezTo>
                      <a:pt x="669" y="91"/>
                      <a:pt x="669" y="91"/>
                      <a:pt x="669" y="90"/>
                    </a:cubicBezTo>
                    <a:cubicBezTo>
                      <a:pt x="669" y="88"/>
                      <a:pt x="664" y="82"/>
                      <a:pt x="659" y="81"/>
                    </a:cubicBezTo>
                    <a:cubicBezTo>
                      <a:pt x="653" y="80"/>
                      <a:pt x="648" y="75"/>
                      <a:pt x="645" y="80"/>
                    </a:cubicBezTo>
                    <a:cubicBezTo>
                      <a:pt x="643" y="84"/>
                      <a:pt x="642" y="87"/>
                      <a:pt x="639" y="87"/>
                    </a:cubicBezTo>
                    <a:cubicBezTo>
                      <a:pt x="635" y="87"/>
                      <a:pt x="634" y="80"/>
                      <a:pt x="637" y="80"/>
                    </a:cubicBezTo>
                    <a:cubicBezTo>
                      <a:pt x="640" y="79"/>
                      <a:pt x="647" y="68"/>
                      <a:pt x="652" y="68"/>
                    </a:cubicBezTo>
                    <a:cubicBezTo>
                      <a:pt x="656" y="68"/>
                      <a:pt x="662" y="72"/>
                      <a:pt x="665" y="67"/>
                    </a:cubicBezTo>
                    <a:cubicBezTo>
                      <a:pt x="668" y="63"/>
                      <a:pt x="674" y="61"/>
                      <a:pt x="676" y="61"/>
                    </a:cubicBezTo>
                    <a:cubicBezTo>
                      <a:pt x="678" y="61"/>
                      <a:pt x="667" y="59"/>
                      <a:pt x="672" y="56"/>
                    </a:cubicBezTo>
                    <a:cubicBezTo>
                      <a:pt x="676" y="53"/>
                      <a:pt x="680" y="53"/>
                      <a:pt x="689" y="52"/>
                    </a:cubicBezTo>
                    <a:cubicBezTo>
                      <a:pt x="699" y="51"/>
                      <a:pt x="702" y="46"/>
                      <a:pt x="702" y="46"/>
                    </a:cubicBezTo>
                    <a:cubicBezTo>
                      <a:pt x="702" y="46"/>
                      <a:pt x="709" y="52"/>
                      <a:pt x="713" y="47"/>
                    </a:cubicBezTo>
                    <a:cubicBezTo>
                      <a:pt x="716" y="42"/>
                      <a:pt x="721" y="44"/>
                      <a:pt x="722" y="42"/>
                    </a:cubicBezTo>
                    <a:cubicBezTo>
                      <a:pt x="723" y="40"/>
                      <a:pt x="730" y="37"/>
                      <a:pt x="734" y="36"/>
                    </a:cubicBezTo>
                    <a:cubicBezTo>
                      <a:pt x="739" y="36"/>
                      <a:pt x="730" y="38"/>
                      <a:pt x="739" y="36"/>
                    </a:cubicBezTo>
                    <a:cubicBezTo>
                      <a:pt x="748" y="34"/>
                      <a:pt x="743" y="36"/>
                      <a:pt x="754" y="33"/>
                    </a:cubicBezTo>
                    <a:cubicBezTo>
                      <a:pt x="766" y="30"/>
                      <a:pt x="778" y="26"/>
                      <a:pt x="778" y="26"/>
                    </a:cubicBezTo>
                    <a:cubicBezTo>
                      <a:pt x="778" y="26"/>
                      <a:pt x="765" y="23"/>
                      <a:pt x="753" y="23"/>
                    </a:cubicBezTo>
                    <a:cubicBezTo>
                      <a:pt x="742" y="23"/>
                      <a:pt x="734" y="21"/>
                      <a:pt x="727" y="22"/>
                    </a:cubicBezTo>
                    <a:cubicBezTo>
                      <a:pt x="719" y="23"/>
                      <a:pt x="712" y="27"/>
                      <a:pt x="706" y="28"/>
                    </a:cubicBezTo>
                    <a:cubicBezTo>
                      <a:pt x="701" y="28"/>
                      <a:pt x="697" y="28"/>
                      <a:pt x="692" y="28"/>
                    </a:cubicBezTo>
                    <a:cubicBezTo>
                      <a:pt x="686" y="27"/>
                      <a:pt x="684" y="25"/>
                      <a:pt x="679" y="26"/>
                    </a:cubicBezTo>
                    <a:cubicBezTo>
                      <a:pt x="674" y="26"/>
                      <a:pt x="669" y="29"/>
                      <a:pt x="664" y="31"/>
                    </a:cubicBezTo>
                    <a:cubicBezTo>
                      <a:pt x="660" y="33"/>
                      <a:pt x="654" y="32"/>
                      <a:pt x="650" y="33"/>
                    </a:cubicBezTo>
                    <a:cubicBezTo>
                      <a:pt x="647" y="33"/>
                      <a:pt x="630" y="39"/>
                      <a:pt x="630" y="39"/>
                    </a:cubicBezTo>
                    <a:cubicBezTo>
                      <a:pt x="630" y="39"/>
                      <a:pt x="645" y="28"/>
                      <a:pt x="649" y="28"/>
                    </a:cubicBezTo>
                    <a:cubicBezTo>
                      <a:pt x="652" y="28"/>
                      <a:pt x="660" y="25"/>
                      <a:pt x="659" y="23"/>
                    </a:cubicBezTo>
                    <a:cubicBezTo>
                      <a:pt x="658" y="21"/>
                      <a:pt x="654" y="20"/>
                      <a:pt x="650" y="21"/>
                    </a:cubicBezTo>
                    <a:cubicBezTo>
                      <a:pt x="645" y="23"/>
                      <a:pt x="639" y="20"/>
                      <a:pt x="635" y="23"/>
                    </a:cubicBezTo>
                    <a:cubicBezTo>
                      <a:pt x="632" y="26"/>
                      <a:pt x="624" y="28"/>
                      <a:pt x="623" y="26"/>
                    </a:cubicBezTo>
                    <a:cubicBezTo>
                      <a:pt x="622" y="25"/>
                      <a:pt x="616" y="20"/>
                      <a:pt x="620" y="20"/>
                    </a:cubicBezTo>
                    <a:cubicBezTo>
                      <a:pt x="625" y="20"/>
                      <a:pt x="627" y="21"/>
                      <a:pt x="632" y="20"/>
                    </a:cubicBezTo>
                    <a:cubicBezTo>
                      <a:pt x="638" y="18"/>
                      <a:pt x="640" y="18"/>
                      <a:pt x="647" y="18"/>
                    </a:cubicBezTo>
                    <a:cubicBezTo>
                      <a:pt x="654" y="17"/>
                      <a:pt x="673" y="15"/>
                      <a:pt x="673" y="15"/>
                    </a:cubicBezTo>
                    <a:cubicBezTo>
                      <a:pt x="673" y="15"/>
                      <a:pt x="661" y="10"/>
                      <a:pt x="656" y="10"/>
                    </a:cubicBezTo>
                    <a:cubicBezTo>
                      <a:pt x="651" y="11"/>
                      <a:pt x="639" y="10"/>
                      <a:pt x="637" y="10"/>
                    </a:cubicBezTo>
                    <a:cubicBezTo>
                      <a:pt x="635" y="10"/>
                      <a:pt x="627" y="6"/>
                      <a:pt x="627" y="6"/>
                    </a:cubicBezTo>
                    <a:cubicBezTo>
                      <a:pt x="627" y="6"/>
                      <a:pt x="625" y="3"/>
                      <a:pt x="615" y="2"/>
                    </a:cubicBezTo>
                    <a:cubicBezTo>
                      <a:pt x="605" y="1"/>
                      <a:pt x="604" y="1"/>
                      <a:pt x="593" y="1"/>
                    </a:cubicBezTo>
                    <a:cubicBezTo>
                      <a:pt x="582" y="2"/>
                      <a:pt x="571" y="0"/>
                      <a:pt x="556" y="1"/>
                    </a:cubicBezTo>
                    <a:cubicBezTo>
                      <a:pt x="541" y="1"/>
                      <a:pt x="513" y="3"/>
                      <a:pt x="500" y="3"/>
                    </a:cubicBezTo>
                    <a:cubicBezTo>
                      <a:pt x="487" y="3"/>
                      <a:pt x="485" y="6"/>
                      <a:pt x="474" y="6"/>
                    </a:cubicBezTo>
                    <a:cubicBezTo>
                      <a:pt x="464" y="6"/>
                      <a:pt x="449" y="5"/>
                      <a:pt x="444" y="6"/>
                    </a:cubicBezTo>
                    <a:cubicBezTo>
                      <a:pt x="439" y="6"/>
                      <a:pt x="427" y="4"/>
                      <a:pt x="422" y="4"/>
                    </a:cubicBezTo>
                    <a:cubicBezTo>
                      <a:pt x="417" y="5"/>
                      <a:pt x="399" y="9"/>
                      <a:pt x="395" y="10"/>
                    </a:cubicBezTo>
                    <a:cubicBezTo>
                      <a:pt x="391" y="10"/>
                      <a:pt x="379" y="9"/>
                      <a:pt x="379" y="9"/>
                    </a:cubicBezTo>
                    <a:lnTo>
                      <a:pt x="391" y="10"/>
                    </a:lnTo>
                    <a:cubicBezTo>
                      <a:pt x="391" y="10"/>
                      <a:pt x="392" y="13"/>
                      <a:pt x="389" y="13"/>
                    </a:cubicBezTo>
                    <a:cubicBezTo>
                      <a:pt x="387" y="14"/>
                      <a:pt x="377" y="12"/>
                      <a:pt x="377" y="12"/>
                    </a:cubicBezTo>
                    <a:cubicBezTo>
                      <a:pt x="377" y="12"/>
                      <a:pt x="359" y="7"/>
                      <a:pt x="364" y="11"/>
                    </a:cubicBezTo>
                    <a:cubicBezTo>
                      <a:pt x="369" y="15"/>
                      <a:pt x="368" y="15"/>
                      <a:pt x="375" y="17"/>
                    </a:cubicBezTo>
                    <a:cubicBezTo>
                      <a:pt x="383" y="20"/>
                      <a:pt x="391" y="18"/>
                      <a:pt x="394" y="21"/>
                    </a:cubicBezTo>
                    <a:cubicBezTo>
                      <a:pt x="396" y="25"/>
                      <a:pt x="397" y="26"/>
                      <a:pt x="390" y="25"/>
                    </a:cubicBezTo>
                    <a:cubicBezTo>
                      <a:pt x="384" y="23"/>
                      <a:pt x="375" y="23"/>
                      <a:pt x="367" y="20"/>
                    </a:cubicBezTo>
                    <a:cubicBezTo>
                      <a:pt x="360" y="18"/>
                      <a:pt x="355" y="15"/>
                      <a:pt x="346" y="14"/>
                    </a:cubicBezTo>
                    <a:cubicBezTo>
                      <a:pt x="337" y="13"/>
                      <a:pt x="327" y="9"/>
                      <a:pt x="328" y="14"/>
                    </a:cubicBezTo>
                    <a:cubicBezTo>
                      <a:pt x="330" y="19"/>
                      <a:pt x="340" y="19"/>
                      <a:pt x="337" y="23"/>
                    </a:cubicBezTo>
                    <a:cubicBezTo>
                      <a:pt x="335" y="26"/>
                      <a:pt x="333" y="28"/>
                      <a:pt x="327" y="25"/>
                    </a:cubicBezTo>
                    <a:cubicBezTo>
                      <a:pt x="321" y="23"/>
                      <a:pt x="318" y="20"/>
                      <a:pt x="312" y="19"/>
                    </a:cubicBezTo>
                    <a:cubicBezTo>
                      <a:pt x="305" y="18"/>
                      <a:pt x="295" y="13"/>
                      <a:pt x="298" y="18"/>
                    </a:cubicBezTo>
                    <a:cubicBezTo>
                      <a:pt x="300" y="24"/>
                      <a:pt x="296" y="25"/>
                      <a:pt x="293" y="25"/>
                    </a:cubicBezTo>
                    <a:cubicBezTo>
                      <a:pt x="291" y="25"/>
                      <a:pt x="291" y="20"/>
                      <a:pt x="291" y="20"/>
                    </a:cubicBezTo>
                    <a:cubicBezTo>
                      <a:pt x="291" y="20"/>
                      <a:pt x="291" y="16"/>
                      <a:pt x="278" y="17"/>
                    </a:cubicBezTo>
                    <a:cubicBezTo>
                      <a:pt x="265" y="18"/>
                      <a:pt x="256" y="18"/>
                      <a:pt x="256" y="18"/>
                    </a:cubicBezTo>
                    <a:lnTo>
                      <a:pt x="236" y="21"/>
                    </a:lnTo>
                    <a:lnTo>
                      <a:pt x="224" y="20"/>
                    </a:lnTo>
                    <a:lnTo>
                      <a:pt x="211" y="23"/>
                    </a:lnTo>
                    <a:lnTo>
                      <a:pt x="200" y="25"/>
                    </a:lnTo>
                    <a:lnTo>
                      <a:pt x="204" y="30"/>
                    </a:lnTo>
                    <a:lnTo>
                      <a:pt x="198" y="32"/>
                    </a:lnTo>
                    <a:lnTo>
                      <a:pt x="191" y="35"/>
                    </a:lnTo>
                    <a:lnTo>
                      <a:pt x="174" y="33"/>
                    </a:lnTo>
                    <a:lnTo>
                      <a:pt x="156" y="35"/>
                    </a:lnTo>
                    <a:cubicBezTo>
                      <a:pt x="156" y="35"/>
                      <a:pt x="132" y="38"/>
                      <a:pt x="129" y="39"/>
                    </a:cubicBezTo>
                    <a:cubicBezTo>
                      <a:pt x="127" y="40"/>
                      <a:pt x="105" y="44"/>
                      <a:pt x="105" y="46"/>
                    </a:cubicBezTo>
                    <a:cubicBezTo>
                      <a:pt x="105" y="48"/>
                      <a:pt x="119" y="51"/>
                      <a:pt x="122" y="50"/>
                    </a:cubicBezTo>
                    <a:cubicBezTo>
                      <a:pt x="124" y="50"/>
                      <a:pt x="130" y="51"/>
                      <a:pt x="130" y="51"/>
                    </a:cubicBezTo>
                    <a:cubicBezTo>
                      <a:pt x="130" y="51"/>
                      <a:pt x="122" y="61"/>
                      <a:pt x="120" y="62"/>
                    </a:cubicBezTo>
                    <a:cubicBezTo>
                      <a:pt x="119" y="62"/>
                      <a:pt x="95" y="62"/>
                      <a:pt x="83" y="63"/>
                    </a:cubicBezTo>
                    <a:cubicBezTo>
                      <a:pt x="71" y="65"/>
                      <a:pt x="73" y="67"/>
                      <a:pt x="60" y="68"/>
                    </a:cubicBezTo>
                    <a:cubicBezTo>
                      <a:pt x="48" y="70"/>
                      <a:pt x="38" y="68"/>
                      <a:pt x="31" y="72"/>
                    </a:cubicBezTo>
                    <a:cubicBezTo>
                      <a:pt x="24" y="75"/>
                      <a:pt x="0" y="77"/>
                      <a:pt x="5" y="79"/>
                    </a:cubicBezTo>
                    <a:cubicBezTo>
                      <a:pt x="9" y="82"/>
                      <a:pt x="18" y="82"/>
                      <a:pt x="18" y="82"/>
                    </a:cubicBezTo>
                    <a:cubicBezTo>
                      <a:pt x="18" y="82"/>
                      <a:pt x="25" y="83"/>
                      <a:pt x="30" y="82"/>
                    </a:cubicBezTo>
                    <a:cubicBezTo>
                      <a:pt x="34" y="81"/>
                      <a:pt x="42" y="78"/>
                      <a:pt x="42" y="78"/>
                    </a:cubicBezTo>
                    <a:lnTo>
                      <a:pt x="34" y="81"/>
                    </a:lnTo>
                    <a:cubicBezTo>
                      <a:pt x="34" y="81"/>
                      <a:pt x="33" y="86"/>
                      <a:pt x="35" y="87"/>
                    </a:cubicBezTo>
                    <a:cubicBezTo>
                      <a:pt x="37" y="87"/>
                      <a:pt x="40" y="91"/>
                      <a:pt x="44" y="87"/>
                    </a:cubicBezTo>
                    <a:cubicBezTo>
                      <a:pt x="48" y="82"/>
                      <a:pt x="55" y="80"/>
                      <a:pt x="55" y="80"/>
                    </a:cubicBezTo>
                    <a:lnTo>
                      <a:pt x="50" y="87"/>
                    </a:lnTo>
                    <a:cubicBezTo>
                      <a:pt x="50" y="87"/>
                      <a:pt x="62" y="89"/>
                      <a:pt x="63" y="85"/>
                    </a:cubicBezTo>
                    <a:cubicBezTo>
                      <a:pt x="63" y="82"/>
                      <a:pt x="61" y="79"/>
                      <a:pt x="70" y="80"/>
                    </a:cubicBezTo>
                    <a:cubicBezTo>
                      <a:pt x="79" y="82"/>
                      <a:pt x="88" y="80"/>
                      <a:pt x="86" y="82"/>
                    </a:cubicBezTo>
                    <a:cubicBezTo>
                      <a:pt x="84" y="85"/>
                      <a:pt x="75" y="88"/>
                      <a:pt x="72" y="91"/>
                    </a:cubicBezTo>
                    <a:cubicBezTo>
                      <a:pt x="68" y="94"/>
                      <a:pt x="58" y="98"/>
                      <a:pt x="58" y="98"/>
                    </a:cubicBezTo>
                    <a:cubicBezTo>
                      <a:pt x="58" y="98"/>
                      <a:pt x="45" y="95"/>
                      <a:pt x="42" y="95"/>
                    </a:cubicBezTo>
                    <a:cubicBezTo>
                      <a:pt x="39" y="95"/>
                      <a:pt x="27" y="95"/>
                      <a:pt x="27" y="95"/>
                    </a:cubicBezTo>
                    <a:lnTo>
                      <a:pt x="19" y="92"/>
                    </a:lnTo>
                    <a:lnTo>
                      <a:pt x="20" y="88"/>
                    </a:lnTo>
                    <a:lnTo>
                      <a:pt x="13" y="88"/>
                    </a:lnTo>
                    <a:lnTo>
                      <a:pt x="10" y="93"/>
                    </a:lnTo>
                    <a:lnTo>
                      <a:pt x="3" y="95"/>
                    </a:lnTo>
                    <a:lnTo>
                      <a:pt x="6" y="98"/>
                    </a:lnTo>
                    <a:lnTo>
                      <a:pt x="13" y="99"/>
                    </a:lnTo>
                    <a:lnTo>
                      <a:pt x="17" y="98"/>
                    </a:lnTo>
                    <a:lnTo>
                      <a:pt x="14" y="103"/>
                    </a:lnTo>
                    <a:cubicBezTo>
                      <a:pt x="14" y="103"/>
                      <a:pt x="19" y="112"/>
                      <a:pt x="20" y="109"/>
                    </a:cubicBezTo>
                    <a:cubicBezTo>
                      <a:pt x="21" y="106"/>
                      <a:pt x="25" y="103"/>
                      <a:pt x="25" y="103"/>
                    </a:cubicBezTo>
                    <a:lnTo>
                      <a:pt x="31" y="99"/>
                    </a:lnTo>
                    <a:lnTo>
                      <a:pt x="38" y="99"/>
                    </a:lnTo>
                    <a:lnTo>
                      <a:pt x="34" y="104"/>
                    </a:lnTo>
                    <a:lnTo>
                      <a:pt x="26" y="108"/>
                    </a:lnTo>
                    <a:cubicBezTo>
                      <a:pt x="26" y="108"/>
                      <a:pt x="25" y="110"/>
                      <a:pt x="28" y="111"/>
                    </a:cubicBezTo>
                    <a:cubicBezTo>
                      <a:pt x="31" y="112"/>
                      <a:pt x="35" y="108"/>
                      <a:pt x="37" y="108"/>
                    </a:cubicBezTo>
                    <a:cubicBezTo>
                      <a:pt x="38" y="107"/>
                      <a:pt x="46" y="108"/>
                      <a:pt x="46" y="108"/>
                    </a:cubicBezTo>
                    <a:lnTo>
                      <a:pt x="55" y="108"/>
                    </a:lnTo>
                    <a:lnTo>
                      <a:pt x="62" y="108"/>
                    </a:lnTo>
                    <a:cubicBezTo>
                      <a:pt x="62" y="112"/>
                      <a:pt x="68" y="114"/>
                      <a:pt x="68" y="114"/>
                    </a:cubicBezTo>
                    <a:lnTo>
                      <a:pt x="75" y="110"/>
                    </a:lnTo>
                    <a:lnTo>
                      <a:pt x="81" y="105"/>
                    </a:lnTo>
                    <a:lnTo>
                      <a:pt x="83" y="110"/>
                    </a:lnTo>
                    <a:lnTo>
                      <a:pt x="91" y="110"/>
                    </a:lnTo>
                    <a:lnTo>
                      <a:pt x="99" y="108"/>
                    </a:lnTo>
                    <a:lnTo>
                      <a:pt x="102" y="114"/>
                    </a:lnTo>
                    <a:lnTo>
                      <a:pt x="111" y="110"/>
                    </a:lnTo>
                    <a:lnTo>
                      <a:pt x="115" y="111"/>
                    </a:lnTo>
                    <a:lnTo>
                      <a:pt x="120" y="112"/>
                    </a:lnTo>
                    <a:cubicBezTo>
                      <a:pt x="120" y="112"/>
                      <a:pt x="124" y="110"/>
                      <a:pt x="124" y="112"/>
                    </a:cubicBezTo>
                    <a:cubicBezTo>
                      <a:pt x="125" y="114"/>
                      <a:pt x="131" y="115"/>
                      <a:pt x="131" y="115"/>
                    </a:cubicBezTo>
                    <a:lnTo>
                      <a:pt x="137" y="117"/>
                    </a:lnTo>
                    <a:lnTo>
                      <a:pt x="143" y="117"/>
                    </a:lnTo>
                    <a:lnTo>
                      <a:pt x="149" y="120"/>
                    </a:lnTo>
                    <a:lnTo>
                      <a:pt x="143" y="124"/>
                    </a:lnTo>
                    <a:lnTo>
                      <a:pt x="146" y="127"/>
                    </a:lnTo>
                    <a:lnTo>
                      <a:pt x="149" y="130"/>
                    </a:lnTo>
                    <a:lnTo>
                      <a:pt x="156" y="133"/>
                    </a:lnTo>
                    <a:lnTo>
                      <a:pt x="154" y="138"/>
                    </a:lnTo>
                    <a:lnTo>
                      <a:pt x="147" y="139"/>
                    </a:lnTo>
                    <a:lnTo>
                      <a:pt x="144" y="141"/>
                    </a:lnTo>
                    <a:lnTo>
                      <a:pt x="154" y="142"/>
                    </a:lnTo>
                    <a:lnTo>
                      <a:pt x="149" y="144"/>
                    </a:lnTo>
                    <a:lnTo>
                      <a:pt x="144" y="146"/>
                    </a:lnTo>
                    <a:lnTo>
                      <a:pt x="153" y="148"/>
                    </a:lnTo>
                    <a:lnTo>
                      <a:pt x="144" y="155"/>
                    </a:lnTo>
                    <a:lnTo>
                      <a:pt x="153" y="154"/>
                    </a:lnTo>
                    <a:lnTo>
                      <a:pt x="153" y="158"/>
                    </a:lnTo>
                    <a:lnTo>
                      <a:pt x="147" y="165"/>
                    </a:lnTo>
                    <a:lnTo>
                      <a:pt x="152" y="162"/>
                    </a:lnTo>
                    <a:lnTo>
                      <a:pt x="156" y="160"/>
                    </a:lnTo>
                    <a:lnTo>
                      <a:pt x="147" y="169"/>
                    </a:lnTo>
                    <a:lnTo>
                      <a:pt x="141" y="173"/>
                    </a:lnTo>
                    <a:lnTo>
                      <a:pt x="148" y="176"/>
                    </a:lnTo>
                    <a:lnTo>
                      <a:pt x="141" y="186"/>
                    </a:lnTo>
                    <a:lnTo>
                      <a:pt x="137" y="194"/>
                    </a:lnTo>
                    <a:lnTo>
                      <a:pt x="147" y="195"/>
                    </a:lnTo>
                    <a:lnTo>
                      <a:pt x="156" y="194"/>
                    </a:lnTo>
                    <a:lnTo>
                      <a:pt x="165" y="187"/>
                    </a:lnTo>
                    <a:lnTo>
                      <a:pt x="169" y="191"/>
                    </a:lnTo>
                    <a:lnTo>
                      <a:pt x="164" y="197"/>
                    </a:lnTo>
                    <a:cubicBezTo>
                      <a:pt x="164" y="197"/>
                      <a:pt x="165" y="200"/>
                      <a:pt x="167" y="200"/>
                    </a:cubicBezTo>
                    <a:cubicBezTo>
                      <a:pt x="169" y="200"/>
                      <a:pt x="176" y="198"/>
                      <a:pt x="176" y="198"/>
                    </a:cubicBezTo>
                    <a:lnTo>
                      <a:pt x="181" y="202"/>
                    </a:lnTo>
                    <a:lnTo>
                      <a:pt x="180" y="208"/>
                    </a:lnTo>
                    <a:lnTo>
                      <a:pt x="185" y="205"/>
                    </a:lnTo>
                    <a:lnTo>
                      <a:pt x="191" y="209"/>
                    </a:lnTo>
                    <a:lnTo>
                      <a:pt x="184" y="213"/>
                    </a:lnTo>
                    <a:lnTo>
                      <a:pt x="171" y="206"/>
                    </a:lnTo>
                    <a:lnTo>
                      <a:pt x="153" y="205"/>
                    </a:lnTo>
                    <a:lnTo>
                      <a:pt x="142" y="207"/>
                    </a:lnTo>
                    <a:lnTo>
                      <a:pt x="150" y="212"/>
                    </a:lnTo>
                    <a:lnTo>
                      <a:pt x="162" y="213"/>
                    </a:lnTo>
                    <a:lnTo>
                      <a:pt x="167" y="219"/>
                    </a:lnTo>
                    <a:lnTo>
                      <a:pt x="179" y="219"/>
                    </a:lnTo>
                    <a:lnTo>
                      <a:pt x="178" y="224"/>
                    </a:lnTo>
                    <a:cubicBezTo>
                      <a:pt x="178" y="224"/>
                      <a:pt x="172" y="226"/>
                      <a:pt x="175" y="228"/>
                    </a:cubicBezTo>
                    <a:cubicBezTo>
                      <a:pt x="178" y="229"/>
                      <a:pt x="181" y="228"/>
                      <a:pt x="181" y="228"/>
                    </a:cubicBezTo>
                    <a:lnTo>
                      <a:pt x="187" y="228"/>
                    </a:lnTo>
                    <a:lnTo>
                      <a:pt x="179" y="232"/>
                    </a:lnTo>
                    <a:lnTo>
                      <a:pt x="176" y="238"/>
                    </a:lnTo>
                    <a:cubicBezTo>
                      <a:pt x="176" y="238"/>
                      <a:pt x="179" y="242"/>
                      <a:pt x="176" y="243"/>
                    </a:cubicBezTo>
                    <a:cubicBezTo>
                      <a:pt x="172" y="244"/>
                      <a:pt x="167" y="247"/>
                      <a:pt x="166" y="247"/>
                    </a:cubicBezTo>
                    <a:cubicBezTo>
                      <a:pt x="164" y="247"/>
                      <a:pt x="158" y="244"/>
                      <a:pt x="156" y="244"/>
                    </a:cubicBezTo>
                    <a:cubicBezTo>
                      <a:pt x="154" y="244"/>
                      <a:pt x="146" y="242"/>
                      <a:pt x="146" y="242"/>
                    </a:cubicBezTo>
                    <a:lnTo>
                      <a:pt x="141" y="246"/>
                    </a:lnTo>
                    <a:lnTo>
                      <a:pt x="149" y="247"/>
                    </a:lnTo>
                    <a:lnTo>
                      <a:pt x="149" y="251"/>
                    </a:lnTo>
                    <a:lnTo>
                      <a:pt x="157" y="254"/>
                    </a:lnTo>
                    <a:lnTo>
                      <a:pt x="167" y="253"/>
                    </a:lnTo>
                    <a:lnTo>
                      <a:pt x="162" y="258"/>
                    </a:lnTo>
                    <a:lnTo>
                      <a:pt x="159" y="259"/>
                    </a:lnTo>
                    <a:lnTo>
                      <a:pt x="152" y="259"/>
                    </a:lnTo>
                    <a:lnTo>
                      <a:pt x="147" y="258"/>
                    </a:lnTo>
                    <a:lnTo>
                      <a:pt x="138" y="256"/>
                    </a:lnTo>
                    <a:lnTo>
                      <a:pt x="130" y="259"/>
                    </a:lnTo>
                    <a:lnTo>
                      <a:pt x="122" y="263"/>
                    </a:lnTo>
                    <a:lnTo>
                      <a:pt x="132" y="262"/>
                    </a:lnTo>
                    <a:lnTo>
                      <a:pt x="140" y="261"/>
                    </a:lnTo>
                    <a:lnTo>
                      <a:pt x="164" y="264"/>
                    </a:lnTo>
                    <a:lnTo>
                      <a:pt x="159" y="271"/>
                    </a:lnTo>
                    <a:lnTo>
                      <a:pt x="152" y="271"/>
                    </a:lnTo>
                    <a:lnTo>
                      <a:pt x="142" y="267"/>
                    </a:lnTo>
                    <a:lnTo>
                      <a:pt x="131" y="268"/>
                    </a:lnTo>
                    <a:lnTo>
                      <a:pt x="122" y="275"/>
                    </a:lnTo>
                    <a:lnTo>
                      <a:pt x="131" y="279"/>
                    </a:lnTo>
                    <a:lnTo>
                      <a:pt x="129" y="285"/>
                    </a:lnTo>
                    <a:lnTo>
                      <a:pt x="121" y="290"/>
                    </a:lnTo>
                    <a:lnTo>
                      <a:pt x="125" y="297"/>
                    </a:lnTo>
                    <a:lnTo>
                      <a:pt x="132" y="296"/>
                    </a:lnTo>
                    <a:lnTo>
                      <a:pt x="122" y="304"/>
                    </a:lnTo>
                    <a:cubicBezTo>
                      <a:pt x="122" y="304"/>
                      <a:pt x="119" y="313"/>
                      <a:pt x="120" y="312"/>
                    </a:cubicBezTo>
                    <a:cubicBezTo>
                      <a:pt x="122" y="311"/>
                      <a:pt x="129" y="310"/>
                      <a:pt x="129" y="310"/>
                    </a:cubicBezTo>
                    <a:lnTo>
                      <a:pt x="120" y="319"/>
                    </a:lnTo>
                    <a:lnTo>
                      <a:pt x="116" y="316"/>
                    </a:lnTo>
                    <a:lnTo>
                      <a:pt x="114" y="325"/>
                    </a:lnTo>
                    <a:lnTo>
                      <a:pt x="117" y="322"/>
                    </a:lnTo>
                    <a:lnTo>
                      <a:pt x="124" y="322"/>
                    </a:lnTo>
                    <a:lnTo>
                      <a:pt x="122" y="320"/>
                    </a:lnTo>
                    <a:lnTo>
                      <a:pt x="133" y="318"/>
                    </a:lnTo>
                    <a:lnTo>
                      <a:pt x="132" y="325"/>
                    </a:lnTo>
                    <a:lnTo>
                      <a:pt x="122" y="330"/>
                    </a:lnTo>
                    <a:lnTo>
                      <a:pt x="118" y="335"/>
                    </a:lnTo>
                    <a:lnTo>
                      <a:pt x="119" y="343"/>
                    </a:lnTo>
                    <a:lnTo>
                      <a:pt x="125" y="341"/>
                    </a:lnTo>
                    <a:lnTo>
                      <a:pt x="125" y="347"/>
                    </a:lnTo>
                    <a:lnTo>
                      <a:pt x="133" y="347"/>
                    </a:lnTo>
                    <a:lnTo>
                      <a:pt x="133" y="353"/>
                    </a:lnTo>
                    <a:lnTo>
                      <a:pt x="120" y="363"/>
                    </a:lnTo>
                    <a:lnTo>
                      <a:pt x="129" y="368"/>
                    </a:lnTo>
                    <a:lnTo>
                      <a:pt x="136" y="368"/>
                    </a:lnTo>
                    <a:lnTo>
                      <a:pt x="140" y="375"/>
                    </a:lnTo>
                    <a:lnTo>
                      <a:pt x="132" y="380"/>
                    </a:lnTo>
                    <a:lnTo>
                      <a:pt x="137" y="383"/>
                    </a:lnTo>
                    <a:lnTo>
                      <a:pt x="144" y="380"/>
                    </a:lnTo>
                    <a:lnTo>
                      <a:pt x="137" y="387"/>
                    </a:lnTo>
                    <a:cubicBezTo>
                      <a:pt x="137" y="387"/>
                      <a:pt x="149" y="390"/>
                      <a:pt x="147" y="393"/>
                    </a:cubicBezTo>
                    <a:cubicBezTo>
                      <a:pt x="144" y="396"/>
                      <a:pt x="137" y="398"/>
                      <a:pt x="141" y="399"/>
                    </a:cubicBezTo>
                    <a:cubicBezTo>
                      <a:pt x="145" y="399"/>
                      <a:pt x="152" y="396"/>
                      <a:pt x="152" y="396"/>
                    </a:cubicBezTo>
                    <a:lnTo>
                      <a:pt x="157" y="394"/>
                    </a:lnTo>
                    <a:cubicBezTo>
                      <a:pt x="157" y="394"/>
                      <a:pt x="160" y="394"/>
                      <a:pt x="163" y="393"/>
                    </a:cubicBezTo>
                    <a:lnTo>
                      <a:pt x="166" y="392"/>
                    </a:lnTo>
                    <a:lnTo>
                      <a:pt x="181" y="386"/>
                    </a:lnTo>
                    <a:cubicBezTo>
                      <a:pt x="181" y="386"/>
                      <a:pt x="190" y="389"/>
                      <a:pt x="188" y="389"/>
                    </a:cubicBezTo>
                    <a:cubicBezTo>
                      <a:pt x="186" y="389"/>
                      <a:pt x="172" y="395"/>
                      <a:pt x="172" y="395"/>
                    </a:cubicBezTo>
                    <a:cubicBezTo>
                      <a:pt x="172" y="395"/>
                      <a:pt x="176" y="404"/>
                      <a:pt x="179" y="403"/>
                    </a:cubicBezTo>
                    <a:cubicBezTo>
                      <a:pt x="181" y="402"/>
                      <a:pt x="190" y="400"/>
                      <a:pt x="190" y="400"/>
                    </a:cubicBezTo>
                    <a:lnTo>
                      <a:pt x="202" y="400"/>
                    </a:lnTo>
                    <a:lnTo>
                      <a:pt x="197" y="409"/>
                    </a:lnTo>
                    <a:lnTo>
                      <a:pt x="209" y="408"/>
                    </a:lnTo>
                    <a:lnTo>
                      <a:pt x="207" y="400"/>
                    </a:lnTo>
                    <a:lnTo>
                      <a:pt x="215" y="394"/>
                    </a:lnTo>
                    <a:lnTo>
                      <a:pt x="219" y="390"/>
                    </a:lnTo>
                    <a:lnTo>
                      <a:pt x="224" y="389"/>
                    </a:lnTo>
                    <a:lnTo>
                      <a:pt x="228" y="380"/>
                    </a:lnTo>
                    <a:lnTo>
                      <a:pt x="236" y="380"/>
                    </a:lnTo>
                    <a:cubicBezTo>
                      <a:pt x="236" y="380"/>
                      <a:pt x="240" y="375"/>
                      <a:pt x="240" y="373"/>
                    </a:cubicBezTo>
                    <a:cubicBezTo>
                      <a:pt x="240" y="371"/>
                      <a:pt x="236" y="369"/>
                      <a:pt x="239" y="366"/>
                    </a:cubicBezTo>
                    <a:cubicBezTo>
                      <a:pt x="241" y="363"/>
                      <a:pt x="246" y="359"/>
                      <a:pt x="246" y="359"/>
                    </a:cubicBezTo>
                    <a:cubicBezTo>
                      <a:pt x="246" y="359"/>
                      <a:pt x="250" y="357"/>
                      <a:pt x="253" y="356"/>
                    </a:cubicBezTo>
                    <a:cubicBezTo>
                      <a:pt x="256" y="355"/>
                      <a:pt x="257" y="355"/>
                      <a:pt x="258" y="353"/>
                    </a:cubicBezTo>
                    <a:cubicBezTo>
                      <a:pt x="260" y="352"/>
                      <a:pt x="262" y="350"/>
                      <a:pt x="265" y="348"/>
                    </a:cubicBezTo>
                    <a:cubicBezTo>
                      <a:pt x="268" y="345"/>
                      <a:pt x="273" y="338"/>
                      <a:pt x="273" y="338"/>
                    </a:cubicBezTo>
                    <a:cubicBezTo>
                      <a:pt x="273" y="338"/>
                      <a:pt x="283" y="337"/>
                      <a:pt x="281" y="335"/>
                    </a:cubicBezTo>
                    <a:cubicBezTo>
                      <a:pt x="279" y="333"/>
                      <a:pt x="273" y="323"/>
                      <a:pt x="273" y="323"/>
                    </a:cubicBezTo>
                    <a:lnTo>
                      <a:pt x="286" y="325"/>
                    </a:lnTo>
                    <a:lnTo>
                      <a:pt x="285" y="319"/>
                    </a:lnTo>
                    <a:lnTo>
                      <a:pt x="286" y="311"/>
                    </a:lnTo>
                    <a:cubicBezTo>
                      <a:pt x="286" y="311"/>
                      <a:pt x="290" y="312"/>
                      <a:pt x="296" y="312"/>
                    </a:cubicBezTo>
                    <a:cubicBezTo>
                      <a:pt x="302" y="312"/>
                      <a:pt x="305" y="311"/>
                      <a:pt x="305" y="308"/>
                    </a:cubicBezTo>
                    <a:cubicBezTo>
                      <a:pt x="305" y="305"/>
                      <a:pt x="302" y="301"/>
                      <a:pt x="308" y="301"/>
                    </a:cubicBezTo>
                    <a:cubicBezTo>
                      <a:pt x="315" y="301"/>
                      <a:pt x="317" y="301"/>
                      <a:pt x="321" y="300"/>
                    </a:cubicBezTo>
                    <a:cubicBezTo>
                      <a:pt x="325" y="300"/>
                      <a:pt x="331" y="296"/>
                      <a:pt x="331" y="296"/>
                    </a:cubicBezTo>
                    <a:cubicBezTo>
                      <a:pt x="331" y="296"/>
                      <a:pt x="334" y="295"/>
                      <a:pt x="338" y="291"/>
                    </a:cubicBezTo>
                    <a:cubicBezTo>
                      <a:pt x="342" y="287"/>
                      <a:pt x="346" y="283"/>
                      <a:pt x="345" y="287"/>
                    </a:cubicBezTo>
                    <a:cubicBezTo>
                      <a:pt x="344" y="291"/>
                      <a:pt x="333" y="298"/>
                      <a:pt x="333" y="300"/>
                    </a:cubicBezTo>
                    <a:cubicBezTo>
                      <a:pt x="333" y="303"/>
                      <a:pt x="337" y="305"/>
                      <a:pt x="342" y="302"/>
                    </a:cubicBezTo>
                    <a:cubicBezTo>
                      <a:pt x="346" y="300"/>
                      <a:pt x="349" y="296"/>
                      <a:pt x="355" y="295"/>
                    </a:cubicBezTo>
                    <a:cubicBezTo>
                      <a:pt x="361" y="294"/>
                      <a:pt x="362" y="294"/>
                      <a:pt x="370" y="292"/>
                    </a:cubicBezTo>
                    <a:cubicBezTo>
                      <a:pt x="378" y="290"/>
                      <a:pt x="379" y="294"/>
                      <a:pt x="385" y="291"/>
                    </a:cubicBezTo>
                    <a:cubicBezTo>
                      <a:pt x="392" y="288"/>
                      <a:pt x="399" y="280"/>
                      <a:pt x="400" y="278"/>
                    </a:cubicBezTo>
                    <a:cubicBezTo>
                      <a:pt x="401" y="275"/>
                      <a:pt x="407" y="275"/>
                      <a:pt x="413" y="268"/>
                    </a:cubicBezTo>
                    <a:cubicBezTo>
                      <a:pt x="419" y="262"/>
                      <a:pt x="426" y="261"/>
                      <a:pt x="429" y="260"/>
                    </a:cubicBezTo>
                    <a:cubicBezTo>
                      <a:pt x="433" y="259"/>
                      <a:pt x="432" y="258"/>
                      <a:pt x="432" y="253"/>
                    </a:cubicBezTo>
                    <a:cubicBezTo>
                      <a:pt x="432" y="249"/>
                      <a:pt x="435" y="244"/>
                      <a:pt x="436" y="248"/>
                    </a:cubicBezTo>
                    <a:cubicBezTo>
                      <a:pt x="437" y="251"/>
                      <a:pt x="434" y="256"/>
                      <a:pt x="440" y="256"/>
                    </a:cubicBezTo>
                    <a:lnTo>
                      <a:pt x="455" y="256"/>
                    </a:lnTo>
                    <a:cubicBezTo>
                      <a:pt x="461" y="256"/>
                      <a:pt x="473" y="251"/>
                      <a:pt x="486" y="249"/>
                    </a:cubicBezTo>
                    <a:cubicBezTo>
                      <a:pt x="499" y="248"/>
                      <a:pt x="506" y="249"/>
                      <a:pt x="518" y="245"/>
                    </a:cubicBezTo>
                    <a:cubicBezTo>
                      <a:pt x="530" y="241"/>
                      <a:pt x="538" y="237"/>
                      <a:pt x="550" y="233"/>
                    </a:cubicBezTo>
                    <a:close/>
                    <a:moveTo>
                      <a:pt x="651" y="90"/>
                    </a:moveTo>
                    <a:lnTo>
                      <a:pt x="651" y="90"/>
                    </a:lnTo>
                    <a:cubicBezTo>
                      <a:pt x="652" y="87"/>
                      <a:pt x="652" y="83"/>
                      <a:pt x="658" y="87"/>
                    </a:cubicBezTo>
                    <a:cubicBezTo>
                      <a:pt x="661" y="88"/>
                      <a:pt x="665" y="90"/>
                      <a:pt x="667" y="91"/>
                    </a:cubicBezTo>
                    <a:lnTo>
                      <a:pt x="666" y="91"/>
                    </a:lnTo>
                    <a:cubicBezTo>
                      <a:pt x="657" y="91"/>
                      <a:pt x="650" y="94"/>
                      <a:pt x="651" y="9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6" name="Russia"/>
              <p:cNvSpPr>
                <a:spLocks/>
              </p:cNvSpPr>
              <p:nvPr/>
            </p:nvSpPr>
            <p:spPr bwMode="auto">
              <a:xfrm>
                <a:off x="5658189" y="1576569"/>
                <a:ext cx="3497820" cy="1108771"/>
              </a:xfrm>
              <a:custGeom>
                <a:avLst/>
                <a:gdLst>
                  <a:gd name="connsiteX0" fmla="*/ 3000251 w 3497820"/>
                  <a:gd name="connsiteY0" fmla="*/ 1028731 h 1108771"/>
                  <a:gd name="connsiteX1" fmla="*/ 3006136 w 3497820"/>
                  <a:gd name="connsiteY1" fmla="*/ 1031422 h 1108771"/>
                  <a:gd name="connsiteX2" fmla="*/ 3006136 w 3497820"/>
                  <a:gd name="connsiteY2" fmla="*/ 1032767 h 1108771"/>
                  <a:gd name="connsiteX3" fmla="*/ 3004959 w 3497820"/>
                  <a:gd name="connsiteY3" fmla="*/ 1036803 h 1108771"/>
                  <a:gd name="connsiteX4" fmla="*/ 3002605 w 3497820"/>
                  <a:gd name="connsiteY4" fmla="*/ 1036803 h 1108771"/>
                  <a:gd name="connsiteX5" fmla="*/ 2999074 w 3497820"/>
                  <a:gd name="connsiteY5" fmla="*/ 1035458 h 1108771"/>
                  <a:gd name="connsiteX6" fmla="*/ 2976257 w 3497820"/>
                  <a:gd name="connsiteY6" fmla="*/ 1009898 h 1108771"/>
                  <a:gd name="connsiteX7" fmla="*/ 2984949 w 3497820"/>
                  <a:gd name="connsiteY7" fmla="*/ 1012775 h 1108771"/>
                  <a:gd name="connsiteX8" fmla="*/ 2984949 w 3497820"/>
                  <a:gd name="connsiteY8" fmla="*/ 1018529 h 1108771"/>
                  <a:gd name="connsiteX9" fmla="*/ 2976257 w 3497820"/>
                  <a:gd name="connsiteY9" fmla="*/ 1028599 h 1108771"/>
                  <a:gd name="connsiteX10" fmla="*/ 2969014 w 3497820"/>
                  <a:gd name="connsiteY10" fmla="*/ 1034354 h 1108771"/>
                  <a:gd name="connsiteX11" fmla="*/ 2970463 w 3497820"/>
                  <a:gd name="connsiteY11" fmla="*/ 1019968 h 1108771"/>
                  <a:gd name="connsiteX12" fmla="*/ 2976257 w 3497820"/>
                  <a:gd name="connsiteY12" fmla="*/ 1009898 h 1108771"/>
                  <a:gd name="connsiteX13" fmla="*/ 3016948 w 3497820"/>
                  <a:gd name="connsiteY13" fmla="*/ 979294 h 1108771"/>
                  <a:gd name="connsiteX14" fmla="*/ 3024359 w 3497820"/>
                  <a:gd name="connsiteY14" fmla="*/ 980667 h 1108771"/>
                  <a:gd name="connsiteX15" fmla="*/ 3013983 w 3497820"/>
                  <a:gd name="connsiteY15" fmla="*/ 990279 h 1108771"/>
                  <a:gd name="connsiteX16" fmla="*/ 3002126 w 3497820"/>
                  <a:gd name="connsiteY16" fmla="*/ 1001265 h 1108771"/>
                  <a:gd name="connsiteX17" fmla="*/ 2991751 w 3497820"/>
                  <a:gd name="connsiteY17" fmla="*/ 1012250 h 1108771"/>
                  <a:gd name="connsiteX18" fmla="*/ 2996197 w 3497820"/>
                  <a:gd name="connsiteY18" fmla="*/ 994399 h 1108771"/>
                  <a:gd name="connsiteX19" fmla="*/ 2999161 w 3497820"/>
                  <a:gd name="connsiteY19" fmla="*/ 983414 h 1108771"/>
                  <a:gd name="connsiteX20" fmla="*/ 3009537 w 3497820"/>
                  <a:gd name="connsiteY20" fmla="*/ 988906 h 1108771"/>
                  <a:gd name="connsiteX21" fmla="*/ 3016948 w 3497820"/>
                  <a:gd name="connsiteY21" fmla="*/ 979294 h 1108771"/>
                  <a:gd name="connsiteX22" fmla="*/ 3001428 w 3497820"/>
                  <a:gd name="connsiteY22" fmla="*/ 974587 h 1108771"/>
                  <a:gd name="connsiteX23" fmla="*/ 3010845 w 3497820"/>
                  <a:gd name="connsiteY23" fmla="*/ 976941 h 1108771"/>
                  <a:gd name="connsiteX24" fmla="*/ 3007706 w 3497820"/>
                  <a:gd name="connsiteY24" fmla="*/ 981649 h 1108771"/>
                  <a:gd name="connsiteX25" fmla="*/ 3001428 w 3497820"/>
                  <a:gd name="connsiteY25" fmla="*/ 978118 h 1108771"/>
                  <a:gd name="connsiteX26" fmla="*/ 3043212 w 3497820"/>
                  <a:gd name="connsiteY26" fmla="*/ 958108 h 1108771"/>
                  <a:gd name="connsiteX27" fmla="*/ 3047185 w 3497820"/>
                  <a:gd name="connsiteY27" fmla="*/ 959621 h 1108771"/>
                  <a:gd name="connsiteX28" fmla="*/ 3043212 w 3497820"/>
                  <a:gd name="connsiteY28" fmla="*/ 968702 h 1108771"/>
                  <a:gd name="connsiteX29" fmla="*/ 3032619 w 3497820"/>
                  <a:gd name="connsiteY29" fmla="*/ 979295 h 1108771"/>
                  <a:gd name="connsiteX30" fmla="*/ 3032619 w 3497820"/>
                  <a:gd name="connsiteY30" fmla="*/ 970215 h 1108771"/>
                  <a:gd name="connsiteX31" fmla="*/ 3039240 w 3497820"/>
                  <a:gd name="connsiteY31" fmla="*/ 962648 h 1108771"/>
                  <a:gd name="connsiteX32" fmla="*/ 3043212 w 3497820"/>
                  <a:gd name="connsiteY32" fmla="*/ 958108 h 1108771"/>
                  <a:gd name="connsiteX33" fmla="*/ 3064986 w 3497820"/>
                  <a:gd name="connsiteY33" fmla="*/ 929859 h 1108771"/>
                  <a:gd name="connsiteX34" fmla="*/ 3068517 w 3497820"/>
                  <a:gd name="connsiteY34" fmla="*/ 929859 h 1108771"/>
                  <a:gd name="connsiteX35" fmla="*/ 3069694 w 3497820"/>
                  <a:gd name="connsiteY35" fmla="*/ 933711 h 1108771"/>
                  <a:gd name="connsiteX36" fmla="*/ 3064986 w 3497820"/>
                  <a:gd name="connsiteY36" fmla="*/ 943983 h 1108771"/>
                  <a:gd name="connsiteX37" fmla="*/ 3062632 w 3497820"/>
                  <a:gd name="connsiteY37" fmla="*/ 940131 h 1108771"/>
                  <a:gd name="connsiteX38" fmla="*/ 3076286 w 3497820"/>
                  <a:gd name="connsiteY38" fmla="*/ 908672 h 1108771"/>
                  <a:gd name="connsiteX39" fmla="*/ 3079111 w 3497820"/>
                  <a:gd name="connsiteY39" fmla="*/ 911811 h 1108771"/>
                  <a:gd name="connsiteX40" fmla="*/ 3076286 w 3497820"/>
                  <a:gd name="connsiteY40" fmla="*/ 918089 h 1108771"/>
                  <a:gd name="connsiteX41" fmla="*/ 3072049 w 3497820"/>
                  <a:gd name="connsiteY41" fmla="*/ 911811 h 1108771"/>
                  <a:gd name="connsiteX42" fmla="*/ 3071755 w 3497820"/>
                  <a:gd name="connsiteY42" fmla="*/ 899257 h 1108771"/>
                  <a:gd name="connsiteX43" fmla="*/ 3079111 w 3497820"/>
                  <a:gd name="connsiteY43" fmla="*/ 900826 h 1108771"/>
                  <a:gd name="connsiteX44" fmla="*/ 3073226 w 3497820"/>
                  <a:gd name="connsiteY44" fmla="*/ 903965 h 1108771"/>
                  <a:gd name="connsiteX45" fmla="*/ 3067341 w 3497820"/>
                  <a:gd name="connsiteY45" fmla="*/ 903965 h 1108771"/>
                  <a:gd name="connsiteX46" fmla="*/ 3076757 w 3497820"/>
                  <a:gd name="connsiteY46" fmla="*/ 875716 h 1108771"/>
                  <a:gd name="connsiteX47" fmla="*/ 3076757 w 3497820"/>
                  <a:gd name="connsiteY47" fmla="*/ 885133 h 1108771"/>
                  <a:gd name="connsiteX48" fmla="*/ 3072049 w 3497820"/>
                  <a:gd name="connsiteY48" fmla="*/ 881994 h 1108771"/>
                  <a:gd name="connsiteX49" fmla="*/ 3074404 w 3497820"/>
                  <a:gd name="connsiteY49" fmla="*/ 856884 h 1108771"/>
                  <a:gd name="connsiteX50" fmla="*/ 3081466 w 3497820"/>
                  <a:gd name="connsiteY50" fmla="*/ 862377 h 1108771"/>
                  <a:gd name="connsiteX51" fmla="*/ 3079112 w 3497820"/>
                  <a:gd name="connsiteY51" fmla="*/ 866497 h 1108771"/>
                  <a:gd name="connsiteX52" fmla="*/ 3079112 w 3497820"/>
                  <a:gd name="connsiteY52" fmla="*/ 873363 h 1108771"/>
                  <a:gd name="connsiteX53" fmla="*/ 3074404 w 3497820"/>
                  <a:gd name="connsiteY53" fmla="*/ 870617 h 1108771"/>
                  <a:gd name="connsiteX54" fmla="*/ 3082643 w 3497820"/>
                  <a:gd name="connsiteY54" fmla="*/ 816864 h 1108771"/>
                  <a:gd name="connsiteX55" fmla="*/ 3088528 w 3497820"/>
                  <a:gd name="connsiteY55" fmla="*/ 823926 h 1108771"/>
                  <a:gd name="connsiteX56" fmla="*/ 3084114 w 3497820"/>
                  <a:gd name="connsiteY56" fmla="*/ 829576 h 1108771"/>
                  <a:gd name="connsiteX57" fmla="*/ 3082643 w 3497820"/>
                  <a:gd name="connsiteY57" fmla="*/ 845113 h 1108771"/>
                  <a:gd name="connsiteX58" fmla="*/ 3069401 w 3497820"/>
                  <a:gd name="connsiteY58" fmla="*/ 843700 h 1108771"/>
                  <a:gd name="connsiteX59" fmla="*/ 3067930 w 3497820"/>
                  <a:gd name="connsiteY59" fmla="*/ 832401 h 1108771"/>
                  <a:gd name="connsiteX60" fmla="*/ 3075286 w 3497820"/>
                  <a:gd name="connsiteY60" fmla="*/ 825339 h 1108771"/>
                  <a:gd name="connsiteX61" fmla="*/ 3082643 w 3497820"/>
                  <a:gd name="connsiteY61" fmla="*/ 816864 h 1108771"/>
                  <a:gd name="connsiteX62" fmla="*/ 3063642 w 3497820"/>
                  <a:gd name="connsiteY62" fmla="*/ 814509 h 1108771"/>
                  <a:gd name="connsiteX63" fmla="*/ 3064987 w 3497820"/>
                  <a:gd name="connsiteY63" fmla="*/ 820394 h 1108771"/>
                  <a:gd name="connsiteX64" fmla="*/ 3060951 w 3497820"/>
                  <a:gd name="connsiteY64" fmla="*/ 823926 h 1108771"/>
                  <a:gd name="connsiteX65" fmla="*/ 3055570 w 3497820"/>
                  <a:gd name="connsiteY65" fmla="*/ 816863 h 1108771"/>
                  <a:gd name="connsiteX66" fmla="*/ 2671908 w 3497820"/>
                  <a:gd name="connsiteY66" fmla="*/ 713285 h 1108771"/>
                  <a:gd name="connsiteX67" fmla="*/ 2683283 w 3497820"/>
                  <a:gd name="connsiteY67" fmla="*/ 720386 h 1108771"/>
                  <a:gd name="connsiteX68" fmla="*/ 2688971 w 3497820"/>
                  <a:gd name="connsiteY68" fmla="*/ 726066 h 1108771"/>
                  <a:gd name="connsiteX69" fmla="*/ 2700346 w 3497820"/>
                  <a:gd name="connsiteY69" fmla="*/ 736007 h 1108771"/>
                  <a:gd name="connsiteX70" fmla="*/ 2723097 w 3497820"/>
                  <a:gd name="connsiteY70" fmla="*/ 757309 h 1108771"/>
                  <a:gd name="connsiteX71" fmla="*/ 2734472 w 3497820"/>
                  <a:gd name="connsiteY71" fmla="*/ 777191 h 1108771"/>
                  <a:gd name="connsiteX72" fmla="*/ 2765754 w 3497820"/>
                  <a:gd name="connsiteY72" fmla="*/ 804173 h 1108771"/>
                  <a:gd name="connsiteX73" fmla="*/ 2802724 w 3497820"/>
                  <a:gd name="connsiteY73" fmla="*/ 841096 h 1108771"/>
                  <a:gd name="connsiteX74" fmla="*/ 2835428 w 3497820"/>
                  <a:gd name="connsiteY74" fmla="*/ 870919 h 1108771"/>
                  <a:gd name="connsiteX75" fmla="*/ 2853913 w 3497820"/>
                  <a:gd name="connsiteY75" fmla="*/ 889381 h 1108771"/>
                  <a:gd name="connsiteX76" fmla="*/ 2831163 w 3497820"/>
                  <a:gd name="connsiteY76" fmla="*/ 875179 h 1108771"/>
                  <a:gd name="connsiteX77" fmla="*/ 2809834 w 3497820"/>
                  <a:gd name="connsiteY77" fmla="*/ 865239 h 1108771"/>
                  <a:gd name="connsiteX78" fmla="*/ 2802724 w 3497820"/>
                  <a:gd name="connsiteY78" fmla="*/ 876600 h 1108771"/>
                  <a:gd name="connsiteX79" fmla="*/ 2819787 w 3497820"/>
                  <a:gd name="connsiteY79" fmla="*/ 912103 h 1108771"/>
                  <a:gd name="connsiteX80" fmla="*/ 2836850 w 3497820"/>
                  <a:gd name="connsiteY80" fmla="*/ 922044 h 1108771"/>
                  <a:gd name="connsiteX81" fmla="*/ 2853913 w 3497820"/>
                  <a:gd name="connsiteY81" fmla="*/ 940505 h 1108771"/>
                  <a:gd name="connsiteX82" fmla="*/ 2866711 w 3497820"/>
                  <a:gd name="connsiteY82" fmla="*/ 946186 h 1108771"/>
                  <a:gd name="connsiteX83" fmla="*/ 2876664 w 3497820"/>
                  <a:gd name="connsiteY83" fmla="*/ 960387 h 1108771"/>
                  <a:gd name="connsiteX84" fmla="*/ 2868132 w 3497820"/>
                  <a:gd name="connsiteY84" fmla="*/ 957547 h 1108771"/>
                  <a:gd name="connsiteX85" fmla="*/ 2856757 w 3497820"/>
                  <a:gd name="connsiteY85" fmla="*/ 951866 h 1108771"/>
                  <a:gd name="connsiteX86" fmla="*/ 2848226 w 3497820"/>
                  <a:gd name="connsiteY86" fmla="*/ 947606 h 1108771"/>
                  <a:gd name="connsiteX87" fmla="*/ 2843960 w 3497820"/>
                  <a:gd name="connsiteY87" fmla="*/ 954706 h 1108771"/>
                  <a:gd name="connsiteX88" fmla="*/ 2845382 w 3497820"/>
                  <a:gd name="connsiteY88" fmla="*/ 971748 h 1108771"/>
                  <a:gd name="connsiteX89" fmla="*/ 2829741 w 3497820"/>
                  <a:gd name="connsiteY89" fmla="*/ 954706 h 1108771"/>
                  <a:gd name="connsiteX90" fmla="*/ 2825475 w 3497820"/>
                  <a:gd name="connsiteY90" fmla="*/ 937665 h 1108771"/>
                  <a:gd name="connsiteX91" fmla="*/ 2809834 w 3497820"/>
                  <a:gd name="connsiteY91" fmla="*/ 916363 h 1108771"/>
                  <a:gd name="connsiteX92" fmla="*/ 2799880 w 3497820"/>
                  <a:gd name="connsiteY92" fmla="*/ 897901 h 1108771"/>
                  <a:gd name="connsiteX93" fmla="*/ 2782817 w 3497820"/>
                  <a:gd name="connsiteY93" fmla="*/ 878020 h 1108771"/>
                  <a:gd name="connsiteX94" fmla="*/ 2771442 w 3497820"/>
                  <a:gd name="connsiteY94" fmla="*/ 856718 h 1108771"/>
                  <a:gd name="connsiteX95" fmla="*/ 2747269 w 3497820"/>
                  <a:gd name="connsiteY95" fmla="*/ 824055 h 1108771"/>
                  <a:gd name="connsiteX96" fmla="*/ 2731628 w 3497820"/>
                  <a:gd name="connsiteY96" fmla="*/ 804173 h 1108771"/>
                  <a:gd name="connsiteX97" fmla="*/ 2701768 w 3497820"/>
                  <a:gd name="connsiteY97" fmla="*/ 781451 h 1108771"/>
                  <a:gd name="connsiteX98" fmla="*/ 2693237 w 3497820"/>
                  <a:gd name="connsiteY98" fmla="*/ 760149 h 1108771"/>
                  <a:gd name="connsiteX99" fmla="*/ 2674752 w 3497820"/>
                  <a:gd name="connsiteY99" fmla="*/ 743108 h 1108771"/>
                  <a:gd name="connsiteX100" fmla="*/ 2691815 w 3497820"/>
                  <a:gd name="connsiteY100" fmla="*/ 744528 h 1108771"/>
                  <a:gd name="connsiteX101" fmla="*/ 2686127 w 3497820"/>
                  <a:gd name="connsiteY101" fmla="*/ 733167 h 1108771"/>
                  <a:gd name="connsiteX102" fmla="*/ 2669064 w 3497820"/>
                  <a:gd name="connsiteY102" fmla="*/ 723226 h 1108771"/>
                  <a:gd name="connsiteX103" fmla="*/ 2671908 w 3497820"/>
                  <a:gd name="connsiteY103" fmla="*/ 713285 h 1108771"/>
                  <a:gd name="connsiteX104" fmla="*/ 2555786 w 3497820"/>
                  <a:gd name="connsiteY104" fmla="*/ 710931 h 1108771"/>
                  <a:gd name="connsiteX105" fmla="*/ 2561580 w 3497820"/>
                  <a:gd name="connsiteY105" fmla="*/ 710931 h 1108771"/>
                  <a:gd name="connsiteX106" fmla="*/ 2561580 w 3497820"/>
                  <a:gd name="connsiteY106" fmla="*/ 720544 h 1108771"/>
                  <a:gd name="connsiteX107" fmla="*/ 2551440 w 3497820"/>
                  <a:gd name="connsiteY107" fmla="*/ 721917 h 1108771"/>
                  <a:gd name="connsiteX108" fmla="*/ 2552889 w 3497820"/>
                  <a:gd name="connsiteY108" fmla="*/ 715051 h 1108771"/>
                  <a:gd name="connsiteX109" fmla="*/ 2555786 w 3497820"/>
                  <a:gd name="connsiteY109" fmla="*/ 710931 h 1108771"/>
                  <a:gd name="connsiteX110" fmla="*/ 3230845 w 3497820"/>
                  <a:gd name="connsiteY110" fmla="*/ 698973 h 1108771"/>
                  <a:gd name="connsiteX111" fmla="*/ 3257809 w 3497820"/>
                  <a:gd name="connsiteY111" fmla="*/ 710743 h 1108771"/>
                  <a:gd name="connsiteX112" fmla="*/ 3250319 w 3497820"/>
                  <a:gd name="connsiteY112" fmla="*/ 710743 h 1108771"/>
                  <a:gd name="connsiteX113" fmla="*/ 3235339 w 3497820"/>
                  <a:gd name="connsiteY113" fmla="*/ 704858 h 1108771"/>
                  <a:gd name="connsiteX114" fmla="*/ 3224853 w 3497820"/>
                  <a:gd name="connsiteY114" fmla="*/ 701915 h 1108771"/>
                  <a:gd name="connsiteX115" fmla="*/ 2526938 w 3497820"/>
                  <a:gd name="connsiteY115" fmla="*/ 691509 h 1108771"/>
                  <a:gd name="connsiteX116" fmla="*/ 2530616 w 3497820"/>
                  <a:gd name="connsiteY116" fmla="*/ 692569 h 1108771"/>
                  <a:gd name="connsiteX117" fmla="*/ 2527674 w 3497820"/>
                  <a:gd name="connsiteY117" fmla="*/ 701043 h 1108771"/>
                  <a:gd name="connsiteX118" fmla="*/ 2518846 w 3497820"/>
                  <a:gd name="connsiteY118" fmla="*/ 699631 h 1108771"/>
                  <a:gd name="connsiteX119" fmla="*/ 2523260 w 3497820"/>
                  <a:gd name="connsiteY119" fmla="*/ 692569 h 1108771"/>
                  <a:gd name="connsiteX120" fmla="*/ 2526938 w 3497820"/>
                  <a:gd name="connsiteY120" fmla="*/ 691509 h 1108771"/>
                  <a:gd name="connsiteX121" fmla="*/ 2542890 w 3497820"/>
                  <a:gd name="connsiteY121" fmla="*/ 689744 h 1108771"/>
                  <a:gd name="connsiteX122" fmla="*/ 2553484 w 3497820"/>
                  <a:gd name="connsiteY122" fmla="*/ 694814 h 1108771"/>
                  <a:gd name="connsiteX123" fmla="*/ 2553484 w 3497820"/>
                  <a:gd name="connsiteY123" fmla="*/ 704955 h 1108771"/>
                  <a:gd name="connsiteX124" fmla="*/ 2547430 w 3497820"/>
                  <a:gd name="connsiteY124" fmla="*/ 702420 h 1108771"/>
                  <a:gd name="connsiteX125" fmla="*/ 2538350 w 3497820"/>
                  <a:gd name="connsiteY125" fmla="*/ 702420 h 1108771"/>
                  <a:gd name="connsiteX126" fmla="*/ 2535323 w 3497820"/>
                  <a:gd name="connsiteY126" fmla="*/ 692279 h 1108771"/>
                  <a:gd name="connsiteX127" fmla="*/ 2542890 w 3497820"/>
                  <a:gd name="connsiteY127" fmla="*/ 689744 h 1108771"/>
                  <a:gd name="connsiteX128" fmla="*/ 3186992 w 3497820"/>
                  <a:gd name="connsiteY128" fmla="*/ 682495 h 1108771"/>
                  <a:gd name="connsiteX129" fmla="*/ 3192485 w 3497820"/>
                  <a:gd name="connsiteY129" fmla="*/ 689557 h 1108771"/>
                  <a:gd name="connsiteX130" fmla="*/ 3213082 w 3497820"/>
                  <a:gd name="connsiteY130" fmla="*/ 699443 h 1108771"/>
                  <a:gd name="connsiteX131" fmla="*/ 3210336 w 3497820"/>
                  <a:gd name="connsiteY131" fmla="*/ 703680 h 1108771"/>
                  <a:gd name="connsiteX132" fmla="*/ 3199350 w 3497820"/>
                  <a:gd name="connsiteY132" fmla="*/ 696618 h 1108771"/>
                  <a:gd name="connsiteX133" fmla="*/ 3188365 w 3497820"/>
                  <a:gd name="connsiteY133" fmla="*/ 690969 h 1108771"/>
                  <a:gd name="connsiteX134" fmla="*/ 3180126 w 3497820"/>
                  <a:gd name="connsiteY134" fmla="*/ 685320 h 1108771"/>
                  <a:gd name="connsiteX135" fmla="*/ 3028204 w 3497820"/>
                  <a:gd name="connsiteY135" fmla="*/ 574737 h 1108771"/>
                  <a:gd name="connsiteX136" fmla="*/ 3032971 w 3497820"/>
                  <a:gd name="connsiteY136" fmla="*/ 574917 h 1108771"/>
                  <a:gd name="connsiteX137" fmla="*/ 3041446 w 3497820"/>
                  <a:gd name="connsiteY137" fmla="*/ 582110 h 1108771"/>
                  <a:gd name="connsiteX138" fmla="*/ 3040034 w 3497820"/>
                  <a:gd name="connsiteY138" fmla="*/ 586425 h 1108771"/>
                  <a:gd name="connsiteX139" fmla="*/ 3030146 w 3497820"/>
                  <a:gd name="connsiteY139" fmla="*/ 593618 h 1108771"/>
                  <a:gd name="connsiteX140" fmla="*/ 3024496 w 3497820"/>
                  <a:gd name="connsiteY140" fmla="*/ 586425 h 1108771"/>
                  <a:gd name="connsiteX141" fmla="*/ 3024496 w 3497820"/>
                  <a:gd name="connsiteY141" fmla="*/ 577794 h 1108771"/>
                  <a:gd name="connsiteX142" fmla="*/ 3028204 w 3497820"/>
                  <a:gd name="connsiteY142" fmla="*/ 574737 h 1108771"/>
                  <a:gd name="connsiteX143" fmla="*/ 2726788 w 3497820"/>
                  <a:gd name="connsiteY143" fmla="*/ 574394 h 1108771"/>
                  <a:gd name="connsiteX144" fmla="*/ 2728357 w 3497820"/>
                  <a:gd name="connsiteY144" fmla="*/ 577219 h 1108771"/>
                  <a:gd name="connsiteX145" fmla="*/ 2725218 w 3497820"/>
                  <a:gd name="connsiteY145" fmla="*/ 581456 h 1108771"/>
                  <a:gd name="connsiteX146" fmla="*/ 2718940 w 3497820"/>
                  <a:gd name="connsiteY146" fmla="*/ 578631 h 1108771"/>
                  <a:gd name="connsiteX147" fmla="*/ 2996719 w 3497820"/>
                  <a:gd name="connsiteY147" fmla="*/ 550853 h 1108771"/>
                  <a:gd name="connsiteX148" fmla="*/ 2999074 w 3497820"/>
                  <a:gd name="connsiteY148" fmla="*/ 554384 h 1108771"/>
                  <a:gd name="connsiteX149" fmla="*/ 2999074 w 3497820"/>
                  <a:gd name="connsiteY149" fmla="*/ 557915 h 1108771"/>
                  <a:gd name="connsiteX150" fmla="*/ 2996719 w 3497820"/>
                  <a:gd name="connsiteY150" fmla="*/ 556738 h 1108771"/>
                  <a:gd name="connsiteX151" fmla="*/ 3477104 w 3497820"/>
                  <a:gd name="connsiteY151" fmla="*/ 532628 h 1108771"/>
                  <a:gd name="connsiteX152" fmla="*/ 3493458 w 3497820"/>
                  <a:gd name="connsiteY152" fmla="*/ 537336 h 1108771"/>
                  <a:gd name="connsiteX153" fmla="*/ 3490732 w 3497820"/>
                  <a:gd name="connsiteY153" fmla="*/ 543613 h 1108771"/>
                  <a:gd name="connsiteX154" fmla="*/ 3481192 w 3497820"/>
                  <a:gd name="connsiteY154" fmla="*/ 540474 h 1108771"/>
                  <a:gd name="connsiteX155" fmla="*/ 3477104 w 3497820"/>
                  <a:gd name="connsiteY155" fmla="*/ 532628 h 1108771"/>
                  <a:gd name="connsiteX156" fmla="*/ 3383513 w 3497820"/>
                  <a:gd name="connsiteY156" fmla="*/ 439069 h 1108771"/>
                  <a:gd name="connsiteX157" fmla="*/ 3401874 w 3497820"/>
                  <a:gd name="connsiteY157" fmla="*/ 447377 h 1108771"/>
                  <a:gd name="connsiteX158" fmla="*/ 3414585 w 3497820"/>
                  <a:gd name="connsiteY158" fmla="*/ 441838 h 1108771"/>
                  <a:gd name="connsiteX159" fmla="*/ 3434359 w 3497820"/>
                  <a:gd name="connsiteY159" fmla="*/ 454300 h 1108771"/>
                  <a:gd name="connsiteX160" fmla="*/ 3417410 w 3497820"/>
                  <a:gd name="connsiteY160" fmla="*/ 455685 h 1108771"/>
                  <a:gd name="connsiteX161" fmla="*/ 3400461 w 3497820"/>
                  <a:gd name="connsiteY161" fmla="*/ 458455 h 1108771"/>
                  <a:gd name="connsiteX162" fmla="*/ 3384925 w 3497820"/>
                  <a:gd name="connsiteY162" fmla="*/ 448762 h 1108771"/>
                  <a:gd name="connsiteX163" fmla="*/ 3383513 w 3497820"/>
                  <a:gd name="connsiteY163" fmla="*/ 439069 h 1108771"/>
                  <a:gd name="connsiteX164" fmla="*/ 284843 w 3497820"/>
                  <a:gd name="connsiteY164" fmla="*/ 362527 h 1108771"/>
                  <a:gd name="connsiteX165" fmla="*/ 291905 w 3497820"/>
                  <a:gd name="connsiteY165" fmla="*/ 362527 h 1108771"/>
                  <a:gd name="connsiteX166" fmla="*/ 290139 w 3497820"/>
                  <a:gd name="connsiteY166" fmla="*/ 365666 h 1108771"/>
                  <a:gd name="connsiteX167" fmla="*/ 284843 w 3497820"/>
                  <a:gd name="connsiteY167" fmla="*/ 367235 h 1108771"/>
                  <a:gd name="connsiteX168" fmla="*/ 527783 w 3497820"/>
                  <a:gd name="connsiteY168" fmla="*/ 301321 h 1108771"/>
                  <a:gd name="connsiteX169" fmla="*/ 532020 w 3497820"/>
                  <a:gd name="connsiteY169" fmla="*/ 301321 h 1108771"/>
                  <a:gd name="connsiteX170" fmla="*/ 530607 w 3497820"/>
                  <a:gd name="connsiteY170" fmla="*/ 308383 h 1108771"/>
                  <a:gd name="connsiteX171" fmla="*/ 524958 w 3497820"/>
                  <a:gd name="connsiteY171" fmla="*/ 306618 h 1108771"/>
                  <a:gd name="connsiteX172" fmla="*/ 400865 w 3497820"/>
                  <a:gd name="connsiteY172" fmla="*/ 291905 h 1108771"/>
                  <a:gd name="connsiteX173" fmla="*/ 408936 w 3497820"/>
                  <a:gd name="connsiteY173" fmla="*/ 294521 h 1108771"/>
                  <a:gd name="connsiteX174" fmla="*/ 423734 w 3497820"/>
                  <a:gd name="connsiteY174" fmla="*/ 299752 h 1108771"/>
                  <a:gd name="connsiteX175" fmla="*/ 417008 w 3497820"/>
                  <a:gd name="connsiteY175" fmla="*/ 307599 h 1108771"/>
                  <a:gd name="connsiteX176" fmla="*/ 407591 w 3497820"/>
                  <a:gd name="connsiteY176" fmla="*/ 312830 h 1108771"/>
                  <a:gd name="connsiteX177" fmla="*/ 394139 w 3497820"/>
                  <a:gd name="connsiteY177" fmla="*/ 314138 h 1108771"/>
                  <a:gd name="connsiteX178" fmla="*/ 386068 w 3497820"/>
                  <a:gd name="connsiteY178" fmla="*/ 304983 h 1108771"/>
                  <a:gd name="connsiteX179" fmla="*/ 388758 w 3497820"/>
                  <a:gd name="connsiteY179" fmla="*/ 295829 h 1108771"/>
                  <a:gd name="connsiteX180" fmla="*/ 2593977 w 3497820"/>
                  <a:gd name="connsiteY180" fmla="*/ 258785 h 1108771"/>
                  <a:gd name="connsiteX181" fmla="*/ 2601039 w 3497820"/>
                  <a:gd name="connsiteY181" fmla="*/ 258785 h 1108771"/>
                  <a:gd name="connsiteX182" fmla="*/ 2599274 w 3497820"/>
                  <a:gd name="connsiteY182" fmla="*/ 261924 h 1108771"/>
                  <a:gd name="connsiteX183" fmla="*/ 2593977 w 3497820"/>
                  <a:gd name="connsiteY183" fmla="*/ 263493 h 1108771"/>
                  <a:gd name="connsiteX184" fmla="*/ 2577498 w 3497820"/>
                  <a:gd name="connsiteY184" fmla="*/ 251723 h 1108771"/>
                  <a:gd name="connsiteX185" fmla="*/ 2582206 w 3497820"/>
                  <a:gd name="connsiteY185" fmla="*/ 253488 h 1108771"/>
                  <a:gd name="connsiteX186" fmla="*/ 2582206 w 3497820"/>
                  <a:gd name="connsiteY186" fmla="*/ 258785 h 1108771"/>
                  <a:gd name="connsiteX187" fmla="*/ 2577498 w 3497820"/>
                  <a:gd name="connsiteY187" fmla="*/ 258785 h 1108771"/>
                  <a:gd name="connsiteX188" fmla="*/ 2549250 w 3497820"/>
                  <a:gd name="connsiteY188" fmla="*/ 251723 h 1108771"/>
                  <a:gd name="connsiteX189" fmla="*/ 2555977 w 3497820"/>
                  <a:gd name="connsiteY189" fmla="*/ 252900 h 1108771"/>
                  <a:gd name="connsiteX190" fmla="*/ 2558667 w 3497820"/>
                  <a:gd name="connsiteY190" fmla="*/ 256431 h 1108771"/>
                  <a:gd name="connsiteX191" fmla="*/ 2550596 w 3497820"/>
                  <a:gd name="connsiteY191" fmla="*/ 255254 h 1108771"/>
                  <a:gd name="connsiteX192" fmla="*/ 2917032 w 3497820"/>
                  <a:gd name="connsiteY192" fmla="*/ 231421 h 1108771"/>
                  <a:gd name="connsiteX193" fmla="*/ 2933216 w 3497820"/>
                  <a:gd name="connsiteY193" fmla="*/ 233363 h 1108771"/>
                  <a:gd name="connsiteX194" fmla="*/ 2964865 w 3497820"/>
                  <a:gd name="connsiteY194" fmla="*/ 243249 h 1108771"/>
                  <a:gd name="connsiteX195" fmla="*/ 2969180 w 3497820"/>
                  <a:gd name="connsiteY195" fmla="*/ 248898 h 1108771"/>
                  <a:gd name="connsiteX196" fmla="*/ 2953356 w 3497820"/>
                  <a:gd name="connsiteY196" fmla="*/ 254548 h 1108771"/>
                  <a:gd name="connsiteX197" fmla="*/ 2933216 w 3497820"/>
                  <a:gd name="connsiteY197" fmla="*/ 254548 h 1108771"/>
                  <a:gd name="connsiteX198" fmla="*/ 2913076 w 3497820"/>
                  <a:gd name="connsiteY198" fmla="*/ 257373 h 1108771"/>
                  <a:gd name="connsiteX199" fmla="*/ 2898690 w 3497820"/>
                  <a:gd name="connsiteY199" fmla="*/ 250311 h 1108771"/>
                  <a:gd name="connsiteX200" fmla="*/ 2907322 w 3497820"/>
                  <a:gd name="connsiteY200" fmla="*/ 234775 h 1108771"/>
                  <a:gd name="connsiteX201" fmla="*/ 2917032 w 3497820"/>
                  <a:gd name="connsiteY201" fmla="*/ 231421 h 1108771"/>
                  <a:gd name="connsiteX202" fmla="*/ 933779 w 3497820"/>
                  <a:gd name="connsiteY202" fmla="*/ 200096 h 1108771"/>
                  <a:gd name="connsiteX203" fmla="*/ 946334 w 3497820"/>
                  <a:gd name="connsiteY203" fmla="*/ 203627 h 1108771"/>
                  <a:gd name="connsiteX204" fmla="*/ 944764 w 3497820"/>
                  <a:gd name="connsiteY204" fmla="*/ 207158 h 1108771"/>
                  <a:gd name="connsiteX205" fmla="*/ 927502 w 3497820"/>
                  <a:gd name="connsiteY205" fmla="*/ 205981 h 1108771"/>
                  <a:gd name="connsiteX206" fmla="*/ 844587 w 3497820"/>
                  <a:gd name="connsiteY206" fmla="*/ 200096 h 1108771"/>
                  <a:gd name="connsiteX207" fmla="*/ 849818 w 3497820"/>
                  <a:gd name="connsiteY207" fmla="*/ 202450 h 1108771"/>
                  <a:gd name="connsiteX208" fmla="*/ 848510 w 3497820"/>
                  <a:gd name="connsiteY208" fmla="*/ 204804 h 1108771"/>
                  <a:gd name="connsiteX209" fmla="*/ 838048 w 3497820"/>
                  <a:gd name="connsiteY209" fmla="*/ 202450 h 1108771"/>
                  <a:gd name="connsiteX210" fmla="*/ 844587 w 3497820"/>
                  <a:gd name="connsiteY210" fmla="*/ 200096 h 1108771"/>
                  <a:gd name="connsiteX211" fmla="*/ 882774 w 3497820"/>
                  <a:gd name="connsiteY211" fmla="*/ 195388 h 1108771"/>
                  <a:gd name="connsiteX212" fmla="*/ 882774 w 3497820"/>
                  <a:gd name="connsiteY212" fmla="*/ 200685 h 1108771"/>
                  <a:gd name="connsiteX213" fmla="*/ 878066 w 3497820"/>
                  <a:gd name="connsiteY213" fmla="*/ 202450 h 1108771"/>
                  <a:gd name="connsiteX214" fmla="*/ 875712 w 3497820"/>
                  <a:gd name="connsiteY214" fmla="*/ 197154 h 1108771"/>
                  <a:gd name="connsiteX215" fmla="*/ 882774 w 3497820"/>
                  <a:gd name="connsiteY215" fmla="*/ 188326 h 1108771"/>
                  <a:gd name="connsiteX216" fmla="*/ 881092 w 3497820"/>
                  <a:gd name="connsiteY216" fmla="*/ 193034 h 1108771"/>
                  <a:gd name="connsiteX217" fmla="*/ 871004 w 3497820"/>
                  <a:gd name="connsiteY217" fmla="*/ 189503 h 1108771"/>
                  <a:gd name="connsiteX218" fmla="*/ 777483 w 3497820"/>
                  <a:gd name="connsiteY218" fmla="*/ 187384 h 1108771"/>
                  <a:gd name="connsiteX219" fmla="*/ 780265 w 3497820"/>
                  <a:gd name="connsiteY219" fmla="*/ 193034 h 1108771"/>
                  <a:gd name="connsiteX220" fmla="*/ 788612 w 3497820"/>
                  <a:gd name="connsiteY220" fmla="*/ 195859 h 1108771"/>
                  <a:gd name="connsiteX221" fmla="*/ 777483 w 3497820"/>
                  <a:gd name="connsiteY221" fmla="*/ 198684 h 1108771"/>
                  <a:gd name="connsiteX222" fmla="*/ 759400 w 3497820"/>
                  <a:gd name="connsiteY222" fmla="*/ 200096 h 1108771"/>
                  <a:gd name="connsiteX223" fmla="*/ 758009 w 3497820"/>
                  <a:gd name="connsiteY223" fmla="*/ 190209 h 1108771"/>
                  <a:gd name="connsiteX224" fmla="*/ 777483 w 3497820"/>
                  <a:gd name="connsiteY224" fmla="*/ 187384 h 1108771"/>
                  <a:gd name="connsiteX225" fmla="*/ 947275 w 3497820"/>
                  <a:gd name="connsiteY225" fmla="*/ 185972 h 1108771"/>
                  <a:gd name="connsiteX226" fmla="*/ 948688 w 3497820"/>
                  <a:gd name="connsiteY226" fmla="*/ 191622 h 1108771"/>
                  <a:gd name="connsiteX227" fmla="*/ 943038 w 3497820"/>
                  <a:gd name="connsiteY227" fmla="*/ 193034 h 1108771"/>
                  <a:gd name="connsiteX228" fmla="*/ 941626 w 3497820"/>
                  <a:gd name="connsiteY228" fmla="*/ 187384 h 1108771"/>
                  <a:gd name="connsiteX229" fmla="*/ 856880 w 3497820"/>
                  <a:gd name="connsiteY229" fmla="*/ 185972 h 1108771"/>
                  <a:gd name="connsiteX230" fmla="*/ 863942 w 3497820"/>
                  <a:gd name="connsiteY230" fmla="*/ 185972 h 1108771"/>
                  <a:gd name="connsiteX231" fmla="*/ 863942 w 3497820"/>
                  <a:gd name="connsiteY231" fmla="*/ 189503 h 1108771"/>
                  <a:gd name="connsiteX232" fmla="*/ 858292 w 3497820"/>
                  <a:gd name="connsiteY232" fmla="*/ 190680 h 1108771"/>
                  <a:gd name="connsiteX233" fmla="*/ 2091453 w 3497820"/>
                  <a:gd name="connsiteY233" fmla="*/ 178751 h 1108771"/>
                  <a:gd name="connsiteX234" fmla="*/ 2104304 w 3497820"/>
                  <a:gd name="connsiteY234" fmla="*/ 181520 h 1108771"/>
                  <a:gd name="connsiteX235" fmla="*/ 2135716 w 3497820"/>
                  <a:gd name="connsiteY235" fmla="*/ 188444 h 1108771"/>
                  <a:gd name="connsiteX236" fmla="*/ 2147139 w 3497820"/>
                  <a:gd name="connsiteY236" fmla="*/ 196752 h 1108771"/>
                  <a:gd name="connsiteX237" fmla="*/ 2134288 w 3497820"/>
                  <a:gd name="connsiteY237" fmla="*/ 198137 h 1108771"/>
                  <a:gd name="connsiteX238" fmla="*/ 2105731 w 3497820"/>
                  <a:gd name="connsiteY238" fmla="*/ 195368 h 1108771"/>
                  <a:gd name="connsiteX239" fmla="*/ 2078603 w 3497820"/>
                  <a:gd name="connsiteY239" fmla="*/ 193983 h 1108771"/>
                  <a:gd name="connsiteX240" fmla="*/ 2065752 w 3497820"/>
                  <a:gd name="connsiteY240" fmla="*/ 193983 h 1108771"/>
                  <a:gd name="connsiteX241" fmla="*/ 2074319 w 3497820"/>
                  <a:gd name="connsiteY241" fmla="*/ 191213 h 1108771"/>
                  <a:gd name="connsiteX242" fmla="*/ 2080030 w 3497820"/>
                  <a:gd name="connsiteY242" fmla="*/ 184290 h 1108771"/>
                  <a:gd name="connsiteX243" fmla="*/ 2091453 w 3497820"/>
                  <a:gd name="connsiteY243" fmla="*/ 178751 h 1108771"/>
                  <a:gd name="connsiteX244" fmla="*/ 1005185 w 3497820"/>
                  <a:gd name="connsiteY244" fmla="*/ 174202 h 1108771"/>
                  <a:gd name="connsiteX245" fmla="*/ 1014602 w 3497820"/>
                  <a:gd name="connsiteY245" fmla="*/ 174202 h 1108771"/>
                  <a:gd name="connsiteX246" fmla="*/ 1014602 w 3497820"/>
                  <a:gd name="connsiteY246" fmla="*/ 178910 h 1108771"/>
                  <a:gd name="connsiteX247" fmla="*/ 1005185 w 3497820"/>
                  <a:gd name="connsiteY247" fmla="*/ 178910 h 1108771"/>
                  <a:gd name="connsiteX248" fmla="*/ 985569 w 3497820"/>
                  <a:gd name="connsiteY248" fmla="*/ 171847 h 1108771"/>
                  <a:gd name="connsiteX249" fmla="*/ 998124 w 3497820"/>
                  <a:gd name="connsiteY249" fmla="*/ 171847 h 1108771"/>
                  <a:gd name="connsiteX250" fmla="*/ 994985 w 3497820"/>
                  <a:gd name="connsiteY250" fmla="*/ 174202 h 1108771"/>
                  <a:gd name="connsiteX251" fmla="*/ 984000 w 3497820"/>
                  <a:gd name="connsiteY251" fmla="*/ 173417 h 1108771"/>
                  <a:gd name="connsiteX252" fmla="*/ 974583 w 3497820"/>
                  <a:gd name="connsiteY252" fmla="*/ 171847 h 1108771"/>
                  <a:gd name="connsiteX253" fmla="*/ 979291 w 3497820"/>
                  <a:gd name="connsiteY253" fmla="*/ 171847 h 1108771"/>
                  <a:gd name="connsiteX254" fmla="*/ 979291 w 3497820"/>
                  <a:gd name="connsiteY254" fmla="*/ 174202 h 1108771"/>
                  <a:gd name="connsiteX255" fmla="*/ 974583 w 3497820"/>
                  <a:gd name="connsiteY255" fmla="*/ 174202 h 1108771"/>
                  <a:gd name="connsiteX256" fmla="*/ 1966926 w 3497820"/>
                  <a:gd name="connsiteY256" fmla="*/ 171688 h 1108771"/>
                  <a:gd name="connsiteX257" fmla="*/ 1981639 w 3497820"/>
                  <a:gd name="connsiteY257" fmla="*/ 175219 h 1108771"/>
                  <a:gd name="connsiteX258" fmla="*/ 1988995 w 3497820"/>
                  <a:gd name="connsiteY258" fmla="*/ 178749 h 1108771"/>
                  <a:gd name="connsiteX259" fmla="*/ 1978696 w 3497820"/>
                  <a:gd name="connsiteY259" fmla="*/ 177572 h 1108771"/>
                  <a:gd name="connsiteX260" fmla="*/ 1961041 w 3497820"/>
                  <a:gd name="connsiteY260" fmla="*/ 174042 h 1108771"/>
                  <a:gd name="connsiteX261" fmla="*/ 1966926 w 3497820"/>
                  <a:gd name="connsiteY261" fmla="*/ 171688 h 1108771"/>
                  <a:gd name="connsiteX262" fmla="*/ 2057599 w 3497820"/>
                  <a:gd name="connsiteY262" fmla="*/ 168393 h 1108771"/>
                  <a:gd name="connsiteX263" fmla="*/ 2068360 w 3497820"/>
                  <a:gd name="connsiteY263" fmla="*/ 171218 h 1108771"/>
                  <a:gd name="connsiteX264" fmla="*/ 2072396 w 3497820"/>
                  <a:gd name="connsiteY264" fmla="*/ 174043 h 1108771"/>
                  <a:gd name="connsiteX265" fmla="*/ 2065670 w 3497820"/>
                  <a:gd name="connsiteY265" fmla="*/ 179693 h 1108771"/>
                  <a:gd name="connsiteX266" fmla="*/ 2052218 w 3497820"/>
                  <a:gd name="connsiteY266" fmla="*/ 175455 h 1108771"/>
                  <a:gd name="connsiteX267" fmla="*/ 2057599 w 3497820"/>
                  <a:gd name="connsiteY267" fmla="*/ 168393 h 1108771"/>
                  <a:gd name="connsiteX268" fmla="*/ 1599239 w 3497820"/>
                  <a:gd name="connsiteY268" fmla="*/ 166981 h 1108771"/>
                  <a:gd name="connsiteX269" fmla="*/ 1600584 w 3497820"/>
                  <a:gd name="connsiteY269" fmla="*/ 169806 h 1108771"/>
                  <a:gd name="connsiteX270" fmla="*/ 1595203 w 3497820"/>
                  <a:gd name="connsiteY270" fmla="*/ 174043 h 1108771"/>
                  <a:gd name="connsiteX271" fmla="*/ 1592513 w 3497820"/>
                  <a:gd name="connsiteY271" fmla="*/ 169806 h 1108771"/>
                  <a:gd name="connsiteX272" fmla="*/ 1599239 w 3497820"/>
                  <a:gd name="connsiteY272" fmla="*/ 166981 h 1108771"/>
                  <a:gd name="connsiteX273" fmla="*/ 1517433 w 3497820"/>
                  <a:gd name="connsiteY273" fmla="*/ 164626 h 1108771"/>
                  <a:gd name="connsiteX274" fmla="*/ 1540517 w 3497820"/>
                  <a:gd name="connsiteY274" fmla="*/ 164626 h 1108771"/>
                  <a:gd name="connsiteX275" fmla="*/ 1547731 w 3497820"/>
                  <a:gd name="connsiteY275" fmla="*/ 173100 h 1108771"/>
                  <a:gd name="connsiteX276" fmla="*/ 1530418 w 3497820"/>
                  <a:gd name="connsiteY276" fmla="*/ 175925 h 1108771"/>
                  <a:gd name="connsiteX277" fmla="*/ 1515990 w 3497820"/>
                  <a:gd name="connsiteY277" fmla="*/ 173100 h 1108771"/>
                  <a:gd name="connsiteX278" fmla="*/ 1517433 w 3497820"/>
                  <a:gd name="connsiteY278" fmla="*/ 164626 h 1108771"/>
                  <a:gd name="connsiteX279" fmla="*/ 1040234 w 3497820"/>
                  <a:gd name="connsiteY279" fmla="*/ 162430 h 1108771"/>
                  <a:gd name="connsiteX280" fmla="*/ 1042850 w 3497820"/>
                  <a:gd name="connsiteY280" fmla="*/ 168080 h 1108771"/>
                  <a:gd name="connsiteX281" fmla="*/ 1041542 w 3497820"/>
                  <a:gd name="connsiteY281" fmla="*/ 173729 h 1108771"/>
                  <a:gd name="connsiteX282" fmla="*/ 1038926 w 3497820"/>
                  <a:gd name="connsiteY282" fmla="*/ 170904 h 1108771"/>
                  <a:gd name="connsiteX283" fmla="*/ 1036311 w 3497820"/>
                  <a:gd name="connsiteY283" fmla="*/ 173729 h 1108771"/>
                  <a:gd name="connsiteX284" fmla="*/ 1033695 w 3497820"/>
                  <a:gd name="connsiteY284" fmla="*/ 176554 h 1108771"/>
                  <a:gd name="connsiteX285" fmla="*/ 1031080 w 3497820"/>
                  <a:gd name="connsiteY285" fmla="*/ 172317 h 1108771"/>
                  <a:gd name="connsiteX286" fmla="*/ 1024802 w 3497820"/>
                  <a:gd name="connsiteY286" fmla="*/ 162430 h 1108771"/>
                  <a:gd name="connsiteX287" fmla="*/ 1027418 w 3497820"/>
                  <a:gd name="connsiteY287" fmla="*/ 163842 h 1108771"/>
                  <a:gd name="connsiteX288" fmla="*/ 1026110 w 3497820"/>
                  <a:gd name="connsiteY288" fmla="*/ 169492 h 1108771"/>
                  <a:gd name="connsiteX289" fmla="*/ 1019571 w 3497820"/>
                  <a:gd name="connsiteY289" fmla="*/ 166667 h 1108771"/>
                  <a:gd name="connsiteX290" fmla="*/ 1024802 w 3497820"/>
                  <a:gd name="connsiteY290" fmla="*/ 162430 h 1108771"/>
                  <a:gd name="connsiteX291" fmla="*/ 1008951 w 3497820"/>
                  <a:gd name="connsiteY291" fmla="*/ 162430 h 1108771"/>
                  <a:gd name="connsiteX292" fmla="*/ 1014601 w 3497820"/>
                  <a:gd name="connsiteY292" fmla="*/ 165255 h 1108771"/>
                  <a:gd name="connsiteX293" fmla="*/ 1013188 w 3497820"/>
                  <a:gd name="connsiteY293" fmla="*/ 169492 h 1108771"/>
                  <a:gd name="connsiteX294" fmla="*/ 1007539 w 3497820"/>
                  <a:gd name="connsiteY294" fmla="*/ 168080 h 1108771"/>
                  <a:gd name="connsiteX295" fmla="*/ 906315 w 3497820"/>
                  <a:gd name="connsiteY295" fmla="*/ 160077 h 1108771"/>
                  <a:gd name="connsiteX296" fmla="*/ 915732 w 3497820"/>
                  <a:gd name="connsiteY296" fmla="*/ 161646 h 1108771"/>
                  <a:gd name="connsiteX297" fmla="*/ 915732 w 3497820"/>
                  <a:gd name="connsiteY297" fmla="*/ 164785 h 1108771"/>
                  <a:gd name="connsiteX298" fmla="*/ 906315 w 3497820"/>
                  <a:gd name="connsiteY298" fmla="*/ 164785 h 1108771"/>
                  <a:gd name="connsiteX299" fmla="*/ 1024017 w 3497820"/>
                  <a:gd name="connsiteY299" fmla="*/ 155368 h 1108771"/>
                  <a:gd name="connsiteX300" fmla="*/ 1022546 w 3497820"/>
                  <a:gd name="connsiteY300" fmla="*/ 160076 h 1108771"/>
                  <a:gd name="connsiteX301" fmla="*/ 1015189 w 3497820"/>
                  <a:gd name="connsiteY301" fmla="*/ 160076 h 1108771"/>
                  <a:gd name="connsiteX302" fmla="*/ 1016661 w 3497820"/>
                  <a:gd name="connsiteY302" fmla="*/ 156545 h 1108771"/>
                  <a:gd name="connsiteX303" fmla="*/ 1024017 w 3497820"/>
                  <a:gd name="connsiteY303" fmla="*/ 155368 h 1108771"/>
                  <a:gd name="connsiteX304" fmla="*/ 1037553 w 3497820"/>
                  <a:gd name="connsiteY304" fmla="*/ 150661 h 1108771"/>
                  <a:gd name="connsiteX305" fmla="*/ 1040496 w 3497820"/>
                  <a:gd name="connsiteY305" fmla="*/ 155155 h 1108771"/>
                  <a:gd name="connsiteX306" fmla="*/ 1037553 w 3497820"/>
                  <a:gd name="connsiteY306" fmla="*/ 162646 h 1108771"/>
                  <a:gd name="connsiteX307" fmla="*/ 1030197 w 3497820"/>
                  <a:gd name="connsiteY307" fmla="*/ 167140 h 1108771"/>
                  <a:gd name="connsiteX308" fmla="*/ 1028726 w 3497820"/>
                  <a:gd name="connsiteY308" fmla="*/ 158152 h 1108771"/>
                  <a:gd name="connsiteX309" fmla="*/ 945549 w 3497820"/>
                  <a:gd name="connsiteY309" fmla="*/ 138891 h 1108771"/>
                  <a:gd name="connsiteX310" fmla="*/ 953396 w 3497820"/>
                  <a:gd name="connsiteY310" fmla="*/ 143305 h 1108771"/>
                  <a:gd name="connsiteX311" fmla="*/ 948688 w 3497820"/>
                  <a:gd name="connsiteY311" fmla="*/ 149190 h 1108771"/>
                  <a:gd name="connsiteX312" fmla="*/ 943980 w 3497820"/>
                  <a:gd name="connsiteY312" fmla="*/ 150661 h 1108771"/>
                  <a:gd name="connsiteX313" fmla="*/ 943980 w 3497820"/>
                  <a:gd name="connsiteY313" fmla="*/ 146247 h 1108771"/>
                  <a:gd name="connsiteX314" fmla="*/ 936133 w 3497820"/>
                  <a:gd name="connsiteY314" fmla="*/ 146247 h 1108771"/>
                  <a:gd name="connsiteX315" fmla="*/ 934564 w 3497820"/>
                  <a:gd name="connsiteY315" fmla="*/ 140362 h 1108771"/>
                  <a:gd name="connsiteX316" fmla="*/ 2126470 w 3497820"/>
                  <a:gd name="connsiteY316" fmla="*/ 138733 h 1108771"/>
                  <a:gd name="connsiteX317" fmla="*/ 2136357 w 3497820"/>
                  <a:gd name="connsiteY317" fmla="*/ 144382 h 1108771"/>
                  <a:gd name="connsiteX318" fmla="*/ 2143419 w 3497820"/>
                  <a:gd name="connsiteY318" fmla="*/ 140145 h 1108771"/>
                  <a:gd name="connsiteX319" fmla="*/ 2157543 w 3497820"/>
                  <a:gd name="connsiteY319" fmla="*/ 140145 h 1108771"/>
                  <a:gd name="connsiteX320" fmla="*/ 2167429 w 3497820"/>
                  <a:gd name="connsiteY320" fmla="*/ 144382 h 1108771"/>
                  <a:gd name="connsiteX321" fmla="*/ 2177316 w 3497820"/>
                  <a:gd name="connsiteY321" fmla="*/ 145795 h 1108771"/>
                  <a:gd name="connsiteX322" fmla="*/ 2190028 w 3497820"/>
                  <a:gd name="connsiteY322" fmla="*/ 145795 h 1108771"/>
                  <a:gd name="connsiteX323" fmla="*/ 2199915 w 3497820"/>
                  <a:gd name="connsiteY323" fmla="*/ 147207 h 1108771"/>
                  <a:gd name="connsiteX324" fmla="*/ 2212626 w 3497820"/>
                  <a:gd name="connsiteY324" fmla="*/ 148619 h 1108771"/>
                  <a:gd name="connsiteX325" fmla="*/ 2218276 w 3497820"/>
                  <a:gd name="connsiteY325" fmla="*/ 152856 h 1108771"/>
                  <a:gd name="connsiteX326" fmla="*/ 2209801 w 3497820"/>
                  <a:gd name="connsiteY326" fmla="*/ 157093 h 1108771"/>
                  <a:gd name="connsiteX327" fmla="*/ 2185791 w 3497820"/>
                  <a:gd name="connsiteY327" fmla="*/ 158506 h 1108771"/>
                  <a:gd name="connsiteX328" fmla="*/ 2151893 w 3497820"/>
                  <a:gd name="connsiteY328" fmla="*/ 152856 h 1108771"/>
                  <a:gd name="connsiteX329" fmla="*/ 2127882 w 3497820"/>
                  <a:gd name="connsiteY329" fmla="*/ 150032 h 1108771"/>
                  <a:gd name="connsiteX330" fmla="*/ 2117995 w 3497820"/>
                  <a:gd name="connsiteY330" fmla="*/ 141558 h 1108771"/>
                  <a:gd name="connsiteX331" fmla="*/ 2126470 w 3497820"/>
                  <a:gd name="connsiteY331" fmla="*/ 138733 h 1108771"/>
                  <a:gd name="connsiteX332" fmla="*/ 1913667 w 3497820"/>
                  <a:gd name="connsiteY332" fmla="*/ 131694 h 1108771"/>
                  <a:gd name="connsiteX333" fmla="*/ 1921514 w 3497820"/>
                  <a:gd name="connsiteY333" fmla="*/ 135654 h 1108771"/>
                  <a:gd name="connsiteX334" fmla="*/ 1930930 w 3497820"/>
                  <a:gd name="connsiteY334" fmla="*/ 140724 h 1108771"/>
                  <a:gd name="connsiteX335" fmla="*/ 1927791 w 3497820"/>
                  <a:gd name="connsiteY335" fmla="*/ 145794 h 1108771"/>
                  <a:gd name="connsiteX336" fmla="*/ 1916806 w 3497820"/>
                  <a:gd name="connsiteY336" fmla="*/ 139457 h 1108771"/>
                  <a:gd name="connsiteX337" fmla="*/ 1910529 w 3497820"/>
                  <a:gd name="connsiteY337" fmla="*/ 134387 h 1108771"/>
                  <a:gd name="connsiteX338" fmla="*/ 1913667 w 3497820"/>
                  <a:gd name="connsiteY338" fmla="*/ 131694 h 1108771"/>
                  <a:gd name="connsiteX339" fmla="*/ 925147 w 3497820"/>
                  <a:gd name="connsiteY339" fmla="*/ 129474 h 1108771"/>
                  <a:gd name="connsiteX340" fmla="*/ 936917 w 3497820"/>
                  <a:gd name="connsiteY340" fmla="*/ 129474 h 1108771"/>
                  <a:gd name="connsiteX341" fmla="*/ 936917 w 3497820"/>
                  <a:gd name="connsiteY341" fmla="*/ 134182 h 1108771"/>
                  <a:gd name="connsiteX342" fmla="*/ 925147 w 3497820"/>
                  <a:gd name="connsiteY342" fmla="*/ 132613 h 1108771"/>
                  <a:gd name="connsiteX343" fmla="*/ 939272 w 3497820"/>
                  <a:gd name="connsiteY343" fmla="*/ 127119 h 1108771"/>
                  <a:gd name="connsiteX344" fmla="*/ 955751 w 3497820"/>
                  <a:gd name="connsiteY344" fmla="*/ 127119 h 1108771"/>
                  <a:gd name="connsiteX345" fmla="*/ 955751 w 3497820"/>
                  <a:gd name="connsiteY345" fmla="*/ 131827 h 1108771"/>
                  <a:gd name="connsiteX346" fmla="*/ 939272 w 3497820"/>
                  <a:gd name="connsiteY346" fmla="*/ 129473 h 1108771"/>
                  <a:gd name="connsiteX347" fmla="*/ 1141721 w 3497820"/>
                  <a:gd name="connsiteY347" fmla="*/ 124766 h 1108771"/>
                  <a:gd name="connsiteX348" fmla="*/ 1148783 w 3497820"/>
                  <a:gd name="connsiteY348" fmla="*/ 124766 h 1108771"/>
                  <a:gd name="connsiteX349" fmla="*/ 1148783 w 3497820"/>
                  <a:gd name="connsiteY349" fmla="*/ 127120 h 1108771"/>
                  <a:gd name="connsiteX350" fmla="*/ 1144546 w 3497820"/>
                  <a:gd name="connsiteY350" fmla="*/ 129474 h 1108771"/>
                  <a:gd name="connsiteX351" fmla="*/ 2006139 w 3497820"/>
                  <a:gd name="connsiteY351" fmla="*/ 123717 h 1108771"/>
                  <a:gd name="connsiteX352" fmla="*/ 2035887 w 3497820"/>
                  <a:gd name="connsiteY352" fmla="*/ 128100 h 1108771"/>
                  <a:gd name="connsiteX353" fmla="*/ 2050053 w 3497820"/>
                  <a:gd name="connsiteY353" fmla="*/ 132484 h 1108771"/>
                  <a:gd name="connsiteX354" fmla="*/ 2035887 w 3497820"/>
                  <a:gd name="connsiteY354" fmla="*/ 138328 h 1108771"/>
                  <a:gd name="connsiteX355" fmla="*/ 2048637 w 3497820"/>
                  <a:gd name="connsiteY355" fmla="*/ 144173 h 1108771"/>
                  <a:gd name="connsiteX356" fmla="*/ 2059969 w 3497820"/>
                  <a:gd name="connsiteY356" fmla="*/ 145634 h 1108771"/>
                  <a:gd name="connsiteX357" fmla="*/ 2052886 w 3497820"/>
                  <a:gd name="connsiteY357" fmla="*/ 131023 h 1108771"/>
                  <a:gd name="connsiteX358" fmla="*/ 2071302 w 3497820"/>
                  <a:gd name="connsiteY358" fmla="*/ 133945 h 1108771"/>
                  <a:gd name="connsiteX359" fmla="*/ 2098217 w 3497820"/>
                  <a:gd name="connsiteY359" fmla="*/ 138328 h 1108771"/>
                  <a:gd name="connsiteX360" fmla="*/ 2095384 w 3497820"/>
                  <a:gd name="connsiteY360" fmla="*/ 142712 h 1108771"/>
                  <a:gd name="connsiteX361" fmla="*/ 2096800 w 3497820"/>
                  <a:gd name="connsiteY361" fmla="*/ 152939 h 1108771"/>
                  <a:gd name="connsiteX362" fmla="*/ 2079801 w 3497820"/>
                  <a:gd name="connsiteY362" fmla="*/ 155861 h 1108771"/>
                  <a:gd name="connsiteX363" fmla="*/ 2062802 w 3497820"/>
                  <a:gd name="connsiteY363" fmla="*/ 155861 h 1108771"/>
                  <a:gd name="connsiteX364" fmla="*/ 2055719 w 3497820"/>
                  <a:gd name="connsiteY364" fmla="*/ 152939 h 1108771"/>
                  <a:gd name="connsiteX365" fmla="*/ 2025971 w 3497820"/>
                  <a:gd name="connsiteY365" fmla="*/ 157323 h 1108771"/>
                  <a:gd name="connsiteX366" fmla="*/ 2017472 w 3497820"/>
                  <a:gd name="connsiteY366" fmla="*/ 154400 h 1108771"/>
                  <a:gd name="connsiteX367" fmla="*/ 2014639 w 3497820"/>
                  <a:gd name="connsiteY367" fmla="*/ 163167 h 1108771"/>
                  <a:gd name="connsiteX368" fmla="*/ 1990557 w 3497820"/>
                  <a:gd name="connsiteY368" fmla="*/ 158784 h 1108771"/>
                  <a:gd name="connsiteX369" fmla="*/ 1963642 w 3497820"/>
                  <a:gd name="connsiteY369" fmla="*/ 150017 h 1108771"/>
                  <a:gd name="connsiteX370" fmla="*/ 1955143 w 3497820"/>
                  <a:gd name="connsiteY370" fmla="*/ 144173 h 1108771"/>
                  <a:gd name="connsiteX371" fmla="*/ 1946643 w 3497820"/>
                  <a:gd name="connsiteY371" fmla="*/ 139789 h 1108771"/>
                  <a:gd name="connsiteX372" fmla="*/ 1950893 w 3497820"/>
                  <a:gd name="connsiteY372" fmla="*/ 125178 h 1108771"/>
                  <a:gd name="connsiteX373" fmla="*/ 1970725 w 3497820"/>
                  <a:gd name="connsiteY373" fmla="*/ 125178 h 1108771"/>
                  <a:gd name="connsiteX374" fmla="*/ 1994807 w 3497820"/>
                  <a:gd name="connsiteY374" fmla="*/ 133945 h 1108771"/>
                  <a:gd name="connsiteX375" fmla="*/ 2006139 w 3497820"/>
                  <a:gd name="connsiteY375" fmla="*/ 133945 h 1108771"/>
                  <a:gd name="connsiteX376" fmla="*/ 2006139 w 3497820"/>
                  <a:gd name="connsiteY376" fmla="*/ 123717 h 1108771"/>
                  <a:gd name="connsiteX377" fmla="*/ 2205565 w 3497820"/>
                  <a:gd name="connsiteY377" fmla="*/ 122256 h 1108771"/>
                  <a:gd name="connsiteX378" fmla="*/ 2211450 w 3497820"/>
                  <a:gd name="connsiteY378" fmla="*/ 122256 h 1108771"/>
                  <a:gd name="connsiteX379" fmla="*/ 2212627 w 3497820"/>
                  <a:gd name="connsiteY379" fmla="*/ 127553 h 1108771"/>
                  <a:gd name="connsiteX380" fmla="*/ 2206742 w 3497820"/>
                  <a:gd name="connsiteY380" fmla="*/ 129318 h 1108771"/>
                  <a:gd name="connsiteX381" fmla="*/ 1155845 w 3497820"/>
                  <a:gd name="connsiteY381" fmla="*/ 120057 h 1108771"/>
                  <a:gd name="connsiteX382" fmla="*/ 1160553 w 3497820"/>
                  <a:gd name="connsiteY382" fmla="*/ 120057 h 1108771"/>
                  <a:gd name="connsiteX383" fmla="*/ 1160553 w 3497820"/>
                  <a:gd name="connsiteY383" fmla="*/ 122411 h 1108771"/>
                  <a:gd name="connsiteX384" fmla="*/ 1158199 w 3497820"/>
                  <a:gd name="connsiteY384" fmla="*/ 124765 h 1108771"/>
                  <a:gd name="connsiteX385" fmla="*/ 1138425 w 3497820"/>
                  <a:gd name="connsiteY385" fmla="*/ 112054 h 1108771"/>
                  <a:gd name="connsiteX386" fmla="*/ 1144075 w 3497820"/>
                  <a:gd name="connsiteY386" fmla="*/ 112054 h 1108771"/>
                  <a:gd name="connsiteX387" fmla="*/ 1141250 w 3497820"/>
                  <a:gd name="connsiteY387" fmla="*/ 116292 h 1108771"/>
                  <a:gd name="connsiteX388" fmla="*/ 1134188 w 3497820"/>
                  <a:gd name="connsiteY388" fmla="*/ 114879 h 1108771"/>
                  <a:gd name="connsiteX389" fmla="*/ 1138425 w 3497820"/>
                  <a:gd name="connsiteY389" fmla="*/ 112054 h 1108771"/>
                  <a:gd name="connsiteX390" fmla="*/ 1173736 w 3497820"/>
                  <a:gd name="connsiteY390" fmla="*/ 110642 h 1108771"/>
                  <a:gd name="connsiteX391" fmla="*/ 1179385 w 3497820"/>
                  <a:gd name="connsiteY391" fmla="*/ 110642 h 1108771"/>
                  <a:gd name="connsiteX392" fmla="*/ 1179385 w 3497820"/>
                  <a:gd name="connsiteY392" fmla="*/ 113781 h 1108771"/>
                  <a:gd name="connsiteX393" fmla="*/ 1172323 w 3497820"/>
                  <a:gd name="connsiteY393" fmla="*/ 115350 h 1108771"/>
                  <a:gd name="connsiteX394" fmla="*/ 1169970 w 3497820"/>
                  <a:gd name="connsiteY394" fmla="*/ 110642 h 1108771"/>
                  <a:gd name="connsiteX395" fmla="*/ 1166831 w 3497820"/>
                  <a:gd name="connsiteY395" fmla="*/ 112996 h 1108771"/>
                  <a:gd name="connsiteX396" fmla="*/ 1160553 w 3497820"/>
                  <a:gd name="connsiteY396" fmla="*/ 115350 h 1108771"/>
                  <a:gd name="connsiteX397" fmla="*/ 1160553 w 3497820"/>
                  <a:gd name="connsiteY397" fmla="*/ 112996 h 1108771"/>
                  <a:gd name="connsiteX398" fmla="*/ 1153491 w 3497820"/>
                  <a:gd name="connsiteY398" fmla="*/ 110642 h 1108771"/>
                  <a:gd name="connsiteX399" fmla="*/ 1155846 w 3497820"/>
                  <a:gd name="connsiteY399" fmla="*/ 110642 h 1108771"/>
                  <a:gd name="connsiteX400" fmla="*/ 1155846 w 3497820"/>
                  <a:gd name="connsiteY400" fmla="*/ 113781 h 1108771"/>
                  <a:gd name="connsiteX401" fmla="*/ 1153491 w 3497820"/>
                  <a:gd name="connsiteY401" fmla="*/ 115350 h 1108771"/>
                  <a:gd name="connsiteX402" fmla="*/ 1192726 w 3497820"/>
                  <a:gd name="connsiteY402" fmla="*/ 108287 h 1108771"/>
                  <a:gd name="connsiteX403" fmla="*/ 1199264 w 3497820"/>
                  <a:gd name="connsiteY403" fmla="*/ 111818 h 1108771"/>
                  <a:gd name="connsiteX404" fmla="*/ 1199264 w 3497820"/>
                  <a:gd name="connsiteY404" fmla="*/ 115349 h 1108771"/>
                  <a:gd name="connsiteX405" fmla="*/ 1195341 w 3497820"/>
                  <a:gd name="connsiteY405" fmla="*/ 115349 h 1108771"/>
                  <a:gd name="connsiteX406" fmla="*/ 1190110 w 3497820"/>
                  <a:gd name="connsiteY406" fmla="*/ 111818 h 1108771"/>
                  <a:gd name="connsiteX407" fmla="*/ 1192726 w 3497820"/>
                  <a:gd name="connsiteY407" fmla="*/ 108287 h 1108771"/>
                  <a:gd name="connsiteX408" fmla="*/ 2121889 w 3497820"/>
                  <a:gd name="connsiteY408" fmla="*/ 108132 h 1108771"/>
                  <a:gd name="connsiteX409" fmla="*/ 2127880 w 3497820"/>
                  <a:gd name="connsiteY409" fmla="*/ 111270 h 1108771"/>
                  <a:gd name="connsiteX410" fmla="*/ 2118893 w 3497820"/>
                  <a:gd name="connsiteY410" fmla="*/ 115978 h 1108771"/>
                  <a:gd name="connsiteX411" fmla="*/ 2111403 w 3497820"/>
                  <a:gd name="connsiteY411" fmla="*/ 115978 h 1108771"/>
                  <a:gd name="connsiteX412" fmla="*/ 2112901 w 3497820"/>
                  <a:gd name="connsiteY412" fmla="*/ 109701 h 1108771"/>
                  <a:gd name="connsiteX413" fmla="*/ 640613 w 3497820"/>
                  <a:gd name="connsiteY413" fmla="*/ 107350 h 1108771"/>
                  <a:gd name="connsiteX414" fmla="*/ 668960 w 3497820"/>
                  <a:gd name="connsiteY414" fmla="*/ 107350 h 1108771"/>
                  <a:gd name="connsiteX415" fmla="*/ 684552 w 3497820"/>
                  <a:gd name="connsiteY415" fmla="*/ 114433 h 1108771"/>
                  <a:gd name="connsiteX416" fmla="*/ 677465 w 3497820"/>
                  <a:gd name="connsiteY416" fmla="*/ 127182 h 1108771"/>
                  <a:gd name="connsiteX417" fmla="*/ 633526 w 3497820"/>
                  <a:gd name="connsiteY417" fmla="*/ 137099 h 1108771"/>
                  <a:gd name="connsiteX418" fmla="*/ 564075 w 3497820"/>
                  <a:gd name="connsiteY418" fmla="*/ 148432 h 1108771"/>
                  <a:gd name="connsiteX419" fmla="*/ 555571 w 3497820"/>
                  <a:gd name="connsiteY419" fmla="*/ 161181 h 1108771"/>
                  <a:gd name="connsiteX420" fmla="*/ 539980 w 3497820"/>
                  <a:gd name="connsiteY420" fmla="*/ 165431 h 1108771"/>
                  <a:gd name="connsiteX421" fmla="*/ 535728 w 3497820"/>
                  <a:gd name="connsiteY421" fmla="*/ 165431 h 1108771"/>
                  <a:gd name="connsiteX422" fmla="*/ 527224 w 3497820"/>
                  <a:gd name="connsiteY422" fmla="*/ 176764 h 1108771"/>
                  <a:gd name="connsiteX423" fmla="*/ 520137 w 3497820"/>
                  <a:gd name="connsiteY423" fmla="*/ 185264 h 1108771"/>
                  <a:gd name="connsiteX424" fmla="*/ 508798 w 3497820"/>
                  <a:gd name="connsiteY424" fmla="*/ 195180 h 1108771"/>
                  <a:gd name="connsiteX425" fmla="*/ 501711 w 3497820"/>
                  <a:gd name="connsiteY425" fmla="*/ 202263 h 1108771"/>
                  <a:gd name="connsiteX426" fmla="*/ 500294 w 3497820"/>
                  <a:gd name="connsiteY426" fmla="*/ 207930 h 1108771"/>
                  <a:gd name="connsiteX427" fmla="*/ 491790 w 3497820"/>
                  <a:gd name="connsiteY427" fmla="*/ 217846 h 1108771"/>
                  <a:gd name="connsiteX428" fmla="*/ 496042 w 3497820"/>
                  <a:gd name="connsiteY428" fmla="*/ 222096 h 1108771"/>
                  <a:gd name="connsiteX429" fmla="*/ 503129 w 3497820"/>
                  <a:gd name="connsiteY429" fmla="*/ 236262 h 1108771"/>
                  <a:gd name="connsiteX430" fmla="*/ 528641 w 3497820"/>
                  <a:gd name="connsiteY430" fmla="*/ 250428 h 1108771"/>
                  <a:gd name="connsiteX431" fmla="*/ 551319 w 3497820"/>
                  <a:gd name="connsiteY431" fmla="*/ 258928 h 1108771"/>
                  <a:gd name="connsiteX432" fmla="*/ 551319 w 3497820"/>
                  <a:gd name="connsiteY432" fmla="*/ 261761 h 1108771"/>
                  <a:gd name="connsiteX433" fmla="*/ 539980 w 3497820"/>
                  <a:gd name="connsiteY433" fmla="*/ 266011 h 1108771"/>
                  <a:gd name="connsiteX434" fmla="*/ 528641 w 3497820"/>
                  <a:gd name="connsiteY434" fmla="*/ 264594 h 1108771"/>
                  <a:gd name="connsiteX435" fmla="*/ 515885 w 3497820"/>
                  <a:gd name="connsiteY435" fmla="*/ 263178 h 1108771"/>
                  <a:gd name="connsiteX436" fmla="*/ 505963 w 3497820"/>
                  <a:gd name="connsiteY436" fmla="*/ 266011 h 1108771"/>
                  <a:gd name="connsiteX437" fmla="*/ 471947 w 3497820"/>
                  <a:gd name="connsiteY437" fmla="*/ 258928 h 1108771"/>
                  <a:gd name="connsiteX438" fmla="*/ 470529 w 3497820"/>
                  <a:gd name="connsiteY438" fmla="*/ 247595 h 1108771"/>
                  <a:gd name="connsiteX439" fmla="*/ 459190 w 3497820"/>
                  <a:gd name="connsiteY439" fmla="*/ 241929 h 1108771"/>
                  <a:gd name="connsiteX440" fmla="*/ 454938 w 3497820"/>
                  <a:gd name="connsiteY440" fmla="*/ 244762 h 1108771"/>
                  <a:gd name="connsiteX441" fmla="*/ 460608 w 3497820"/>
                  <a:gd name="connsiteY441" fmla="*/ 250428 h 1108771"/>
                  <a:gd name="connsiteX442" fmla="*/ 457773 w 3497820"/>
                  <a:gd name="connsiteY442" fmla="*/ 254678 h 1108771"/>
                  <a:gd name="connsiteX443" fmla="*/ 450686 w 3497820"/>
                  <a:gd name="connsiteY443" fmla="*/ 250428 h 1108771"/>
                  <a:gd name="connsiteX444" fmla="*/ 442182 w 3497820"/>
                  <a:gd name="connsiteY444" fmla="*/ 246178 h 1108771"/>
                  <a:gd name="connsiteX445" fmla="*/ 446434 w 3497820"/>
                  <a:gd name="connsiteY445" fmla="*/ 240512 h 1108771"/>
                  <a:gd name="connsiteX446" fmla="*/ 440764 w 3497820"/>
                  <a:gd name="connsiteY446" fmla="*/ 237679 h 1108771"/>
                  <a:gd name="connsiteX447" fmla="*/ 435095 w 3497820"/>
                  <a:gd name="connsiteY447" fmla="*/ 241929 h 1108771"/>
                  <a:gd name="connsiteX448" fmla="*/ 416669 w 3497820"/>
                  <a:gd name="connsiteY448" fmla="*/ 229179 h 1108771"/>
                  <a:gd name="connsiteX449" fmla="*/ 426591 w 3497820"/>
                  <a:gd name="connsiteY449" fmla="*/ 224929 h 1108771"/>
                  <a:gd name="connsiteX450" fmla="*/ 437930 w 3497820"/>
                  <a:gd name="connsiteY450" fmla="*/ 217846 h 1108771"/>
                  <a:gd name="connsiteX451" fmla="*/ 437930 w 3497820"/>
                  <a:gd name="connsiteY451" fmla="*/ 210763 h 1108771"/>
                  <a:gd name="connsiteX452" fmla="*/ 430843 w 3497820"/>
                  <a:gd name="connsiteY452" fmla="*/ 207930 h 1108771"/>
                  <a:gd name="connsiteX453" fmla="*/ 435095 w 3497820"/>
                  <a:gd name="connsiteY453" fmla="*/ 203680 h 1108771"/>
                  <a:gd name="connsiteX454" fmla="*/ 443599 w 3497820"/>
                  <a:gd name="connsiteY454" fmla="*/ 202263 h 1108771"/>
                  <a:gd name="connsiteX455" fmla="*/ 446434 w 3497820"/>
                  <a:gd name="connsiteY455" fmla="*/ 195180 h 1108771"/>
                  <a:gd name="connsiteX456" fmla="*/ 456356 w 3497820"/>
                  <a:gd name="connsiteY456" fmla="*/ 195180 h 1108771"/>
                  <a:gd name="connsiteX457" fmla="*/ 456356 w 3497820"/>
                  <a:gd name="connsiteY457" fmla="*/ 186680 h 1108771"/>
                  <a:gd name="connsiteX458" fmla="*/ 443599 w 3497820"/>
                  <a:gd name="connsiteY458" fmla="*/ 182431 h 1108771"/>
                  <a:gd name="connsiteX459" fmla="*/ 454938 w 3497820"/>
                  <a:gd name="connsiteY459" fmla="*/ 176764 h 1108771"/>
                  <a:gd name="connsiteX460" fmla="*/ 462025 w 3497820"/>
                  <a:gd name="connsiteY460" fmla="*/ 166848 h 1108771"/>
                  <a:gd name="connsiteX461" fmla="*/ 470529 w 3497820"/>
                  <a:gd name="connsiteY461" fmla="*/ 161181 h 1108771"/>
                  <a:gd name="connsiteX462" fmla="*/ 471947 w 3497820"/>
                  <a:gd name="connsiteY462" fmla="*/ 155515 h 1108771"/>
                  <a:gd name="connsiteX463" fmla="*/ 466277 w 3497820"/>
                  <a:gd name="connsiteY463" fmla="*/ 152682 h 1108771"/>
                  <a:gd name="connsiteX464" fmla="*/ 470529 w 3497820"/>
                  <a:gd name="connsiteY464" fmla="*/ 148432 h 1108771"/>
                  <a:gd name="connsiteX465" fmla="*/ 474781 w 3497820"/>
                  <a:gd name="connsiteY465" fmla="*/ 147015 h 1108771"/>
                  <a:gd name="connsiteX466" fmla="*/ 480451 w 3497820"/>
                  <a:gd name="connsiteY466" fmla="*/ 151265 h 1108771"/>
                  <a:gd name="connsiteX467" fmla="*/ 484703 w 3497820"/>
                  <a:gd name="connsiteY467" fmla="*/ 144182 h 1108771"/>
                  <a:gd name="connsiteX468" fmla="*/ 494624 w 3497820"/>
                  <a:gd name="connsiteY468" fmla="*/ 145598 h 1108771"/>
                  <a:gd name="connsiteX469" fmla="*/ 497459 w 3497820"/>
                  <a:gd name="connsiteY469" fmla="*/ 139932 h 1108771"/>
                  <a:gd name="connsiteX470" fmla="*/ 504546 w 3497820"/>
                  <a:gd name="connsiteY470" fmla="*/ 135682 h 1108771"/>
                  <a:gd name="connsiteX471" fmla="*/ 508798 w 3497820"/>
                  <a:gd name="connsiteY471" fmla="*/ 135682 h 1108771"/>
                  <a:gd name="connsiteX472" fmla="*/ 514468 w 3497820"/>
                  <a:gd name="connsiteY472" fmla="*/ 131432 h 1108771"/>
                  <a:gd name="connsiteX473" fmla="*/ 524389 w 3497820"/>
                  <a:gd name="connsiteY473" fmla="*/ 130016 h 1108771"/>
                  <a:gd name="connsiteX474" fmla="*/ 530059 w 3497820"/>
                  <a:gd name="connsiteY474" fmla="*/ 128599 h 1108771"/>
                  <a:gd name="connsiteX475" fmla="*/ 534311 w 3497820"/>
                  <a:gd name="connsiteY475" fmla="*/ 122932 h 1108771"/>
                  <a:gd name="connsiteX476" fmla="*/ 548484 w 3497820"/>
                  <a:gd name="connsiteY476" fmla="*/ 130016 h 1108771"/>
                  <a:gd name="connsiteX477" fmla="*/ 552736 w 3497820"/>
                  <a:gd name="connsiteY477" fmla="*/ 121516 h 1108771"/>
                  <a:gd name="connsiteX478" fmla="*/ 571162 w 3497820"/>
                  <a:gd name="connsiteY478" fmla="*/ 121516 h 1108771"/>
                  <a:gd name="connsiteX479" fmla="*/ 593840 w 3497820"/>
                  <a:gd name="connsiteY479" fmla="*/ 121516 h 1108771"/>
                  <a:gd name="connsiteX480" fmla="*/ 616518 w 3497820"/>
                  <a:gd name="connsiteY480" fmla="*/ 118683 h 1108771"/>
                  <a:gd name="connsiteX481" fmla="*/ 632109 w 3497820"/>
                  <a:gd name="connsiteY481" fmla="*/ 114433 h 1108771"/>
                  <a:gd name="connsiteX482" fmla="*/ 640613 w 3497820"/>
                  <a:gd name="connsiteY482" fmla="*/ 107350 h 1108771"/>
                  <a:gd name="connsiteX483" fmla="*/ 1034217 w 3497820"/>
                  <a:gd name="connsiteY483" fmla="*/ 97988 h 1108771"/>
                  <a:gd name="connsiteX484" fmla="*/ 1045203 w 3497820"/>
                  <a:gd name="connsiteY484" fmla="*/ 97988 h 1108771"/>
                  <a:gd name="connsiteX485" fmla="*/ 1042064 w 3497820"/>
                  <a:gd name="connsiteY485" fmla="*/ 105345 h 1108771"/>
                  <a:gd name="connsiteX486" fmla="*/ 1035787 w 3497820"/>
                  <a:gd name="connsiteY486" fmla="*/ 102402 h 1108771"/>
                  <a:gd name="connsiteX487" fmla="*/ 1026371 w 3497820"/>
                  <a:gd name="connsiteY487" fmla="*/ 108287 h 1108771"/>
                  <a:gd name="connsiteX488" fmla="*/ 1026371 w 3497820"/>
                  <a:gd name="connsiteY488" fmla="*/ 105345 h 1108771"/>
                  <a:gd name="connsiteX489" fmla="*/ 1034217 w 3497820"/>
                  <a:gd name="connsiteY489" fmla="*/ 97988 h 1108771"/>
                  <a:gd name="connsiteX490" fmla="*/ 1167187 w 3497820"/>
                  <a:gd name="connsiteY490" fmla="*/ 97951 h 1108771"/>
                  <a:gd name="connsiteX491" fmla="*/ 1169505 w 3497820"/>
                  <a:gd name="connsiteY491" fmla="*/ 102012 h 1108771"/>
                  <a:gd name="connsiteX492" fmla="*/ 1168181 w 3497820"/>
                  <a:gd name="connsiteY492" fmla="*/ 109074 h 1108771"/>
                  <a:gd name="connsiteX493" fmla="*/ 1160236 w 3497820"/>
                  <a:gd name="connsiteY493" fmla="*/ 104836 h 1108771"/>
                  <a:gd name="connsiteX494" fmla="*/ 1153615 w 3497820"/>
                  <a:gd name="connsiteY494" fmla="*/ 106249 h 1108771"/>
                  <a:gd name="connsiteX495" fmla="*/ 1150966 w 3497820"/>
                  <a:gd name="connsiteY495" fmla="*/ 103424 h 1108771"/>
                  <a:gd name="connsiteX496" fmla="*/ 1162884 w 3497820"/>
                  <a:gd name="connsiteY496" fmla="*/ 99187 h 1108771"/>
                  <a:gd name="connsiteX497" fmla="*/ 1167187 w 3497820"/>
                  <a:gd name="connsiteY497" fmla="*/ 97951 h 1108771"/>
                  <a:gd name="connsiteX498" fmla="*/ 1358642 w 3497820"/>
                  <a:gd name="connsiteY498" fmla="*/ 96362 h 1108771"/>
                  <a:gd name="connsiteX499" fmla="*/ 1365181 w 3497820"/>
                  <a:gd name="connsiteY499" fmla="*/ 97539 h 1108771"/>
                  <a:gd name="connsiteX500" fmla="*/ 1361258 w 3497820"/>
                  <a:gd name="connsiteY500" fmla="*/ 99893 h 1108771"/>
                  <a:gd name="connsiteX501" fmla="*/ 1356027 w 3497820"/>
                  <a:gd name="connsiteY501" fmla="*/ 99893 h 1108771"/>
                  <a:gd name="connsiteX502" fmla="*/ 1358642 w 3497820"/>
                  <a:gd name="connsiteY502" fmla="*/ 96362 h 1108771"/>
                  <a:gd name="connsiteX503" fmla="*/ 1343995 w 3497820"/>
                  <a:gd name="connsiteY503" fmla="*/ 94009 h 1108771"/>
                  <a:gd name="connsiteX504" fmla="*/ 1343995 w 3497820"/>
                  <a:gd name="connsiteY504" fmla="*/ 98717 h 1108771"/>
                  <a:gd name="connsiteX505" fmla="*/ 1336933 w 3497820"/>
                  <a:gd name="connsiteY505" fmla="*/ 98717 h 1108771"/>
                  <a:gd name="connsiteX506" fmla="*/ 1338346 w 3497820"/>
                  <a:gd name="connsiteY506" fmla="*/ 95578 h 1108771"/>
                  <a:gd name="connsiteX507" fmla="*/ 911023 w 3497820"/>
                  <a:gd name="connsiteY507" fmla="*/ 89455 h 1108771"/>
                  <a:gd name="connsiteX508" fmla="*/ 911023 w 3497820"/>
                  <a:gd name="connsiteY508" fmla="*/ 94163 h 1108771"/>
                  <a:gd name="connsiteX509" fmla="*/ 903961 w 3497820"/>
                  <a:gd name="connsiteY509" fmla="*/ 94163 h 1108771"/>
                  <a:gd name="connsiteX510" fmla="*/ 903961 w 3497820"/>
                  <a:gd name="connsiteY510" fmla="*/ 91024 h 1108771"/>
                  <a:gd name="connsiteX511" fmla="*/ 1293518 w 3497820"/>
                  <a:gd name="connsiteY511" fmla="*/ 87101 h 1108771"/>
                  <a:gd name="connsiteX512" fmla="*/ 1316161 w 3497820"/>
                  <a:gd name="connsiteY512" fmla="*/ 91346 h 1108771"/>
                  <a:gd name="connsiteX513" fmla="*/ 1330313 w 3497820"/>
                  <a:gd name="connsiteY513" fmla="*/ 94176 h 1108771"/>
                  <a:gd name="connsiteX514" fmla="*/ 1323237 w 3497820"/>
                  <a:gd name="connsiteY514" fmla="*/ 98422 h 1108771"/>
                  <a:gd name="connsiteX515" fmla="*/ 1311916 w 3497820"/>
                  <a:gd name="connsiteY515" fmla="*/ 105497 h 1108771"/>
                  <a:gd name="connsiteX516" fmla="*/ 1335974 w 3497820"/>
                  <a:gd name="connsiteY516" fmla="*/ 104082 h 1108771"/>
                  <a:gd name="connsiteX517" fmla="*/ 1354372 w 3497820"/>
                  <a:gd name="connsiteY517" fmla="*/ 105497 h 1108771"/>
                  <a:gd name="connsiteX518" fmla="*/ 1368525 w 3497820"/>
                  <a:gd name="connsiteY518" fmla="*/ 105497 h 1108771"/>
                  <a:gd name="connsiteX519" fmla="*/ 1361448 w 3497820"/>
                  <a:gd name="connsiteY519" fmla="*/ 118232 h 1108771"/>
                  <a:gd name="connsiteX520" fmla="*/ 1368525 w 3497820"/>
                  <a:gd name="connsiteY520" fmla="*/ 116817 h 1108771"/>
                  <a:gd name="connsiteX521" fmla="*/ 1385507 w 3497820"/>
                  <a:gd name="connsiteY521" fmla="*/ 113987 h 1108771"/>
                  <a:gd name="connsiteX522" fmla="*/ 1386923 w 3497820"/>
                  <a:gd name="connsiteY522" fmla="*/ 111157 h 1108771"/>
                  <a:gd name="connsiteX523" fmla="*/ 1430795 w 3497820"/>
                  <a:gd name="connsiteY523" fmla="*/ 109742 h 1108771"/>
                  <a:gd name="connsiteX524" fmla="*/ 1450608 w 3497820"/>
                  <a:gd name="connsiteY524" fmla="*/ 112572 h 1108771"/>
                  <a:gd name="connsiteX525" fmla="*/ 1460514 w 3497820"/>
                  <a:gd name="connsiteY525" fmla="*/ 112572 h 1108771"/>
                  <a:gd name="connsiteX526" fmla="*/ 1471836 w 3497820"/>
                  <a:gd name="connsiteY526" fmla="*/ 113987 h 1108771"/>
                  <a:gd name="connsiteX527" fmla="*/ 1484573 w 3497820"/>
                  <a:gd name="connsiteY527" fmla="*/ 123893 h 1108771"/>
                  <a:gd name="connsiteX528" fmla="*/ 1487404 w 3497820"/>
                  <a:gd name="connsiteY528" fmla="*/ 121062 h 1108771"/>
                  <a:gd name="connsiteX529" fmla="*/ 1488819 w 3497820"/>
                  <a:gd name="connsiteY529" fmla="*/ 116817 h 1108771"/>
                  <a:gd name="connsiteX530" fmla="*/ 1501556 w 3497820"/>
                  <a:gd name="connsiteY530" fmla="*/ 125308 h 1108771"/>
                  <a:gd name="connsiteX531" fmla="*/ 1515708 w 3497820"/>
                  <a:gd name="connsiteY531" fmla="*/ 132383 h 1108771"/>
                  <a:gd name="connsiteX532" fmla="*/ 1525615 w 3497820"/>
                  <a:gd name="connsiteY532" fmla="*/ 140873 h 1108771"/>
                  <a:gd name="connsiteX533" fmla="*/ 1519954 w 3497820"/>
                  <a:gd name="connsiteY533" fmla="*/ 152194 h 1108771"/>
                  <a:gd name="connsiteX534" fmla="*/ 1507217 w 3497820"/>
                  <a:gd name="connsiteY534" fmla="*/ 159269 h 1108771"/>
                  <a:gd name="connsiteX535" fmla="*/ 1495895 w 3497820"/>
                  <a:gd name="connsiteY535" fmla="*/ 162099 h 1108771"/>
                  <a:gd name="connsiteX536" fmla="*/ 1485988 w 3497820"/>
                  <a:gd name="connsiteY536" fmla="*/ 164929 h 1108771"/>
                  <a:gd name="connsiteX537" fmla="*/ 1485988 w 3497820"/>
                  <a:gd name="connsiteY537" fmla="*/ 173419 h 1108771"/>
                  <a:gd name="connsiteX538" fmla="*/ 1473251 w 3497820"/>
                  <a:gd name="connsiteY538" fmla="*/ 174835 h 1108771"/>
                  <a:gd name="connsiteX539" fmla="*/ 1466175 w 3497820"/>
                  <a:gd name="connsiteY539" fmla="*/ 184740 h 1108771"/>
                  <a:gd name="connsiteX540" fmla="*/ 1454853 w 3497820"/>
                  <a:gd name="connsiteY540" fmla="*/ 186155 h 1108771"/>
                  <a:gd name="connsiteX541" fmla="*/ 1446362 w 3497820"/>
                  <a:gd name="connsiteY541" fmla="*/ 191815 h 1108771"/>
                  <a:gd name="connsiteX542" fmla="*/ 1440701 w 3497820"/>
                  <a:gd name="connsiteY542" fmla="*/ 194645 h 1108771"/>
                  <a:gd name="connsiteX543" fmla="*/ 1429379 w 3497820"/>
                  <a:gd name="connsiteY543" fmla="*/ 201721 h 1108771"/>
                  <a:gd name="connsiteX544" fmla="*/ 1433625 w 3497820"/>
                  <a:gd name="connsiteY544" fmla="*/ 207381 h 1108771"/>
                  <a:gd name="connsiteX545" fmla="*/ 1444947 w 3497820"/>
                  <a:gd name="connsiteY545" fmla="*/ 197475 h 1108771"/>
                  <a:gd name="connsiteX546" fmla="*/ 1457684 w 3497820"/>
                  <a:gd name="connsiteY546" fmla="*/ 196060 h 1108771"/>
                  <a:gd name="connsiteX547" fmla="*/ 1477497 w 3497820"/>
                  <a:gd name="connsiteY547" fmla="*/ 194645 h 1108771"/>
                  <a:gd name="connsiteX548" fmla="*/ 1494480 w 3497820"/>
                  <a:gd name="connsiteY548" fmla="*/ 190400 h 1108771"/>
                  <a:gd name="connsiteX549" fmla="*/ 1511463 w 3497820"/>
                  <a:gd name="connsiteY549" fmla="*/ 187570 h 1108771"/>
                  <a:gd name="connsiteX550" fmla="*/ 1500141 w 3497820"/>
                  <a:gd name="connsiteY550" fmla="*/ 186155 h 1108771"/>
                  <a:gd name="connsiteX551" fmla="*/ 1491649 w 3497820"/>
                  <a:gd name="connsiteY551" fmla="*/ 179080 h 1108771"/>
                  <a:gd name="connsiteX552" fmla="*/ 1512878 w 3497820"/>
                  <a:gd name="connsiteY552" fmla="*/ 176250 h 1108771"/>
                  <a:gd name="connsiteX553" fmla="*/ 1528445 w 3497820"/>
                  <a:gd name="connsiteY553" fmla="*/ 181910 h 1108771"/>
                  <a:gd name="connsiteX554" fmla="*/ 1544013 w 3497820"/>
                  <a:gd name="connsiteY554" fmla="*/ 183325 h 1108771"/>
                  <a:gd name="connsiteX555" fmla="*/ 1549674 w 3497820"/>
                  <a:gd name="connsiteY555" fmla="*/ 177665 h 1108771"/>
                  <a:gd name="connsiteX556" fmla="*/ 1565241 w 3497820"/>
                  <a:gd name="connsiteY556" fmla="*/ 183325 h 1108771"/>
                  <a:gd name="connsiteX557" fmla="*/ 1572317 w 3497820"/>
                  <a:gd name="connsiteY557" fmla="*/ 191815 h 1108771"/>
                  <a:gd name="connsiteX558" fmla="*/ 1585054 w 3497820"/>
                  <a:gd name="connsiteY558" fmla="*/ 194645 h 1108771"/>
                  <a:gd name="connsiteX559" fmla="*/ 1576563 w 3497820"/>
                  <a:gd name="connsiteY559" fmla="*/ 187570 h 1108771"/>
                  <a:gd name="connsiteX560" fmla="*/ 1610528 w 3497820"/>
                  <a:gd name="connsiteY560" fmla="*/ 183325 h 1108771"/>
                  <a:gd name="connsiteX561" fmla="*/ 1657231 w 3497820"/>
                  <a:gd name="connsiteY561" fmla="*/ 184740 h 1108771"/>
                  <a:gd name="connsiteX562" fmla="*/ 1675629 w 3497820"/>
                  <a:gd name="connsiteY562" fmla="*/ 188985 h 1108771"/>
                  <a:gd name="connsiteX563" fmla="*/ 1668553 w 3497820"/>
                  <a:gd name="connsiteY563" fmla="*/ 196060 h 1108771"/>
                  <a:gd name="connsiteX564" fmla="*/ 1706764 w 3497820"/>
                  <a:gd name="connsiteY564" fmla="*/ 200305 h 1108771"/>
                  <a:gd name="connsiteX565" fmla="*/ 1737899 w 3497820"/>
                  <a:gd name="connsiteY565" fmla="*/ 201721 h 1108771"/>
                  <a:gd name="connsiteX566" fmla="*/ 1771864 w 3497820"/>
                  <a:gd name="connsiteY566" fmla="*/ 205966 h 1108771"/>
                  <a:gd name="connsiteX567" fmla="*/ 1781771 w 3497820"/>
                  <a:gd name="connsiteY567" fmla="*/ 203136 h 1108771"/>
                  <a:gd name="connsiteX568" fmla="*/ 1773280 w 3497820"/>
                  <a:gd name="connsiteY568" fmla="*/ 198890 h 1108771"/>
                  <a:gd name="connsiteX569" fmla="*/ 1767619 w 3497820"/>
                  <a:gd name="connsiteY569" fmla="*/ 194645 h 1108771"/>
                  <a:gd name="connsiteX570" fmla="*/ 1753466 w 3497820"/>
                  <a:gd name="connsiteY570" fmla="*/ 184740 h 1108771"/>
                  <a:gd name="connsiteX571" fmla="*/ 1771864 w 3497820"/>
                  <a:gd name="connsiteY571" fmla="*/ 181910 h 1108771"/>
                  <a:gd name="connsiteX572" fmla="*/ 1807245 w 3497820"/>
                  <a:gd name="connsiteY572" fmla="*/ 186155 h 1108771"/>
                  <a:gd name="connsiteX573" fmla="*/ 1814321 w 3497820"/>
                  <a:gd name="connsiteY573" fmla="*/ 191815 h 1108771"/>
                  <a:gd name="connsiteX574" fmla="*/ 1827058 w 3497820"/>
                  <a:gd name="connsiteY574" fmla="*/ 188985 h 1108771"/>
                  <a:gd name="connsiteX575" fmla="*/ 1856778 w 3497820"/>
                  <a:gd name="connsiteY575" fmla="*/ 194645 h 1108771"/>
                  <a:gd name="connsiteX576" fmla="*/ 1875176 w 3497820"/>
                  <a:gd name="connsiteY576" fmla="*/ 194645 h 1108771"/>
                  <a:gd name="connsiteX577" fmla="*/ 1880837 w 3497820"/>
                  <a:gd name="connsiteY577" fmla="*/ 203136 h 1108771"/>
                  <a:gd name="connsiteX578" fmla="*/ 1890743 w 3497820"/>
                  <a:gd name="connsiteY578" fmla="*/ 205966 h 1108771"/>
                  <a:gd name="connsiteX579" fmla="*/ 1885082 w 3497820"/>
                  <a:gd name="connsiteY579" fmla="*/ 211626 h 1108771"/>
                  <a:gd name="connsiteX580" fmla="*/ 1896404 w 3497820"/>
                  <a:gd name="connsiteY580" fmla="*/ 211626 h 1108771"/>
                  <a:gd name="connsiteX581" fmla="*/ 1906311 w 3497820"/>
                  <a:gd name="connsiteY581" fmla="*/ 213041 h 1108771"/>
                  <a:gd name="connsiteX582" fmla="*/ 1909141 w 3497820"/>
                  <a:gd name="connsiteY582" fmla="*/ 222946 h 1108771"/>
                  <a:gd name="connsiteX583" fmla="*/ 1887913 w 3497820"/>
                  <a:gd name="connsiteY583" fmla="*/ 218701 h 1108771"/>
                  <a:gd name="connsiteX584" fmla="*/ 1913387 w 3497820"/>
                  <a:gd name="connsiteY584" fmla="*/ 230022 h 1108771"/>
                  <a:gd name="connsiteX585" fmla="*/ 1937446 w 3497820"/>
                  <a:gd name="connsiteY585" fmla="*/ 242757 h 1108771"/>
                  <a:gd name="connsiteX586" fmla="*/ 1968581 w 3497820"/>
                  <a:gd name="connsiteY586" fmla="*/ 251247 h 1108771"/>
                  <a:gd name="connsiteX587" fmla="*/ 1986979 w 3497820"/>
                  <a:gd name="connsiteY587" fmla="*/ 259738 h 1108771"/>
                  <a:gd name="connsiteX588" fmla="*/ 1988394 w 3497820"/>
                  <a:gd name="connsiteY588" fmla="*/ 249832 h 1108771"/>
                  <a:gd name="connsiteX589" fmla="*/ 1981318 w 3497820"/>
                  <a:gd name="connsiteY589" fmla="*/ 239927 h 1108771"/>
                  <a:gd name="connsiteX590" fmla="*/ 1981318 w 3497820"/>
                  <a:gd name="connsiteY590" fmla="*/ 227192 h 1108771"/>
                  <a:gd name="connsiteX591" fmla="*/ 2015283 w 3497820"/>
                  <a:gd name="connsiteY591" fmla="*/ 239927 h 1108771"/>
                  <a:gd name="connsiteX592" fmla="*/ 2039342 w 3497820"/>
                  <a:gd name="connsiteY592" fmla="*/ 239927 h 1108771"/>
                  <a:gd name="connsiteX593" fmla="*/ 2057740 w 3497820"/>
                  <a:gd name="connsiteY593" fmla="*/ 234267 h 1108771"/>
                  <a:gd name="connsiteX594" fmla="*/ 2080384 w 3497820"/>
                  <a:gd name="connsiteY594" fmla="*/ 238512 h 1108771"/>
                  <a:gd name="connsiteX595" fmla="*/ 2086045 w 3497820"/>
                  <a:gd name="connsiteY595" fmla="*/ 235682 h 1108771"/>
                  <a:gd name="connsiteX596" fmla="*/ 2101612 w 3497820"/>
                  <a:gd name="connsiteY596" fmla="*/ 234267 h 1108771"/>
                  <a:gd name="connsiteX597" fmla="*/ 2120010 w 3497820"/>
                  <a:gd name="connsiteY597" fmla="*/ 239927 h 1108771"/>
                  <a:gd name="connsiteX598" fmla="*/ 2132747 w 3497820"/>
                  <a:gd name="connsiteY598" fmla="*/ 238512 h 1108771"/>
                  <a:gd name="connsiteX599" fmla="*/ 2122841 w 3497820"/>
                  <a:gd name="connsiteY599" fmla="*/ 231437 h 1108771"/>
                  <a:gd name="connsiteX600" fmla="*/ 2111519 w 3497820"/>
                  <a:gd name="connsiteY600" fmla="*/ 227192 h 1108771"/>
                  <a:gd name="connsiteX601" fmla="*/ 2114349 w 3497820"/>
                  <a:gd name="connsiteY601" fmla="*/ 221531 h 1108771"/>
                  <a:gd name="connsiteX602" fmla="*/ 2101612 w 3497820"/>
                  <a:gd name="connsiteY602" fmla="*/ 222946 h 1108771"/>
                  <a:gd name="connsiteX603" fmla="*/ 2094536 w 3497820"/>
                  <a:gd name="connsiteY603" fmla="*/ 214456 h 1108771"/>
                  <a:gd name="connsiteX604" fmla="*/ 2115764 w 3497820"/>
                  <a:gd name="connsiteY604" fmla="*/ 213041 h 1108771"/>
                  <a:gd name="connsiteX605" fmla="*/ 2112934 w 3497820"/>
                  <a:gd name="connsiteY605" fmla="*/ 207381 h 1108771"/>
                  <a:gd name="connsiteX606" fmla="*/ 2105858 w 3497820"/>
                  <a:gd name="connsiteY606" fmla="*/ 203136 h 1108771"/>
                  <a:gd name="connsiteX607" fmla="*/ 2185110 w 3497820"/>
                  <a:gd name="connsiteY607" fmla="*/ 208796 h 1108771"/>
                  <a:gd name="connsiteX608" fmla="*/ 2214830 w 3497820"/>
                  <a:gd name="connsiteY608" fmla="*/ 215871 h 1108771"/>
                  <a:gd name="connsiteX609" fmla="*/ 2237474 w 3497820"/>
                  <a:gd name="connsiteY609" fmla="*/ 217286 h 1108771"/>
                  <a:gd name="connsiteX610" fmla="*/ 2241720 w 3497820"/>
                  <a:gd name="connsiteY610" fmla="*/ 225776 h 1108771"/>
                  <a:gd name="connsiteX611" fmla="*/ 2234643 w 3497820"/>
                  <a:gd name="connsiteY611" fmla="*/ 222946 h 1108771"/>
                  <a:gd name="connsiteX612" fmla="*/ 2227567 w 3497820"/>
                  <a:gd name="connsiteY612" fmla="*/ 221531 h 1108771"/>
                  <a:gd name="connsiteX613" fmla="*/ 2223322 w 3497820"/>
                  <a:gd name="connsiteY613" fmla="*/ 227192 h 1108771"/>
                  <a:gd name="connsiteX614" fmla="*/ 2230398 w 3497820"/>
                  <a:gd name="connsiteY614" fmla="*/ 230022 h 1108771"/>
                  <a:gd name="connsiteX615" fmla="*/ 2244550 w 3497820"/>
                  <a:gd name="connsiteY615" fmla="*/ 231437 h 1108771"/>
                  <a:gd name="connsiteX616" fmla="*/ 2245965 w 3497820"/>
                  <a:gd name="connsiteY616" fmla="*/ 218701 h 1108771"/>
                  <a:gd name="connsiteX617" fmla="*/ 2305405 w 3497820"/>
                  <a:gd name="connsiteY617" fmla="*/ 222946 h 1108771"/>
                  <a:gd name="connsiteX618" fmla="*/ 2312481 w 3497820"/>
                  <a:gd name="connsiteY618" fmla="*/ 232852 h 1108771"/>
                  <a:gd name="connsiteX619" fmla="*/ 2325218 w 3497820"/>
                  <a:gd name="connsiteY619" fmla="*/ 238512 h 1108771"/>
                  <a:gd name="connsiteX620" fmla="*/ 2337955 w 3497820"/>
                  <a:gd name="connsiteY620" fmla="*/ 238512 h 1108771"/>
                  <a:gd name="connsiteX621" fmla="*/ 2354938 w 3497820"/>
                  <a:gd name="connsiteY621" fmla="*/ 242757 h 1108771"/>
                  <a:gd name="connsiteX622" fmla="*/ 2386073 w 3497820"/>
                  <a:gd name="connsiteY622" fmla="*/ 251247 h 1108771"/>
                  <a:gd name="connsiteX623" fmla="*/ 2408716 w 3497820"/>
                  <a:gd name="connsiteY623" fmla="*/ 255493 h 1108771"/>
                  <a:gd name="connsiteX624" fmla="*/ 2444097 w 3497820"/>
                  <a:gd name="connsiteY624" fmla="*/ 251247 h 1108771"/>
                  <a:gd name="connsiteX625" fmla="*/ 2503537 w 3497820"/>
                  <a:gd name="connsiteY625" fmla="*/ 249832 h 1108771"/>
                  <a:gd name="connsiteX626" fmla="*/ 2553070 w 3497820"/>
                  <a:gd name="connsiteY626" fmla="*/ 261153 h 1108771"/>
                  <a:gd name="connsiteX627" fmla="*/ 2572883 w 3497820"/>
                  <a:gd name="connsiteY627" fmla="*/ 279549 h 1108771"/>
                  <a:gd name="connsiteX628" fmla="*/ 2592696 w 3497820"/>
                  <a:gd name="connsiteY628" fmla="*/ 283794 h 1108771"/>
                  <a:gd name="connsiteX629" fmla="*/ 2628077 w 3497820"/>
                  <a:gd name="connsiteY629" fmla="*/ 285209 h 1108771"/>
                  <a:gd name="connsiteX630" fmla="*/ 2657796 w 3497820"/>
                  <a:gd name="connsiteY630" fmla="*/ 283794 h 1108771"/>
                  <a:gd name="connsiteX631" fmla="*/ 2718651 w 3497820"/>
                  <a:gd name="connsiteY631" fmla="*/ 288039 h 1108771"/>
                  <a:gd name="connsiteX632" fmla="*/ 2735634 w 3497820"/>
                  <a:gd name="connsiteY632" fmla="*/ 288039 h 1108771"/>
                  <a:gd name="connsiteX633" fmla="*/ 2734219 w 3497820"/>
                  <a:gd name="connsiteY633" fmla="*/ 279549 h 1108771"/>
                  <a:gd name="connsiteX634" fmla="*/ 2751201 w 3497820"/>
                  <a:gd name="connsiteY634" fmla="*/ 278134 h 1108771"/>
                  <a:gd name="connsiteX635" fmla="*/ 2769599 w 3497820"/>
                  <a:gd name="connsiteY635" fmla="*/ 282379 h 1108771"/>
                  <a:gd name="connsiteX636" fmla="*/ 2765353 w 3497820"/>
                  <a:gd name="connsiteY636" fmla="*/ 288039 h 1108771"/>
                  <a:gd name="connsiteX637" fmla="*/ 2758277 w 3497820"/>
                  <a:gd name="connsiteY637" fmla="*/ 292284 h 1108771"/>
                  <a:gd name="connsiteX638" fmla="*/ 2772429 w 3497820"/>
                  <a:gd name="connsiteY638" fmla="*/ 296529 h 1108771"/>
                  <a:gd name="connsiteX639" fmla="*/ 2790827 w 3497820"/>
                  <a:gd name="connsiteY639" fmla="*/ 297944 h 1108771"/>
                  <a:gd name="connsiteX640" fmla="*/ 2810641 w 3497820"/>
                  <a:gd name="connsiteY640" fmla="*/ 306435 h 1108771"/>
                  <a:gd name="connsiteX641" fmla="*/ 2826208 w 3497820"/>
                  <a:gd name="connsiteY641" fmla="*/ 303605 h 1108771"/>
                  <a:gd name="connsiteX642" fmla="*/ 2804980 w 3497820"/>
                  <a:gd name="connsiteY642" fmla="*/ 289454 h 1108771"/>
                  <a:gd name="connsiteX643" fmla="*/ 2789412 w 3497820"/>
                  <a:gd name="connsiteY643" fmla="*/ 283794 h 1108771"/>
                  <a:gd name="connsiteX644" fmla="*/ 2779506 w 3497820"/>
                  <a:gd name="connsiteY644" fmla="*/ 271058 h 1108771"/>
                  <a:gd name="connsiteX645" fmla="*/ 2850267 w 3497820"/>
                  <a:gd name="connsiteY645" fmla="*/ 280964 h 1108771"/>
                  <a:gd name="connsiteX646" fmla="*/ 2915367 w 3497820"/>
                  <a:gd name="connsiteY646" fmla="*/ 283794 h 1108771"/>
                  <a:gd name="connsiteX647" fmla="*/ 2993205 w 3497820"/>
                  <a:gd name="connsiteY647" fmla="*/ 296529 h 1108771"/>
                  <a:gd name="connsiteX648" fmla="*/ 3069627 w 3497820"/>
                  <a:gd name="connsiteY648" fmla="*/ 316340 h 1108771"/>
                  <a:gd name="connsiteX649" fmla="*/ 3134728 w 3497820"/>
                  <a:gd name="connsiteY649" fmla="*/ 331906 h 1108771"/>
                  <a:gd name="connsiteX650" fmla="*/ 3180015 w 3497820"/>
                  <a:gd name="connsiteY650" fmla="*/ 347471 h 1108771"/>
                  <a:gd name="connsiteX651" fmla="*/ 3192752 w 3497820"/>
                  <a:gd name="connsiteY651" fmla="*/ 355962 h 1108771"/>
                  <a:gd name="connsiteX652" fmla="*/ 3211150 w 3497820"/>
                  <a:gd name="connsiteY652" fmla="*/ 368697 h 1108771"/>
                  <a:gd name="connsiteX653" fmla="*/ 3229548 w 3497820"/>
                  <a:gd name="connsiteY653" fmla="*/ 370112 h 1108771"/>
                  <a:gd name="connsiteX654" fmla="*/ 3219641 w 3497820"/>
                  <a:gd name="connsiteY654" fmla="*/ 363037 h 1108771"/>
                  <a:gd name="connsiteX655" fmla="*/ 3195583 w 3497820"/>
                  <a:gd name="connsiteY655" fmla="*/ 353131 h 1108771"/>
                  <a:gd name="connsiteX656" fmla="*/ 3228133 w 3497820"/>
                  <a:gd name="connsiteY656" fmla="*/ 354547 h 1108771"/>
                  <a:gd name="connsiteX657" fmla="*/ 3246531 w 3497820"/>
                  <a:gd name="connsiteY657" fmla="*/ 355962 h 1108771"/>
                  <a:gd name="connsiteX658" fmla="*/ 3260683 w 3497820"/>
                  <a:gd name="connsiteY658" fmla="*/ 357377 h 1108771"/>
                  <a:gd name="connsiteX659" fmla="*/ 3277665 w 3497820"/>
                  <a:gd name="connsiteY659" fmla="*/ 364452 h 1108771"/>
                  <a:gd name="connsiteX660" fmla="*/ 3288987 w 3497820"/>
                  <a:gd name="connsiteY660" fmla="*/ 370112 h 1108771"/>
                  <a:gd name="connsiteX661" fmla="*/ 3308801 w 3497820"/>
                  <a:gd name="connsiteY661" fmla="*/ 375772 h 1108771"/>
                  <a:gd name="connsiteX662" fmla="*/ 3313046 w 3497820"/>
                  <a:gd name="connsiteY662" fmla="*/ 370112 h 1108771"/>
                  <a:gd name="connsiteX663" fmla="*/ 3321537 w 3497820"/>
                  <a:gd name="connsiteY663" fmla="*/ 381433 h 1108771"/>
                  <a:gd name="connsiteX664" fmla="*/ 3331444 w 3497820"/>
                  <a:gd name="connsiteY664" fmla="*/ 389923 h 1108771"/>
                  <a:gd name="connsiteX665" fmla="*/ 3327199 w 3497820"/>
                  <a:gd name="connsiteY665" fmla="*/ 394168 h 1108771"/>
                  <a:gd name="connsiteX666" fmla="*/ 3308801 w 3497820"/>
                  <a:gd name="connsiteY666" fmla="*/ 398413 h 1108771"/>
                  <a:gd name="connsiteX667" fmla="*/ 3322953 w 3497820"/>
                  <a:gd name="connsiteY667" fmla="*/ 409734 h 1108771"/>
                  <a:gd name="connsiteX668" fmla="*/ 3321537 w 3497820"/>
                  <a:gd name="connsiteY668" fmla="*/ 415394 h 1108771"/>
                  <a:gd name="connsiteX669" fmla="*/ 3331444 w 3497820"/>
                  <a:gd name="connsiteY669" fmla="*/ 409734 h 1108771"/>
                  <a:gd name="connsiteX670" fmla="*/ 3334275 w 3497820"/>
                  <a:gd name="connsiteY670" fmla="*/ 418224 h 1108771"/>
                  <a:gd name="connsiteX671" fmla="*/ 3342766 w 3497820"/>
                  <a:gd name="connsiteY671" fmla="*/ 425299 h 1108771"/>
                  <a:gd name="connsiteX672" fmla="*/ 3332859 w 3497820"/>
                  <a:gd name="connsiteY672" fmla="*/ 433790 h 1108771"/>
                  <a:gd name="connsiteX673" fmla="*/ 3322953 w 3497820"/>
                  <a:gd name="connsiteY673" fmla="*/ 428129 h 1108771"/>
                  <a:gd name="connsiteX674" fmla="*/ 3304555 w 3497820"/>
                  <a:gd name="connsiteY674" fmla="*/ 421054 h 1108771"/>
                  <a:gd name="connsiteX675" fmla="*/ 3280496 w 3497820"/>
                  <a:gd name="connsiteY675" fmla="*/ 418224 h 1108771"/>
                  <a:gd name="connsiteX676" fmla="*/ 3250776 w 3497820"/>
                  <a:gd name="connsiteY676" fmla="*/ 412564 h 1108771"/>
                  <a:gd name="connsiteX677" fmla="*/ 3225302 w 3497820"/>
                  <a:gd name="connsiteY677" fmla="*/ 396998 h 1108771"/>
                  <a:gd name="connsiteX678" fmla="*/ 3198413 w 3497820"/>
                  <a:gd name="connsiteY678" fmla="*/ 394168 h 1108771"/>
                  <a:gd name="connsiteX679" fmla="*/ 3187091 w 3497820"/>
                  <a:gd name="connsiteY679" fmla="*/ 396998 h 1108771"/>
                  <a:gd name="connsiteX680" fmla="*/ 3171523 w 3497820"/>
                  <a:gd name="connsiteY680" fmla="*/ 392753 h 1108771"/>
                  <a:gd name="connsiteX681" fmla="*/ 3154541 w 3497820"/>
                  <a:gd name="connsiteY681" fmla="*/ 384263 h 1108771"/>
                  <a:gd name="connsiteX682" fmla="*/ 3148880 w 3497820"/>
                  <a:gd name="connsiteY682" fmla="*/ 377187 h 1108771"/>
                  <a:gd name="connsiteX683" fmla="*/ 3138973 w 3497820"/>
                  <a:gd name="connsiteY683" fmla="*/ 375772 h 1108771"/>
                  <a:gd name="connsiteX684" fmla="*/ 3131897 w 3497820"/>
                  <a:gd name="connsiteY684" fmla="*/ 375772 h 1108771"/>
                  <a:gd name="connsiteX685" fmla="*/ 3121991 w 3497820"/>
                  <a:gd name="connsiteY685" fmla="*/ 378602 h 1108771"/>
                  <a:gd name="connsiteX686" fmla="*/ 3137558 w 3497820"/>
                  <a:gd name="connsiteY686" fmla="*/ 387093 h 1108771"/>
                  <a:gd name="connsiteX687" fmla="*/ 3153125 w 3497820"/>
                  <a:gd name="connsiteY687" fmla="*/ 392753 h 1108771"/>
                  <a:gd name="connsiteX688" fmla="*/ 3161617 w 3497820"/>
                  <a:gd name="connsiteY688" fmla="*/ 404073 h 1108771"/>
                  <a:gd name="connsiteX689" fmla="*/ 3155956 w 3497820"/>
                  <a:gd name="connsiteY689" fmla="*/ 412564 h 1108771"/>
                  <a:gd name="connsiteX690" fmla="*/ 3146049 w 3497820"/>
                  <a:gd name="connsiteY690" fmla="*/ 418224 h 1108771"/>
                  <a:gd name="connsiteX691" fmla="*/ 3129067 w 3497820"/>
                  <a:gd name="connsiteY691" fmla="*/ 416809 h 1108771"/>
                  <a:gd name="connsiteX692" fmla="*/ 3113499 w 3497820"/>
                  <a:gd name="connsiteY692" fmla="*/ 411149 h 1108771"/>
                  <a:gd name="connsiteX693" fmla="*/ 3100762 w 3497820"/>
                  <a:gd name="connsiteY693" fmla="*/ 408319 h 1108771"/>
                  <a:gd name="connsiteX694" fmla="*/ 3082364 w 3497820"/>
                  <a:gd name="connsiteY694" fmla="*/ 409734 h 1108771"/>
                  <a:gd name="connsiteX695" fmla="*/ 3095101 w 3497820"/>
                  <a:gd name="connsiteY695" fmla="*/ 413979 h 1108771"/>
                  <a:gd name="connsiteX696" fmla="*/ 3113499 w 3497820"/>
                  <a:gd name="connsiteY696" fmla="*/ 415394 h 1108771"/>
                  <a:gd name="connsiteX697" fmla="*/ 3123406 w 3497820"/>
                  <a:gd name="connsiteY697" fmla="*/ 419639 h 1108771"/>
                  <a:gd name="connsiteX698" fmla="*/ 3134728 w 3497820"/>
                  <a:gd name="connsiteY698" fmla="*/ 426714 h 1108771"/>
                  <a:gd name="connsiteX699" fmla="*/ 3150295 w 3497820"/>
                  <a:gd name="connsiteY699" fmla="*/ 429544 h 1108771"/>
                  <a:gd name="connsiteX700" fmla="*/ 3154541 w 3497820"/>
                  <a:gd name="connsiteY700" fmla="*/ 429544 h 1108771"/>
                  <a:gd name="connsiteX701" fmla="*/ 3168693 w 3497820"/>
                  <a:gd name="connsiteY701" fmla="*/ 436620 h 1108771"/>
                  <a:gd name="connsiteX702" fmla="*/ 3187091 w 3497820"/>
                  <a:gd name="connsiteY702" fmla="*/ 449355 h 1108771"/>
                  <a:gd name="connsiteX703" fmla="*/ 3202659 w 3497820"/>
                  <a:gd name="connsiteY703" fmla="*/ 456431 h 1108771"/>
                  <a:gd name="connsiteX704" fmla="*/ 3215395 w 3497820"/>
                  <a:gd name="connsiteY704" fmla="*/ 459261 h 1108771"/>
                  <a:gd name="connsiteX705" fmla="*/ 3223887 w 3497820"/>
                  <a:gd name="connsiteY705" fmla="*/ 466336 h 1108771"/>
                  <a:gd name="connsiteX706" fmla="*/ 3238039 w 3497820"/>
                  <a:gd name="connsiteY706" fmla="*/ 470581 h 1108771"/>
                  <a:gd name="connsiteX707" fmla="*/ 3240870 w 3497820"/>
                  <a:gd name="connsiteY707" fmla="*/ 484732 h 1108771"/>
                  <a:gd name="connsiteX708" fmla="*/ 3221057 w 3497820"/>
                  <a:gd name="connsiteY708" fmla="*/ 481902 h 1108771"/>
                  <a:gd name="connsiteX709" fmla="*/ 3202659 w 3497820"/>
                  <a:gd name="connsiteY709" fmla="*/ 477656 h 1108771"/>
                  <a:gd name="connsiteX710" fmla="*/ 3187091 w 3497820"/>
                  <a:gd name="connsiteY710" fmla="*/ 477656 h 1108771"/>
                  <a:gd name="connsiteX711" fmla="*/ 3177185 w 3497820"/>
                  <a:gd name="connsiteY711" fmla="*/ 484732 h 1108771"/>
                  <a:gd name="connsiteX712" fmla="*/ 3168693 w 3497820"/>
                  <a:gd name="connsiteY712" fmla="*/ 493222 h 1108771"/>
                  <a:gd name="connsiteX713" fmla="*/ 3158787 w 3497820"/>
                  <a:gd name="connsiteY713" fmla="*/ 500297 h 1108771"/>
                  <a:gd name="connsiteX714" fmla="*/ 3150295 w 3497820"/>
                  <a:gd name="connsiteY714" fmla="*/ 503127 h 1108771"/>
                  <a:gd name="connsiteX715" fmla="*/ 3141804 w 3497820"/>
                  <a:gd name="connsiteY715" fmla="*/ 518693 h 1108771"/>
                  <a:gd name="connsiteX716" fmla="*/ 3138973 w 3497820"/>
                  <a:gd name="connsiteY716" fmla="*/ 527183 h 1108771"/>
                  <a:gd name="connsiteX717" fmla="*/ 3134728 w 3497820"/>
                  <a:gd name="connsiteY717" fmla="*/ 534259 h 1108771"/>
                  <a:gd name="connsiteX718" fmla="*/ 3126236 w 3497820"/>
                  <a:gd name="connsiteY718" fmla="*/ 537089 h 1108771"/>
                  <a:gd name="connsiteX719" fmla="*/ 3130482 w 3497820"/>
                  <a:gd name="connsiteY719" fmla="*/ 544164 h 1108771"/>
                  <a:gd name="connsiteX720" fmla="*/ 3131897 w 3497820"/>
                  <a:gd name="connsiteY720" fmla="*/ 554069 h 1108771"/>
                  <a:gd name="connsiteX721" fmla="*/ 3110669 w 3497820"/>
                  <a:gd name="connsiteY721" fmla="*/ 546994 h 1108771"/>
                  <a:gd name="connsiteX722" fmla="*/ 3092271 w 3497820"/>
                  <a:gd name="connsiteY722" fmla="*/ 537089 h 1108771"/>
                  <a:gd name="connsiteX723" fmla="*/ 3073873 w 3497820"/>
                  <a:gd name="connsiteY723" fmla="*/ 534259 h 1108771"/>
                  <a:gd name="connsiteX724" fmla="*/ 3054060 w 3497820"/>
                  <a:gd name="connsiteY724" fmla="*/ 539919 h 1108771"/>
                  <a:gd name="connsiteX725" fmla="*/ 3048399 w 3497820"/>
                  <a:gd name="connsiteY725" fmla="*/ 555484 h 1108771"/>
                  <a:gd name="connsiteX726" fmla="*/ 3035662 w 3497820"/>
                  <a:gd name="connsiteY726" fmla="*/ 548409 h 1108771"/>
                  <a:gd name="connsiteX727" fmla="*/ 3025755 w 3497820"/>
                  <a:gd name="connsiteY727" fmla="*/ 538504 h 1108771"/>
                  <a:gd name="connsiteX728" fmla="*/ 3018679 w 3497820"/>
                  <a:gd name="connsiteY728" fmla="*/ 546994 h 1108771"/>
                  <a:gd name="connsiteX729" fmla="*/ 3021509 w 3497820"/>
                  <a:gd name="connsiteY729" fmla="*/ 556900 h 1108771"/>
                  <a:gd name="connsiteX730" fmla="*/ 3007357 w 3497820"/>
                  <a:gd name="connsiteY730" fmla="*/ 552654 h 1108771"/>
                  <a:gd name="connsiteX731" fmla="*/ 2993205 w 3497820"/>
                  <a:gd name="connsiteY731" fmla="*/ 548409 h 1108771"/>
                  <a:gd name="connsiteX732" fmla="*/ 2994620 w 3497820"/>
                  <a:gd name="connsiteY732" fmla="*/ 561145 h 1108771"/>
                  <a:gd name="connsiteX733" fmla="*/ 3004527 w 3497820"/>
                  <a:gd name="connsiteY733" fmla="*/ 575295 h 1108771"/>
                  <a:gd name="connsiteX734" fmla="*/ 3000281 w 3497820"/>
                  <a:gd name="connsiteY734" fmla="*/ 589446 h 1108771"/>
                  <a:gd name="connsiteX735" fmla="*/ 3007357 w 3497820"/>
                  <a:gd name="connsiteY735" fmla="*/ 603596 h 1108771"/>
                  <a:gd name="connsiteX736" fmla="*/ 3022925 w 3497820"/>
                  <a:gd name="connsiteY736" fmla="*/ 610672 h 1108771"/>
                  <a:gd name="connsiteX737" fmla="*/ 3034247 w 3497820"/>
                  <a:gd name="connsiteY737" fmla="*/ 609257 h 1108771"/>
                  <a:gd name="connsiteX738" fmla="*/ 3049814 w 3497820"/>
                  <a:gd name="connsiteY738" fmla="*/ 613502 h 1108771"/>
                  <a:gd name="connsiteX739" fmla="*/ 3046983 w 3497820"/>
                  <a:gd name="connsiteY739" fmla="*/ 627652 h 1108771"/>
                  <a:gd name="connsiteX740" fmla="*/ 3061136 w 3497820"/>
                  <a:gd name="connsiteY740" fmla="*/ 636143 h 1108771"/>
                  <a:gd name="connsiteX741" fmla="*/ 3078119 w 3497820"/>
                  <a:gd name="connsiteY741" fmla="*/ 644633 h 1108771"/>
                  <a:gd name="connsiteX742" fmla="*/ 3090855 w 3497820"/>
                  <a:gd name="connsiteY742" fmla="*/ 653123 h 1108771"/>
                  <a:gd name="connsiteX743" fmla="*/ 3093686 w 3497820"/>
                  <a:gd name="connsiteY743" fmla="*/ 661614 h 1108771"/>
                  <a:gd name="connsiteX744" fmla="*/ 3078119 w 3497820"/>
                  <a:gd name="connsiteY744" fmla="*/ 660199 h 1108771"/>
                  <a:gd name="connsiteX745" fmla="*/ 3075288 w 3497820"/>
                  <a:gd name="connsiteY745" fmla="*/ 670104 h 1108771"/>
                  <a:gd name="connsiteX746" fmla="*/ 3090855 w 3497820"/>
                  <a:gd name="connsiteY746" fmla="*/ 688500 h 1108771"/>
                  <a:gd name="connsiteX747" fmla="*/ 3109253 w 3497820"/>
                  <a:gd name="connsiteY747" fmla="*/ 696990 h 1108771"/>
                  <a:gd name="connsiteX748" fmla="*/ 3109253 w 3497820"/>
                  <a:gd name="connsiteY748" fmla="*/ 711141 h 1108771"/>
                  <a:gd name="connsiteX749" fmla="*/ 3097932 w 3497820"/>
                  <a:gd name="connsiteY749" fmla="*/ 711141 h 1108771"/>
                  <a:gd name="connsiteX750" fmla="*/ 3085195 w 3497820"/>
                  <a:gd name="connsiteY750" fmla="*/ 709726 h 1108771"/>
                  <a:gd name="connsiteX751" fmla="*/ 3080949 w 3497820"/>
                  <a:gd name="connsiteY751" fmla="*/ 723876 h 1108771"/>
                  <a:gd name="connsiteX752" fmla="*/ 3097932 w 3497820"/>
                  <a:gd name="connsiteY752" fmla="*/ 738027 h 1108771"/>
                  <a:gd name="connsiteX753" fmla="*/ 3109253 w 3497820"/>
                  <a:gd name="connsiteY753" fmla="*/ 746517 h 1108771"/>
                  <a:gd name="connsiteX754" fmla="*/ 3107838 w 3497820"/>
                  <a:gd name="connsiteY754" fmla="*/ 750762 h 1108771"/>
                  <a:gd name="connsiteX755" fmla="*/ 3095101 w 3497820"/>
                  <a:gd name="connsiteY755" fmla="*/ 746517 h 1108771"/>
                  <a:gd name="connsiteX756" fmla="*/ 3089441 w 3497820"/>
                  <a:gd name="connsiteY756" fmla="*/ 752177 h 1108771"/>
                  <a:gd name="connsiteX757" fmla="*/ 3085195 w 3497820"/>
                  <a:gd name="connsiteY757" fmla="*/ 757837 h 1108771"/>
                  <a:gd name="connsiteX758" fmla="*/ 3093686 w 3497820"/>
                  <a:gd name="connsiteY758" fmla="*/ 769158 h 1108771"/>
                  <a:gd name="connsiteX759" fmla="*/ 3099347 w 3497820"/>
                  <a:gd name="connsiteY759" fmla="*/ 781893 h 1108771"/>
                  <a:gd name="connsiteX760" fmla="*/ 3097932 w 3497820"/>
                  <a:gd name="connsiteY760" fmla="*/ 796044 h 1108771"/>
                  <a:gd name="connsiteX761" fmla="*/ 3093686 w 3497820"/>
                  <a:gd name="connsiteY761" fmla="*/ 804534 h 1108771"/>
                  <a:gd name="connsiteX762" fmla="*/ 3090855 w 3497820"/>
                  <a:gd name="connsiteY762" fmla="*/ 814440 h 1108771"/>
                  <a:gd name="connsiteX763" fmla="*/ 3085195 w 3497820"/>
                  <a:gd name="connsiteY763" fmla="*/ 813025 h 1108771"/>
                  <a:gd name="connsiteX764" fmla="*/ 3068212 w 3497820"/>
                  <a:gd name="connsiteY764" fmla="*/ 796044 h 1108771"/>
                  <a:gd name="connsiteX765" fmla="*/ 3020094 w 3497820"/>
                  <a:gd name="connsiteY765" fmla="*/ 753592 h 1108771"/>
                  <a:gd name="connsiteX766" fmla="*/ 2963485 w 3497820"/>
                  <a:gd name="connsiteY766" fmla="*/ 702650 h 1108771"/>
                  <a:gd name="connsiteX767" fmla="*/ 2918198 w 3497820"/>
                  <a:gd name="connsiteY767" fmla="*/ 655953 h 1108771"/>
                  <a:gd name="connsiteX768" fmla="*/ 2916783 w 3497820"/>
                  <a:gd name="connsiteY768" fmla="*/ 634728 h 1108771"/>
                  <a:gd name="connsiteX769" fmla="*/ 2911122 w 3497820"/>
                  <a:gd name="connsiteY769" fmla="*/ 620577 h 1108771"/>
                  <a:gd name="connsiteX770" fmla="*/ 2901215 w 3497820"/>
                  <a:gd name="connsiteY770" fmla="*/ 613502 h 1108771"/>
                  <a:gd name="connsiteX771" fmla="*/ 2905461 w 3497820"/>
                  <a:gd name="connsiteY771" fmla="*/ 614917 h 1108771"/>
                  <a:gd name="connsiteX772" fmla="*/ 2915367 w 3497820"/>
                  <a:gd name="connsiteY772" fmla="*/ 614917 h 1108771"/>
                  <a:gd name="connsiteX773" fmla="*/ 2916783 w 3497820"/>
                  <a:gd name="connsiteY773" fmla="*/ 606426 h 1108771"/>
                  <a:gd name="connsiteX774" fmla="*/ 2923859 w 3497820"/>
                  <a:gd name="connsiteY774" fmla="*/ 609257 h 1108771"/>
                  <a:gd name="connsiteX775" fmla="*/ 2930935 w 3497820"/>
                  <a:gd name="connsiteY775" fmla="*/ 602181 h 1108771"/>
                  <a:gd name="connsiteX776" fmla="*/ 2933765 w 3497820"/>
                  <a:gd name="connsiteY776" fmla="*/ 585201 h 1108771"/>
                  <a:gd name="connsiteX777" fmla="*/ 2930935 w 3497820"/>
                  <a:gd name="connsiteY777" fmla="*/ 573880 h 1108771"/>
                  <a:gd name="connsiteX778" fmla="*/ 2933765 w 3497820"/>
                  <a:gd name="connsiteY778" fmla="*/ 563975 h 1108771"/>
                  <a:gd name="connsiteX779" fmla="*/ 2938011 w 3497820"/>
                  <a:gd name="connsiteY779" fmla="*/ 546994 h 1108771"/>
                  <a:gd name="connsiteX780" fmla="*/ 2933765 w 3497820"/>
                  <a:gd name="connsiteY780" fmla="*/ 539919 h 1108771"/>
                  <a:gd name="connsiteX781" fmla="*/ 2947918 w 3497820"/>
                  <a:gd name="connsiteY781" fmla="*/ 530013 h 1108771"/>
                  <a:gd name="connsiteX782" fmla="*/ 2952163 w 3497820"/>
                  <a:gd name="connsiteY782" fmla="*/ 524353 h 1108771"/>
                  <a:gd name="connsiteX783" fmla="*/ 2947918 w 3497820"/>
                  <a:gd name="connsiteY783" fmla="*/ 511618 h 1108771"/>
                  <a:gd name="connsiteX784" fmla="*/ 2940841 w 3497820"/>
                  <a:gd name="connsiteY784" fmla="*/ 507373 h 1108771"/>
                  <a:gd name="connsiteX785" fmla="*/ 2933765 w 3497820"/>
                  <a:gd name="connsiteY785" fmla="*/ 494637 h 1108771"/>
                  <a:gd name="connsiteX786" fmla="*/ 2922443 w 3497820"/>
                  <a:gd name="connsiteY786" fmla="*/ 486147 h 1108771"/>
                  <a:gd name="connsiteX787" fmla="*/ 2922443 w 3497820"/>
                  <a:gd name="connsiteY787" fmla="*/ 476241 h 1108771"/>
                  <a:gd name="connsiteX788" fmla="*/ 2913952 w 3497820"/>
                  <a:gd name="connsiteY788" fmla="*/ 474826 h 1108771"/>
                  <a:gd name="connsiteX789" fmla="*/ 2901215 w 3497820"/>
                  <a:gd name="connsiteY789" fmla="*/ 480486 h 1108771"/>
                  <a:gd name="connsiteX790" fmla="*/ 2904046 w 3497820"/>
                  <a:gd name="connsiteY790" fmla="*/ 486147 h 1108771"/>
                  <a:gd name="connsiteX791" fmla="*/ 2913952 w 3497820"/>
                  <a:gd name="connsiteY791" fmla="*/ 497467 h 1108771"/>
                  <a:gd name="connsiteX792" fmla="*/ 2922443 w 3497820"/>
                  <a:gd name="connsiteY792" fmla="*/ 501712 h 1108771"/>
                  <a:gd name="connsiteX793" fmla="*/ 2922443 w 3497820"/>
                  <a:gd name="connsiteY793" fmla="*/ 507373 h 1108771"/>
                  <a:gd name="connsiteX794" fmla="*/ 2908291 w 3497820"/>
                  <a:gd name="connsiteY794" fmla="*/ 505957 h 1108771"/>
                  <a:gd name="connsiteX795" fmla="*/ 2904046 w 3497820"/>
                  <a:gd name="connsiteY795" fmla="*/ 514448 h 1108771"/>
                  <a:gd name="connsiteX796" fmla="*/ 2902631 w 3497820"/>
                  <a:gd name="connsiteY796" fmla="*/ 521523 h 1108771"/>
                  <a:gd name="connsiteX797" fmla="*/ 2898385 w 3497820"/>
                  <a:gd name="connsiteY797" fmla="*/ 532844 h 1108771"/>
                  <a:gd name="connsiteX798" fmla="*/ 2889893 w 3497820"/>
                  <a:gd name="connsiteY798" fmla="*/ 534259 h 1108771"/>
                  <a:gd name="connsiteX799" fmla="*/ 2882817 w 3497820"/>
                  <a:gd name="connsiteY799" fmla="*/ 521523 h 1108771"/>
                  <a:gd name="connsiteX800" fmla="*/ 2870080 w 3497820"/>
                  <a:gd name="connsiteY800" fmla="*/ 522938 h 1108771"/>
                  <a:gd name="connsiteX801" fmla="*/ 2858759 w 3497820"/>
                  <a:gd name="connsiteY801" fmla="*/ 510203 h 1108771"/>
                  <a:gd name="connsiteX802" fmla="*/ 2853097 w 3497820"/>
                  <a:gd name="connsiteY802" fmla="*/ 497467 h 1108771"/>
                  <a:gd name="connsiteX803" fmla="*/ 2844606 w 3497820"/>
                  <a:gd name="connsiteY803" fmla="*/ 503127 h 1108771"/>
                  <a:gd name="connsiteX804" fmla="*/ 2834699 w 3497820"/>
                  <a:gd name="connsiteY804" fmla="*/ 497467 h 1108771"/>
                  <a:gd name="connsiteX805" fmla="*/ 2819132 w 3497820"/>
                  <a:gd name="connsiteY805" fmla="*/ 498882 h 1108771"/>
                  <a:gd name="connsiteX806" fmla="*/ 2797904 w 3497820"/>
                  <a:gd name="connsiteY806" fmla="*/ 498882 h 1108771"/>
                  <a:gd name="connsiteX807" fmla="*/ 2790827 w 3497820"/>
                  <a:gd name="connsiteY807" fmla="*/ 510203 h 1108771"/>
                  <a:gd name="connsiteX808" fmla="*/ 2795073 w 3497820"/>
                  <a:gd name="connsiteY808" fmla="*/ 517278 h 1108771"/>
                  <a:gd name="connsiteX809" fmla="*/ 2792243 w 3497820"/>
                  <a:gd name="connsiteY809" fmla="*/ 524353 h 1108771"/>
                  <a:gd name="connsiteX810" fmla="*/ 2789412 w 3497820"/>
                  <a:gd name="connsiteY810" fmla="*/ 535674 h 1108771"/>
                  <a:gd name="connsiteX811" fmla="*/ 2783751 w 3497820"/>
                  <a:gd name="connsiteY811" fmla="*/ 542749 h 1108771"/>
                  <a:gd name="connsiteX812" fmla="*/ 2785167 w 3497820"/>
                  <a:gd name="connsiteY812" fmla="*/ 556900 h 1108771"/>
                  <a:gd name="connsiteX813" fmla="*/ 2795073 w 3497820"/>
                  <a:gd name="connsiteY813" fmla="*/ 562560 h 1108771"/>
                  <a:gd name="connsiteX814" fmla="*/ 2810641 w 3497820"/>
                  <a:gd name="connsiteY814" fmla="*/ 565390 h 1108771"/>
                  <a:gd name="connsiteX815" fmla="*/ 2821963 w 3497820"/>
                  <a:gd name="connsiteY815" fmla="*/ 571050 h 1108771"/>
                  <a:gd name="connsiteX816" fmla="*/ 2816301 w 3497820"/>
                  <a:gd name="connsiteY816" fmla="*/ 576710 h 1108771"/>
                  <a:gd name="connsiteX817" fmla="*/ 2804980 w 3497820"/>
                  <a:gd name="connsiteY817" fmla="*/ 579540 h 1108771"/>
                  <a:gd name="connsiteX818" fmla="*/ 2793658 w 3497820"/>
                  <a:gd name="connsiteY818" fmla="*/ 576710 h 1108771"/>
                  <a:gd name="connsiteX819" fmla="*/ 2783751 w 3497820"/>
                  <a:gd name="connsiteY819" fmla="*/ 576710 h 1108771"/>
                  <a:gd name="connsiteX820" fmla="*/ 2778091 w 3497820"/>
                  <a:gd name="connsiteY820" fmla="*/ 583786 h 1108771"/>
                  <a:gd name="connsiteX821" fmla="*/ 2768184 w 3497820"/>
                  <a:gd name="connsiteY821" fmla="*/ 580955 h 1108771"/>
                  <a:gd name="connsiteX822" fmla="*/ 2748371 w 3497820"/>
                  <a:gd name="connsiteY822" fmla="*/ 583786 h 1108771"/>
                  <a:gd name="connsiteX823" fmla="*/ 2735634 w 3497820"/>
                  <a:gd name="connsiteY823" fmla="*/ 575295 h 1108771"/>
                  <a:gd name="connsiteX824" fmla="*/ 2746955 w 3497820"/>
                  <a:gd name="connsiteY824" fmla="*/ 575295 h 1108771"/>
                  <a:gd name="connsiteX825" fmla="*/ 2755447 w 3497820"/>
                  <a:gd name="connsiteY825" fmla="*/ 571050 h 1108771"/>
                  <a:gd name="connsiteX826" fmla="*/ 2748371 w 3497820"/>
                  <a:gd name="connsiteY826" fmla="*/ 571050 h 1108771"/>
                  <a:gd name="connsiteX827" fmla="*/ 2737049 w 3497820"/>
                  <a:gd name="connsiteY827" fmla="*/ 566805 h 1108771"/>
                  <a:gd name="connsiteX828" fmla="*/ 2722897 w 3497820"/>
                  <a:gd name="connsiteY828" fmla="*/ 565390 h 1108771"/>
                  <a:gd name="connsiteX829" fmla="*/ 2715821 w 3497820"/>
                  <a:gd name="connsiteY829" fmla="*/ 566805 h 1108771"/>
                  <a:gd name="connsiteX830" fmla="*/ 2704499 w 3497820"/>
                  <a:gd name="connsiteY830" fmla="*/ 562560 h 1108771"/>
                  <a:gd name="connsiteX831" fmla="*/ 2694592 w 3497820"/>
                  <a:gd name="connsiteY831" fmla="*/ 556900 h 1108771"/>
                  <a:gd name="connsiteX832" fmla="*/ 2688931 w 3497820"/>
                  <a:gd name="connsiteY832" fmla="*/ 559730 h 1108771"/>
                  <a:gd name="connsiteX833" fmla="*/ 2679025 w 3497820"/>
                  <a:gd name="connsiteY833" fmla="*/ 559730 h 1108771"/>
                  <a:gd name="connsiteX834" fmla="*/ 2681855 w 3497820"/>
                  <a:gd name="connsiteY834" fmla="*/ 565390 h 1108771"/>
                  <a:gd name="connsiteX835" fmla="*/ 2686101 w 3497820"/>
                  <a:gd name="connsiteY835" fmla="*/ 572465 h 1108771"/>
                  <a:gd name="connsiteX836" fmla="*/ 2671949 w 3497820"/>
                  <a:gd name="connsiteY836" fmla="*/ 573880 h 1108771"/>
                  <a:gd name="connsiteX837" fmla="*/ 2666288 w 3497820"/>
                  <a:gd name="connsiteY837" fmla="*/ 569635 h 1108771"/>
                  <a:gd name="connsiteX838" fmla="*/ 2660627 w 3497820"/>
                  <a:gd name="connsiteY838" fmla="*/ 572465 h 1108771"/>
                  <a:gd name="connsiteX839" fmla="*/ 2649305 w 3497820"/>
                  <a:gd name="connsiteY839" fmla="*/ 573880 h 1108771"/>
                  <a:gd name="connsiteX840" fmla="*/ 2635153 w 3497820"/>
                  <a:gd name="connsiteY840" fmla="*/ 571050 h 1108771"/>
                  <a:gd name="connsiteX841" fmla="*/ 2626661 w 3497820"/>
                  <a:gd name="connsiteY841" fmla="*/ 569635 h 1108771"/>
                  <a:gd name="connsiteX842" fmla="*/ 2630907 w 3497820"/>
                  <a:gd name="connsiteY842" fmla="*/ 576710 h 1108771"/>
                  <a:gd name="connsiteX843" fmla="*/ 2616755 w 3497820"/>
                  <a:gd name="connsiteY843" fmla="*/ 576710 h 1108771"/>
                  <a:gd name="connsiteX844" fmla="*/ 2606848 w 3497820"/>
                  <a:gd name="connsiteY844" fmla="*/ 571050 h 1108771"/>
                  <a:gd name="connsiteX845" fmla="*/ 2582789 w 3497820"/>
                  <a:gd name="connsiteY845" fmla="*/ 571050 h 1108771"/>
                  <a:gd name="connsiteX846" fmla="*/ 2554485 w 3497820"/>
                  <a:gd name="connsiteY846" fmla="*/ 571050 h 1108771"/>
                  <a:gd name="connsiteX847" fmla="*/ 2541748 w 3497820"/>
                  <a:gd name="connsiteY847" fmla="*/ 579540 h 1108771"/>
                  <a:gd name="connsiteX848" fmla="*/ 2541748 w 3497820"/>
                  <a:gd name="connsiteY848" fmla="*/ 592276 h 1108771"/>
                  <a:gd name="connsiteX849" fmla="*/ 2531841 w 3497820"/>
                  <a:gd name="connsiteY849" fmla="*/ 600766 h 1108771"/>
                  <a:gd name="connsiteX850" fmla="*/ 2536087 w 3497820"/>
                  <a:gd name="connsiteY850" fmla="*/ 612087 h 1108771"/>
                  <a:gd name="connsiteX851" fmla="*/ 2534672 w 3497820"/>
                  <a:gd name="connsiteY851" fmla="*/ 616332 h 1108771"/>
                  <a:gd name="connsiteX852" fmla="*/ 2529011 w 3497820"/>
                  <a:gd name="connsiteY852" fmla="*/ 623407 h 1108771"/>
                  <a:gd name="connsiteX853" fmla="*/ 2521935 w 3497820"/>
                  <a:gd name="connsiteY853" fmla="*/ 636143 h 1108771"/>
                  <a:gd name="connsiteX854" fmla="*/ 2517689 w 3497820"/>
                  <a:gd name="connsiteY854" fmla="*/ 654538 h 1108771"/>
                  <a:gd name="connsiteX855" fmla="*/ 2514858 w 3497820"/>
                  <a:gd name="connsiteY855" fmla="*/ 670104 h 1108771"/>
                  <a:gd name="connsiteX856" fmla="*/ 2504952 w 3497820"/>
                  <a:gd name="connsiteY856" fmla="*/ 678594 h 1108771"/>
                  <a:gd name="connsiteX857" fmla="*/ 2499291 w 3497820"/>
                  <a:gd name="connsiteY857" fmla="*/ 685670 h 1108771"/>
                  <a:gd name="connsiteX858" fmla="*/ 2492215 w 3497820"/>
                  <a:gd name="connsiteY858" fmla="*/ 692745 h 1108771"/>
                  <a:gd name="connsiteX859" fmla="*/ 2493630 w 3497820"/>
                  <a:gd name="connsiteY859" fmla="*/ 701235 h 1108771"/>
                  <a:gd name="connsiteX860" fmla="*/ 2514858 w 3497820"/>
                  <a:gd name="connsiteY860" fmla="*/ 705480 h 1108771"/>
                  <a:gd name="connsiteX861" fmla="*/ 2534672 w 3497820"/>
                  <a:gd name="connsiteY861" fmla="*/ 709726 h 1108771"/>
                  <a:gd name="connsiteX862" fmla="*/ 2541748 w 3497820"/>
                  <a:gd name="connsiteY862" fmla="*/ 716801 h 1108771"/>
                  <a:gd name="connsiteX863" fmla="*/ 2550239 w 3497820"/>
                  <a:gd name="connsiteY863" fmla="*/ 729536 h 1108771"/>
                  <a:gd name="connsiteX864" fmla="*/ 2558730 w 3497820"/>
                  <a:gd name="connsiteY864" fmla="*/ 728121 h 1108771"/>
                  <a:gd name="connsiteX865" fmla="*/ 2572883 w 3497820"/>
                  <a:gd name="connsiteY865" fmla="*/ 728121 h 1108771"/>
                  <a:gd name="connsiteX866" fmla="*/ 2572883 w 3497820"/>
                  <a:gd name="connsiteY866" fmla="*/ 735197 h 1108771"/>
                  <a:gd name="connsiteX867" fmla="*/ 2579959 w 3497820"/>
                  <a:gd name="connsiteY867" fmla="*/ 736612 h 1108771"/>
                  <a:gd name="connsiteX868" fmla="*/ 2587035 w 3497820"/>
                  <a:gd name="connsiteY868" fmla="*/ 732366 h 1108771"/>
                  <a:gd name="connsiteX869" fmla="*/ 2589865 w 3497820"/>
                  <a:gd name="connsiteY869" fmla="*/ 722461 h 1108771"/>
                  <a:gd name="connsiteX870" fmla="*/ 2582789 w 3497820"/>
                  <a:gd name="connsiteY870" fmla="*/ 715386 h 1108771"/>
                  <a:gd name="connsiteX871" fmla="*/ 2595526 w 3497820"/>
                  <a:gd name="connsiteY871" fmla="*/ 712556 h 1108771"/>
                  <a:gd name="connsiteX872" fmla="*/ 2608263 w 3497820"/>
                  <a:gd name="connsiteY872" fmla="*/ 712556 h 1108771"/>
                  <a:gd name="connsiteX873" fmla="*/ 2618170 w 3497820"/>
                  <a:gd name="connsiteY873" fmla="*/ 718216 h 1108771"/>
                  <a:gd name="connsiteX874" fmla="*/ 2625246 w 3497820"/>
                  <a:gd name="connsiteY874" fmla="*/ 721046 h 1108771"/>
                  <a:gd name="connsiteX875" fmla="*/ 2633737 w 3497820"/>
                  <a:gd name="connsiteY875" fmla="*/ 726706 h 1108771"/>
                  <a:gd name="connsiteX876" fmla="*/ 2646474 w 3497820"/>
                  <a:gd name="connsiteY876" fmla="*/ 735197 h 1108771"/>
                  <a:gd name="connsiteX877" fmla="*/ 2662042 w 3497820"/>
                  <a:gd name="connsiteY877" fmla="*/ 740857 h 1108771"/>
                  <a:gd name="connsiteX878" fmla="*/ 2674779 w 3497820"/>
                  <a:gd name="connsiteY878" fmla="*/ 745102 h 1108771"/>
                  <a:gd name="connsiteX879" fmla="*/ 2677609 w 3497820"/>
                  <a:gd name="connsiteY879" fmla="*/ 756422 h 1108771"/>
                  <a:gd name="connsiteX880" fmla="*/ 2686101 w 3497820"/>
                  <a:gd name="connsiteY880" fmla="*/ 766328 h 1108771"/>
                  <a:gd name="connsiteX881" fmla="*/ 2696007 w 3497820"/>
                  <a:gd name="connsiteY881" fmla="*/ 774818 h 1108771"/>
                  <a:gd name="connsiteX882" fmla="*/ 2704499 w 3497820"/>
                  <a:gd name="connsiteY882" fmla="*/ 787554 h 1108771"/>
                  <a:gd name="connsiteX883" fmla="*/ 2705914 w 3497820"/>
                  <a:gd name="connsiteY883" fmla="*/ 804534 h 1108771"/>
                  <a:gd name="connsiteX884" fmla="*/ 2711575 w 3497820"/>
                  <a:gd name="connsiteY884" fmla="*/ 818685 h 1108771"/>
                  <a:gd name="connsiteX885" fmla="*/ 2720066 w 3497820"/>
                  <a:gd name="connsiteY885" fmla="*/ 828590 h 1108771"/>
                  <a:gd name="connsiteX886" fmla="*/ 2728558 w 3497820"/>
                  <a:gd name="connsiteY886" fmla="*/ 838496 h 1108771"/>
                  <a:gd name="connsiteX887" fmla="*/ 2731388 w 3497820"/>
                  <a:gd name="connsiteY887" fmla="*/ 848401 h 1108771"/>
                  <a:gd name="connsiteX888" fmla="*/ 2737049 w 3497820"/>
                  <a:gd name="connsiteY888" fmla="*/ 855476 h 1108771"/>
                  <a:gd name="connsiteX889" fmla="*/ 2745540 w 3497820"/>
                  <a:gd name="connsiteY889" fmla="*/ 873872 h 1108771"/>
                  <a:gd name="connsiteX890" fmla="*/ 2752616 w 3497820"/>
                  <a:gd name="connsiteY890" fmla="*/ 890853 h 1108771"/>
                  <a:gd name="connsiteX891" fmla="*/ 2744125 w 3497820"/>
                  <a:gd name="connsiteY891" fmla="*/ 909248 h 1108771"/>
                  <a:gd name="connsiteX892" fmla="*/ 2745540 w 3497820"/>
                  <a:gd name="connsiteY892" fmla="*/ 924814 h 1108771"/>
                  <a:gd name="connsiteX893" fmla="*/ 2741295 w 3497820"/>
                  <a:gd name="connsiteY893" fmla="*/ 936134 h 1108771"/>
                  <a:gd name="connsiteX894" fmla="*/ 2746955 w 3497820"/>
                  <a:gd name="connsiteY894" fmla="*/ 958775 h 1108771"/>
                  <a:gd name="connsiteX895" fmla="*/ 2735634 w 3497820"/>
                  <a:gd name="connsiteY895" fmla="*/ 988491 h 1108771"/>
                  <a:gd name="connsiteX896" fmla="*/ 2727142 w 3497820"/>
                  <a:gd name="connsiteY896" fmla="*/ 1018208 h 1108771"/>
                  <a:gd name="connsiteX897" fmla="*/ 2722897 w 3497820"/>
                  <a:gd name="connsiteY897" fmla="*/ 1045094 h 1108771"/>
                  <a:gd name="connsiteX898" fmla="*/ 2705914 w 3497820"/>
                  <a:gd name="connsiteY898" fmla="*/ 1060659 h 1108771"/>
                  <a:gd name="connsiteX899" fmla="*/ 2686101 w 3497820"/>
                  <a:gd name="connsiteY899" fmla="*/ 1066319 h 1108771"/>
                  <a:gd name="connsiteX900" fmla="*/ 2676194 w 3497820"/>
                  <a:gd name="connsiteY900" fmla="*/ 1064904 h 1108771"/>
                  <a:gd name="connsiteX901" fmla="*/ 2662042 w 3497820"/>
                  <a:gd name="connsiteY901" fmla="*/ 1062074 h 1108771"/>
                  <a:gd name="connsiteX902" fmla="*/ 2657796 w 3497820"/>
                  <a:gd name="connsiteY902" fmla="*/ 1052169 h 1108771"/>
                  <a:gd name="connsiteX903" fmla="*/ 2647890 w 3497820"/>
                  <a:gd name="connsiteY903" fmla="*/ 1059244 h 1108771"/>
                  <a:gd name="connsiteX904" fmla="*/ 2645059 w 3497820"/>
                  <a:gd name="connsiteY904" fmla="*/ 1045094 h 1108771"/>
                  <a:gd name="connsiteX905" fmla="*/ 2629492 w 3497820"/>
                  <a:gd name="connsiteY905" fmla="*/ 1043679 h 1108771"/>
                  <a:gd name="connsiteX906" fmla="*/ 2618170 w 3497820"/>
                  <a:gd name="connsiteY906" fmla="*/ 1022453 h 1108771"/>
                  <a:gd name="connsiteX907" fmla="*/ 2599772 w 3497820"/>
                  <a:gd name="connsiteY907" fmla="*/ 998397 h 1108771"/>
                  <a:gd name="connsiteX908" fmla="*/ 2608263 w 3497820"/>
                  <a:gd name="connsiteY908" fmla="*/ 991322 h 1108771"/>
                  <a:gd name="connsiteX909" fmla="*/ 2646474 w 3497820"/>
                  <a:gd name="connsiteY909" fmla="*/ 995567 h 1108771"/>
                  <a:gd name="connsiteX910" fmla="*/ 2642229 w 3497820"/>
                  <a:gd name="connsiteY910" fmla="*/ 975756 h 1108771"/>
                  <a:gd name="connsiteX911" fmla="*/ 2645059 w 3497820"/>
                  <a:gd name="connsiteY911" fmla="*/ 964436 h 1108771"/>
                  <a:gd name="connsiteX912" fmla="*/ 2642229 w 3497820"/>
                  <a:gd name="connsiteY912" fmla="*/ 951700 h 1108771"/>
                  <a:gd name="connsiteX913" fmla="*/ 2632322 w 3497820"/>
                  <a:gd name="connsiteY913" fmla="*/ 926229 h 1108771"/>
                  <a:gd name="connsiteX914" fmla="*/ 2639398 w 3497820"/>
                  <a:gd name="connsiteY914" fmla="*/ 910663 h 1108771"/>
                  <a:gd name="connsiteX915" fmla="*/ 2637983 w 3497820"/>
                  <a:gd name="connsiteY915" fmla="*/ 909248 h 1108771"/>
                  <a:gd name="connsiteX916" fmla="*/ 2632322 w 3497820"/>
                  <a:gd name="connsiteY916" fmla="*/ 906418 h 1108771"/>
                  <a:gd name="connsiteX917" fmla="*/ 2628077 w 3497820"/>
                  <a:gd name="connsiteY917" fmla="*/ 902173 h 1108771"/>
                  <a:gd name="connsiteX918" fmla="*/ 2629492 w 3497820"/>
                  <a:gd name="connsiteY918" fmla="*/ 890853 h 1108771"/>
                  <a:gd name="connsiteX919" fmla="*/ 2630907 w 3497820"/>
                  <a:gd name="connsiteY919" fmla="*/ 886607 h 1108771"/>
                  <a:gd name="connsiteX920" fmla="*/ 2608263 w 3497820"/>
                  <a:gd name="connsiteY920" fmla="*/ 892268 h 1108771"/>
                  <a:gd name="connsiteX921" fmla="*/ 2595526 w 3497820"/>
                  <a:gd name="connsiteY921" fmla="*/ 900758 h 1108771"/>
                  <a:gd name="connsiteX922" fmla="*/ 2579959 w 3497820"/>
                  <a:gd name="connsiteY922" fmla="*/ 909248 h 1108771"/>
                  <a:gd name="connsiteX923" fmla="*/ 2543163 w 3497820"/>
                  <a:gd name="connsiteY923" fmla="*/ 916324 h 1108771"/>
                  <a:gd name="connsiteX924" fmla="*/ 2529011 w 3497820"/>
                  <a:gd name="connsiteY924" fmla="*/ 895098 h 1108771"/>
                  <a:gd name="connsiteX925" fmla="*/ 2520519 w 3497820"/>
                  <a:gd name="connsiteY925" fmla="*/ 886607 h 1108771"/>
                  <a:gd name="connsiteX926" fmla="*/ 2517689 w 3497820"/>
                  <a:gd name="connsiteY926" fmla="*/ 876702 h 1108771"/>
                  <a:gd name="connsiteX927" fmla="*/ 2517689 w 3497820"/>
                  <a:gd name="connsiteY927" fmla="*/ 875287 h 1108771"/>
                  <a:gd name="connsiteX928" fmla="*/ 2502121 w 3497820"/>
                  <a:gd name="connsiteY928" fmla="*/ 873872 h 1108771"/>
                  <a:gd name="connsiteX929" fmla="*/ 2475232 w 3497820"/>
                  <a:gd name="connsiteY929" fmla="*/ 856891 h 1108771"/>
                  <a:gd name="connsiteX930" fmla="*/ 2456834 w 3497820"/>
                  <a:gd name="connsiteY930" fmla="*/ 858306 h 1108771"/>
                  <a:gd name="connsiteX931" fmla="*/ 2442682 w 3497820"/>
                  <a:gd name="connsiteY931" fmla="*/ 855476 h 1108771"/>
                  <a:gd name="connsiteX932" fmla="*/ 2431360 w 3497820"/>
                  <a:gd name="connsiteY932" fmla="*/ 851231 h 1108771"/>
                  <a:gd name="connsiteX933" fmla="*/ 2429417 w 3497820"/>
                  <a:gd name="connsiteY933" fmla="*/ 850584 h 1108771"/>
                  <a:gd name="connsiteX934" fmla="*/ 2429417 w 3497820"/>
                  <a:gd name="connsiteY934" fmla="*/ 852143 h 1108771"/>
                  <a:gd name="connsiteX935" fmla="*/ 2427062 w 3497820"/>
                  <a:gd name="connsiteY935" fmla="*/ 852143 h 1108771"/>
                  <a:gd name="connsiteX936" fmla="*/ 2427062 w 3497820"/>
                  <a:gd name="connsiteY936" fmla="*/ 849788 h 1108771"/>
                  <a:gd name="connsiteX937" fmla="*/ 2427093 w 3497820"/>
                  <a:gd name="connsiteY937" fmla="*/ 849788 h 1108771"/>
                  <a:gd name="connsiteX938" fmla="*/ 2421099 w 3497820"/>
                  <a:gd name="connsiteY938" fmla="*/ 841857 h 1108771"/>
                  <a:gd name="connsiteX939" fmla="*/ 2417208 w 3497820"/>
                  <a:gd name="connsiteY939" fmla="*/ 837081 h 1108771"/>
                  <a:gd name="connsiteX940" fmla="*/ 2415792 w 3497820"/>
                  <a:gd name="connsiteY940" fmla="*/ 835665 h 1108771"/>
                  <a:gd name="connsiteX941" fmla="*/ 2403055 w 3497820"/>
                  <a:gd name="connsiteY941" fmla="*/ 827175 h 1108771"/>
                  <a:gd name="connsiteX942" fmla="*/ 2373336 w 3497820"/>
                  <a:gd name="connsiteY942" fmla="*/ 798874 h 1108771"/>
                  <a:gd name="connsiteX943" fmla="*/ 2356353 w 3497820"/>
                  <a:gd name="connsiteY943" fmla="*/ 784723 h 1108771"/>
                  <a:gd name="connsiteX944" fmla="*/ 2346446 w 3497820"/>
                  <a:gd name="connsiteY944" fmla="*/ 777648 h 1108771"/>
                  <a:gd name="connsiteX945" fmla="*/ 2319557 w 3497820"/>
                  <a:gd name="connsiteY945" fmla="*/ 757837 h 1108771"/>
                  <a:gd name="connsiteX946" fmla="*/ 2298329 w 3497820"/>
                  <a:gd name="connsiteY946" fmla="*/ 743687 h 1108771"/>
                  <a:gd name="connsiteX947" fmla="*/ 2288422 w 3497820"/>
                  <a:gd name="connsiteY947" fmla="*/ 749347 h 1108771"/>
                  <a:gd name="connsiteX948" fmla="*/ 2264363 w 3497820"/>
                  <a:gd name="connsiteY948" fmla="*/ 738027 h 1108771"/>
                  <a:gd name="connsiteX949" fmla="*/ 2251626 w 3497820"/>
                  <a:gd name="connsiteY949" fmla="*/ 735197 h 1108771"/>
                  <a:gd name="connsiteX950" fmla="*/ 2226152 w 3497820"/>
                  <a:gd name="connsiteY950" fmla="*/ 736612 h 1108771"/>
                  <a:gd name="connsiteX951" fmla="*/ 2193602 w 3497820"/>
                  <a:gd name="connsiteY951" fmla="*/ 746517 h 1108771"/>
                  <a:gd name="connsiteX952" fmla="*/ 2183695 w 3497820"/>
                  <a:gd name="connsiteY952" fmla="*/ 766328 h 1108771"/>
                  <a:gd name="connsiteX953" fmla="*/ 2200678 w 3497820"/>
                  <a:gd name="connsiteY953" fmla="*/ 770573 h 1108771"/>
                  <a:gd name="connsiteX954" fmla="*/ 2207754 w 3497820"/>
                  <a:gd name="connsiteY954" fmla="*/ 774818 h 1108771"/>
                  <a:gd name="connsiteX955" fmla="*/ 2214830 w 3497820"/>
                  <a:gd name="connsiteY955" fmla="*/ 786139 h 1108771"/>
                  <a:gd name="connsiteX956" fmla="*/ 2216245 w 3497820"/>
                  <a:gd name="connsiteY956" fmla="*/ 787554 h 1108771"/>
                  <a:gd name="connsiteX957" fmla="*/ 2207754 w 3497820"/>
                  <a:gd name="connsiteY957" fmla="*/ 794629 h 1108771"/>
                  <a:gd name="connsiteX958" fmla="*/ 2206339 w 3497820"/>
                  <a:gd name="connsiteY958" fmla="*/ 798874 h 1108771"/>
                  <a:gd name="connsiteX959" fmla="*/ 2207754 w 3497820"/>
                  <a:gd name="connsiteY959" fmla="*/ 805949 h 1108771"/>
                  <a:gd name="connsiteX960" fmla="*/ 2209169 w 3497820"/>
                  <a:gd name="connsiteY960" fmla="*/ 814440 h 1108771"/>
                  <a:gd name="connsiteX961" fmla="*/ 2207754 w 3497820"/>
                  <a:gd name="connsiteY961" fmla="*/ 827175 h 1108771"/>
                  <a:gd name="connsiteX962" fmla="*/ 2206339 w 3497820"/>
                  <a:gd name="connsiteY962" fmla="*/ 828590 h 1108771"/>
                  <a:gd name="connsiteX963" fmla="*/ 2212000 w 3497820"/>
                  <a:gd name="connsiteY963" fmla="*/ 837081 h 1108771"/>
                  <a:gd name="connsiteX964" fmla="*/ 2216245 w 3497820"/>
                  <a:gd name="connsiteY964" fmla="*/ 841326 h 1108771"/>
                  <a:gd name="connsiteX965" fmla="*/ 2210585 w 3497820"/>
                  <a:gd name="connsiteY965" fmla="*/ 842741 h 1108771"/>
                  <a:gd name="connsiteX966" fmla="*/ 2204924 w 3497820"/>
                  <a:gd name="connsiteY966" fmla="*/ 845571 h 1108771"/>
                  <a:gd name="connsiteX967" fmla="*/ 2203508 w 3497820"/>
                  <a:gd name="connsiteY967" fmla="*/ 845571 h 1108771"/>
                  <a:gd name="connsiteX968" fmla="*/ 2196432 w 3497820"/>
                  <a:gd name="connsiteY968" fmla="*/ 856891 h 1108771"/>
                  <a:gd name="connsiteX969" fmla="*/ 2189356 w 3497820"/>
                  <a:gd name="connsiteY969" fmla="*/ 855476 h 1108771"/>
                  <a:gd name="connsiteX970" fmla="*/ 2175204 w 3497820"/>
                  <a:gd name="connsiteY970" fmla="*/ 851231 h 1108771"/>
                  <a:gd name="connsiteX971" fmla="*/ 2166713 w 3497820"/>
                  <a:gd name="connsiteY971" fmla="*/ 846986 h 1108771"/>
                  <a:gd name="connsiteX972" fmla="*/ 2145484 w 3497820"/>
                  <a:gd name="connsiteY972" fmla="*/ 839911 h 1108771"/>
                  <a:gd name="connsiteX973" fmla="*/ 2131332 w 3497820"/>
                  <a:gd name="connsiteY973" fmla="*/ 845571 h 1108771"/>
                  <a:gd name="connsiteX974" fmla="*/ 2107273 w 3497820"/>
                  <a:gd name="connsiteY974" fmla="*/ 834250 h 1108771"/>
                  <a:gd name="connsiteX975" fmla="*/ 2077553 w 3497820"/>
                  <a:gd name="connsiteY975" fmla="*/ 849816 h 1108771"/>
                  <a:gd name="connsiteX976" fmla="*/ 2067647 w 3497820"/>
                  <a:gd name="connsiteY976" fmla="*/ 858306 h 1108771"/>
                  <a:gd name="connsiteX977" fmla="*/ 2040757 w 3497820"/>
                  <a:gd name="connsiteY977" fmla="*/ 863967 h 1108771"/>
                  <a:gd name="connsiteX978" fmla="*/ 2030851 w 3497820"/>
                  <a:gd name="connsiteY978" fmla="*/ 868212 h 1108771"/>
                  <a:gd name="connsiteX979" fmla="*/ 2003962 w 3497820"/>
                  <a:gd name="connsiteY979" fmla="*/ 865382 h 1108771"/>
                  <a:gd name="connsiteX980" fmla="*/ 1978487 w 3497820"/>
                  <a:gd name="connsiteY980" fmla="*/ 862552 h 1108771"/>
                  <a:gd name="connsiteX981" fmla="*/ 1977072 w 3497820"/>
                  <a:gd name="connsiteY981" fmla="*/ 862552 h 1108771"/>
                  <a:gd name="connsiteX982" fmla="*/ 1954429 w 3497820"/>
                  <a:gd name="connsiteY982" fmla="*/ 842741 h 1108771"/>
                  <a:gd name="connsiteX983" fmla="*/ 1948768 w 3497820"/>
                  <a:gd name="connsiteY983" fmla="*/ 842741 h 1108771"/>
                  <a:gd name="connsiteX984" fmla="*/ 1934615 w 3497820"/>
                  <a:gd name="connsiteY984" fmla="*/ 839911 h 1108771"/>
                  <a:gd name="connsiteX985" fmla="*/ 1917633 w 3497820"/>
                  <a:gd name="connsiteY985" fmla="*/ 831420 h 1108771"/>
                  <a:gd name="connsiteX986" fmla="*/ 1902065 w 3497820"/>
                  <a:gd name="connsiteY986" fmla="*/ 830005 h 1108771"/>
                  <a:gd name="connsiteX987" fmla="*/ 1885082 w 3497820"/>
                  <a:gd name="connsiteY987" fmla="*/ 827175 h 1108771"/>
                  <a:gd name="connsiteX988" fmla="*/ 1880837 w 3497820"/>
                  <a:gd name="connsiteY988" fmla="*/ 827175 h 1108771"/>
                  <a:gd name="connsiteX989" fmla="*/ 1862439 w 3497820"/>
                  <a:gd name="connsiteY989" fmla="*/ 835665 h 1108771"/>
                  <a:gd name="connsiteX990" fmla="*/ 1855363 w 3497820"/>
                  <a:gd name="connsiteY990" fmla="*/ 835665 h 1108771"/>
                  <a:gd name="connsiteX991" fmla="*/ 1845456 w 3497820"/>
                  <a:gd name="connsiteY991" fmla="*/ 834250 h 1108771"/>
                  <a:gd name="connsiteX992" fmla="*/ 1829889 w 3497820"/>
                  <a:gd name="connsiteY992" fmla="*/ 828590 h 1108771"/>
                  <a:gd name="connsiteX993" fmla="*/ 1802999 w 3497820"/>
                  <a:gd name="connsiteY993" fmla="*/ 811610 h 1108771"/>
                  <a:gd name="connsiteX994" fmla="*/ 1781771 w 3497820"/>
                  <a:gd name="connsiteY994" fmla="*/ 798874 h 1108771"/>
                  <a:gd name="connsiteX995" fmla="*/ 1744975 w 3497820"/>
                  <a:gd name="connsiteY995" fmla="*/ 791799 h 1108771"/>
                  <a:gd name="connsiteX996" fmla="*/ 1705349 w 3497820"/>
                  <a:gd name="connsiteY996" fmla="*/ 777648 h 1108771"/>
                  <a:gd name="connsiteX997" fmla="*/ 1701103 w 3497820"/>
                  <a:gd name="connsiteY997" fmla="*/ 776233 h 1108771"/>
                  <a:gd name="connsiteX998" fmla="*/ 1701103 w 3497820"/>
                  <a:gd name="connsiteY998" fmla="*/ 779063 h 1108771"/>
                  <a:gd name="connsiteX999" fmla="*/ 1699688 w 3497820"/>
                  <a:gd name="connsiteY999" fmla="*/ 787554 h 1108771"/>
                  <a:gd name="connsiteX1000" fmla="*/ 1698272 w 3497820"/>
                  <a:gd name="connsiteY1000" fmla="*/ 791799 h 1108771"/>
                  <a:gd name="connsiteX1001" fmla="*/ 1698272 w 3497820"/>
                  <a:gd name="connsiteY1001" fmla="*/ 793214 h 1108771"/>
                  <a:gd name="connsiteX1002" fmla="*/ 1689781 w 3497820"/>
                  <a:gd name="connsiteY1002" fmla="*/ 804534 h 1108771"/>
                  <a:gd name="connsiteX1003" fmla="*/ 1692612 w 3497820"/>
                  <a:gd name="connsiteY1003" fmla="*/ 810194 h 1108771"/>
                  <a:gd name="connsiteX1004" fmla="*/ 1703933 w 3497820"/>
                  <a:gd name="connsiteY1004" fmla="*/ 825760 h 1108771"/>
                  <a:gd name="connsiteX1005" fmla="*/ 1713840 w 3497820"/>
                  <a:gd name="connsiteY1005" fmla="*/ 830005 h 1108771"/>
                  <a:gd name="connsiteX1006" fmla="*/ 1718086 w 3497820"/>
                  <a:gd name="connsiteY1006" fmla="*/ 841326 h 1108771"/>
                  <a:gd name="connsiteX1007" fmla="*/ 1703933 w 3497820"/>
                  <a:gd name="connsiteY1007" fmla="*/ 849816 h 1108771"/>
                  <a:gd name="connsiteX1008" fmla="*/ 1686951 w 3497820"/>
                  <a:gd name="connsiteY1008" fmla="*/ 844156 h 1108771"/>
                  <a:gd name="connsiteX1009" fmla="*/ 1665722 w 3497820"/>
                  <a:gd name="connsiteY1009" fmla="*/ 839911 h 1108771"/>
                  <a:gd name="connsiteX1010" fmla="*/ 1662892 w 3497820"/>
                  <a:gd name="connsiteY1010" fmla="*/ 839911 h 1108771"/>
                  <a:gd name="connsiteX1011" fmla="*/ 1662892 w 3497820"/>
                  <a:gd name="connsiteY1011" fmla="*/ 841326 h 1108771"/>
                  <a:gd name="connsiteX1012" fmla="*/ 1661477 w 3497820"/>
                  <a:gd name="connsiteY1012" fmla="*/ 842741 h 1108771"/>
                  <a:gd name="connsiteX1013" fmla="*/ 1658646 w 3497820"/>
                  <a:gd name="connsiteY1013" fmla="*/ 842741 h 1108771"/>
                  <a:gd name="connsiteX1014" fmla="*/ 1655816 w 3497820"/>
                  <a:gd name="connsiteY1014" fmla="*/ 842741 h 1108771"/>
                  <a:gd name="connsiteX1015" fmla="*/ 1631757 w 3497820"/>
                  <a:gd name="connsiteY1015" fmla="*/ 837081 h 1108771"/>
                  <a:gd name="connsiteX1016" fmla="*/ 1617605 w 3497820"/>
                  <a:gd name="connsiteY1016" fmla="*/ 824345 h 1108771"/>
                  <a:gd name="connsiteX1017" fmla="*/ 1593546 w 3497820"/>
                  <a:gd name="connsiteY1017" fmla="*/ 820100 h 1108771"/>
                  <a:gd name="connsiteX1018" fmla="*/ 1586470 w 3497820"/>
                  <a:gd name="connsiteY1018" fmla="*/ 818685 h 1108771"/>
                  <a:gd name="connsiteX1019" fmla="*/ 1585054 w 3497820"/>
                  <a:gd name="connsiteY1019" fmla="*/ 817270 h 1108771"/>
                  <a:gd name="connsiteX1020" fmla="*/ 1583639 w 3497820"/>
                  <a:gd name="connsiteY1020" fmla="*/ 814440 h 1108771"/>
                  <a:gd name="connsiteX1021" fmla="*/ 1576563 w 3497820"/>
                  <a:gd name="connsiteY1021" fmla="*/ 820100 h 1108771"/>
                  <a:gd name="connsiteX1022" fmla="*/ 1569487 w 3497820"/>
                  <a:gd name="connsiteY1022" fmla="*/ 817270 h 1108771"/>
                  <a:gd name="connsiteX1023" fmla="*/ 1568072 w 3497820"/>
                  <a:gd name="connsiteY1023" fmla="*/ 815855 h 1108771"/>
                  <a:gd name="connsiteX1024" fmla="*/ 1565241 w 3497820"/>
                  <a:gd name="connsiteY1024" fmla="*/ 820100 h 1108771"/>
                  <a:gd name="connsiteX1025" fmla="*/ 1560995 w 3497820"/>
                  <a:gd name="connsiteY1025" fmla="*/ 818685 h 1108771"/>
                  <a:gd name="connsiteX1026" fmla="*/ 1556750 w 3497820"/>
                  <a:gd name="connsiteY1026" fmla="*/ 820100 h 1108771"/>
                  <a:gd name="connsiteX1027" fmla="*/ 1553919 w 3497820"/>
                  <a:gd name="connsiteY1027" fmla="*/ 824345 h 1108771"/>
                  <a:gd name="connsiteX1028" fmla="*/ 1553919 w 3497820"/>
                  <a:gd name="connsiteY1028" fmla="*/ 828590 h 1108771"/>
                  <a:gd name="connsiteX1029" fmla="*/ 1542598 w 3497820"/>
                  <a:gd name="connsiteY1029" fmla="*/ 831420 h 1108771"/>
                  <a:gd name="connsiteX1030" fmla="*/ 1539767 w 3497820"/>
                  <a:gd name="connsiteY1030" fmla="*/ 835665 h 1108771"/>
                  <a:gd name="connsiteX1031" fmla="*/ 1539767 w 3497820"/>
                  <a:gd name="connsiteY1031" fmla="*/ 837081 h 1108771"/>
                  <a:gd name="connsiteX1032" fmla="*/ 1532691 w 3497820"/>
                  <a:gd name="connsiteY1032" fmla="*/ 835665 h 1108771"/>
                  <a:gd name="connsiteX1033" fmla="*/ 1525615 w 3497820"/>
                  <a:gd name="connsiteY1033" fmla="*/ 837081 h 1108771"/>
                  <a:gd name="connsiteX1034" fmla="*/ 1518539 w 3497820"/>
                  <a:gd name="connsiteY1034" fmla="*/ 844156 h 1108771"/>
                  <a:gd name="connsiteX1035" fmla="*/ 1517123 w 3497820"/>
                  <a:gd name="connsiteY1035" fmla="*/ 844156 h 1108771"/>
                  <a:gd name="connsiteX1036" fmla="*/ 1517123 w 3497820"/>
                  <a:gd name="connsiteY1036" fmla="*/ 845571 h 1108771"/>
                  <a:gd name="connsiteX1037" fmla="*/ 1515708 w 3497820"/>
                  <a:gd name="connsiteY1037" fmla="*/ 849816 h 1108771"/>
                  <a:gd name="connsiteX1038" fmla="*/ 1511463 w 3497820"/>
                  <a:gd name="connsiteY1038" fmla="*/ 855476 h 1108771"/>
                  <a:gd name="connsiteX1039" fmla="*/ 1495895 w 3497820"/>
                  <a:gd name="connsiteY1039" fmla="*/ 856891 h 1108771"/>
                  <a:gd name="connsiteX1040" fmla="*/ 1488819 w 3497820"/>
                  <a:gd name="connsiteY1040" fmla="*/ 856891 h 1108771"/>
                  <a:gd name="connsiteX1041" fmla="*/ 1485988 w 3497820"/>
                  <a:gd name="connsiteY1041" fmla="*/ 856891 h 1108771"/>
                  <a:gd name="connsiteX1042" fmla="*/ 1485988 w 3497820"/>
                  <a:gd name="connsiteY1042" fmla="*/ 869627 h 1108771"/>
                  <a:gd name="connsiteX1043" fmla="*/ 1481743 w 3497820"/>
                  <a:gd name="connsiteY1043" fmla="*/ 871042 h 1108771"/>
                  <a:gd name="connsiteX1044" fmla="*/ 1470421 w 3497820"/>
                  <a:gd name="connsiteY1044" fmla="*/ 869627 h 1108771"/>
                  <a:gd name="connsiteX1045" fmla="*/ 1460514 w 3497820"/>
                  <a:gd name="connsiteY1045" fmla="*/ 861136 h 1108771"/>
                  <a:gd name="connsiteX1046" fmla="*/ 1454853 w 3497820"/>
                  <a:gd name="connsiteY1046" fmla="*/ 849816 h 1108771"/>
                  <a:gd name="connsiteX1047" fmla="*/ 1454853 w 3497820"/>
                  <a:gd name="connsiteY1047" fmla="*/ 845571 h 1108771"/>
                  <a:gd name="connsiteX1048" fmla="*/ 1450608 w 3497820"/>
                  <a:gd name="connsiteY1048" fmla="*/ 848401 h 1108771"/>
                  <a:gd name="connsiteX1049" fmla="*/ 1444947 w 3497820"/>
                  <a:gd name="connsiteY1049" fmla="*/ 852646 h 1108771"/>
                  <a:gd name="connsiteX1050" fmla="*/ 1436456 w 3497820"/>
                  <a:gd name="connsiteY1050" fmla="*/ 856891 h 1108771"/>
                  <a:gd name="connsiteX1051" fmla="*/ 1415227 w 3497820"/>
                  <a:gd name="connsiteY1051" fmla="*/ 851231 h 1108771"/>
                  <a:gd name="connsiteX1052" fmla="*/ 1409566 w 3497820"/>
                  <a:gd name="connsiteY1052" fmla="*/ 845571 h 1108771"/>
                  <a:gd name="connsiteX1053" fmla="*/ 1405321 w 3497820"/>
                  <a:gd name="connsiteY1053" fmla="*/ 839911 h 1108771"/>
                  <a:gd name="connsiteX1054" fmla="*/ 1403905 w 3497820"/>
                  <a:gd name="connsiteY1054" fmla="*/ 838496 h 1108771"/>
                  <a:gd name="connsiteX1055" fmla="*/ 1398244 w 3497820"/>
                  <a:gd name="connsiteY1055" fmla="*/ 837081 h 1108771"/>
                  <a:gd name="connsiteX1056" fmla="*/ 1391168 w 3497820"/>
                  <a:gd name="connsiteY1056" fmla="*/ 834250 h 1108771"/>
                  <a:gd name="connsiteX1057" fmla="*/ 1371355 w 3497820"/>
                  <a:gd name="connsiteY1057" fmla="*/ 817270 h 1108771"/>
                  <a:gd name="connsiteX1058" fmla="*/ 1350127 w 3497820"/>
                  <a:gd name="connsiteY1058" fmla="*/ 813025 h 1108771"/>
                  <a:gd name="connsiteX1059" fmla="*/ 1330313 w 3497820"/>
                  <a:gd name="connsiteY1059" fmla="*/ 820100 h 1108771"/>
                  <a:gd name="connsiteX1060" fmla="*/ 1316161 w 3497820"/>
                  <a:gd name="connsiteY1060" fmla="*/ 820100 h 1108771"/>
                  <a:gd name="connsiteX1061" fmla="*/ 1309085 w 3497820"/>
                  <a:gd name="connsiteY1061" fmla="*/ 815855 h 1108771"/>
                  <a:gd name="connsiteX1062" fmla="*/ 1306255 w 3497820"/>
                  <a:gd name="connsiteY1062" fmla="*/ 808779 h 1108771"/>
                  <a:gd name="connsiteX1063" fmla="*/ 1287857 w 3497820"/>
                  <a:gd name="connsiteY1063" fmla="*/ 801704 h 1108771"/>
                  <a:gd name="connsiteX1064" fmla="*/ 1283611 w 3497820"/>
                  <a:gd name="connsiteY1064" fmla="*/ 814440 h 1108771"/>
                  <a:gd name="connsiteX1065" fmla="*/ 1280781 w 3497820"/>
                  <a:gd name="connsiteY1065" fmla="*/ 814440 h 1108771"/>
                  <a:gd name="connsiteX1066" fmla="*/ 1265213 w 3497820"/>
                  <a:gd name="connsiteY1066" fmla="*/ 800289 h 1108771"/>
                  <a:gd name="connsiteX1067" fmla="*/ 1221341 w 3497820"/>
                  <a:gd name="connsiteY1067" fmla="*/ 763498 h 1108771"/>
                  <a:gd name="connsiteX1068" fmla="*/ 1184545 w 3497820"/>
                  <a:gd name="connsiteY1068" fmla="*/ 735197 h 1108771"/>
                  <a:gd name="connsiteX1069" fmla="*/ 1160486 w 3497820"/>
                  <a:gd name="connsiteY1069" fmla="*/ 723876 h 1108771"/>
                  <a:gd name="connsiteX1070" fmla="*/ 1163317 w 3497820"/>
                  <a:gd name="connsiteY1070" fmla="*/ 719631 h 1108771"/>
                  <a:gd name="connsiteX1071" fmla="*/ 1163317 w 3497820"/>
                  <a:gd name="connsiteY1071" fmla="*/ 718216 h 1108771"/>
                  <a:gd name="connsiteX1072" fmla="*/ 1163317 w 3497820"/>
                  <a:gd name="connsiteY1072" fmla="*/ 708310 h 1108771"/>
                  <a:gd name="connsiteX1073" fmla="*/ 1132182 w 3497820"/>
                  <a:gd name="connsiteY1073" fmla="*/ 721046 h 1108771"/>
                  <a:gd name="connsiteX1074" fmla="*/ 1122275 w 3497820"/>
                  <a:gd name="connsiteY1074" fmla="*/ 729536 h 1108771"/>
                  <a:gd name="connsiteX1075" fmla="*/ 1113784 w 3497820"/>
                  <a:gd name="connsiteY1075" fmla="*/ 738027 h 1108771"/>
                  <a:gd name="connsiteX1076" fmla="*/ 1103877 w 3497820"/>
                  <a:gd name="connsiteY1076" fmla="*/ 736612 h 1108771"/>
                  <a:gd name="connsiteX1077" fmla="*/ 1102462 w 3497820"/>
                  <a:gd name="connsiteY1077" fmla="*/ 736612 h 1108771"/>
                  <a:gd name="connsiteX1078" fmla="*/ 1093971 w 3497820"/>
                  <a:gd name="connsiteY1078" fmla="*/ 740857 h 1108771"/>
                  <a:gd name="connsiteX1079" fmla="*/ 1091140 w 3497820"/>
                  <a:gd name="connsiteY1079" fmla="*/ 736612 h 1108771"/>
                  <a:gd name="connsiteX1080" fmla="*/ 1103877 w 3497820"/>
                  <a:gd name="connsiteY1080" fmla="*/ 729536 h 1108771"/>
                  <a:gd name="connsiteX1081" fmla="*/ 1093971 w 3497820"/>
                  <a:gd name="connsiteY1081" fmla="*/ 719631 h 1108771"/>
                  <a:gd name="connsiteX1082" fmla="*/ 1082649 w 3497820"/>
                  <a:gd name="connsiteY1082" fmla="*/ 723876 h 1108771"/>
                  <a:gd name="connsiteX1083" fmla="*/ 1074157 w 3497820"/>
                  <a:gd name="connsiteY1083" fmla="*/ 721046 h 1108771"/>
                  <a:gd name="connsiteX1084" fmla="*/ 1067081 w 3497820"/>
                  <a:gd name="connsiteY1084" fmla="*/ 723876 h 1108771"/>
                  <a:gd name="connsiteX1085" fmla="*/ 1054344 w 3497820"/>
                  <a:gd name="connsiteY1085" fmla="*/ 712556 h 1108771"/>
                  <a:gd name="connsiteX1086" fmla="*/ 1044438 w 3497820"/>
                  <a:gd name="connsiteY1086" fmla="*/ 716801 h 1108771"/>
                  <a:gd name="connsiteX1087" fmla="*/ 1034531 w 3497820"/>
                  <a:gd name="connsiteY1087" fmla="*/ 716801 h 1108771"/>
                  <a:gd name="connsiteX1088" fmla="*/ 1030285 w 3497820"/>
                  <a:gd name="connsiteY1088" fmla="*/ 704065 h 1108771"/>
                  <a:gd name="connsiteX1089" fmla="*/ 1024625 w 3497820"/>
                  <a:gd name="connsiteY1089" fmla="*/ 695575 h 1108771"/>
                  <a:gd name="connsiteX1090" fmla="*/ 1011887 w 3497820"/>
                  <a:gd name="connsiteY1090" fmla="*/ 682839 h 1108771"/>
                  <a:gd name="connsiteX1091" fmla="*/ 997735 w 3497820"/>
                  <a:gd name="connsiteY1091" fmla="*/ 688500 h 1108771"/>
                  <a:gd name="connsiteX1092" fmla="*/ 966600 w 3497820"/>
                  <a:gd name="connsiteY1092" fmla="*/ 680009 h 1108771"/>
                  <a:gd name="connsiteX1093" fmla="*/ 953863 w 3497820"/>
                  <a:gd name="connsiteY1093" fmla="*/ 685670 h 1108771"/>
                  <a:gd name="connsiteX1094" fmla="*/ 952448 w 3497820"/>
                  <a:gd name="connsiteY1094" fmla="*/ 692745 h 1108771"/>
                  <a:gd name="connsiteX1095" fmla="*/ 932635 w 3497820"/>
                  <a:gd name="connsiteY1095" fmla="*/ 699820 h 1108771"/>
                  <a:gd name="connsiteX1096" fmla="*/ 904330 w 3497820"/>
                  <a:gd name="connsiteY1096" fmla="*/ 702650 h 1108771"/>
                  <a:gd name="connsiteX1097" fmla="*/ 894424 w 3497820"/>
                  <a:gd name="connsiteY1097" fmla="*/ 702650 h 1108771"/>
                  <a:gd name="connsiteX1098" fmla="*/ 891593 w 3497820"/>
                  <a:gd name="connsiteY1098" fmla="*/ 704065 h 1108771"/>
                  <a:gd name="connsiteX1099" fmla="*/ 890178 w 3497820"/>
                  <a:gd name="connsiteY1099" fmla="*/ 711141 h 1108771"/>
                  <a:gd name="connsiteX1100" fmla="*/ 884517 w 3497820"/>
                  <a:gd name="connsiteY1100" fmla="*/ 712556 h 1108771"/>
                  <a:gd name="connsiteX1101" fmla="*/ 871780 w 3497820"/>
                  <a:gd name="connsiteY1101" fmla="*/ 712556 h 1108771"/>
                  <a:gd name="connsiteX1102" fmla="*/ 870365 w 3497820"/>
                  <a:gd name="connsiteY1102" fmla="*/ 712556 h 1108771"/>
                  <a:gd name="connsiteX1103" fmla="*/ 860458 w 3497820"/>
                  <a:gd name="connsiteY1103" fmla="*/ 716801 h 1108771"/>
                  <a:gd name="connsiteX1104" fmla="*/ 846306 w 3497820"/>
                  <a:gd name="connsiteY1104" fmla="*/ 718216 h 1108771"/>
                  <a:gd name="connsiteX1105" fmla="*/ 834984 w 3497820"/>
                  <a:gd name="connsiteY1105" fmla="*/ 721046 h 1108771"/>
                  <a:gd name="connsiteX1106" fmla="*/ 812340 w 3497820"/>
                  <a:gd name="connsiteY1106" fmla="*/ 721046 h 1108771"/>
                  <a:gd name="connsiteX1107" fmla="*/ 802434 w 3497820"/>
                  <a:gd name="connsiteY1107" fmla="*/ 723876 h 1108771"/>
                  <a:gd name="connsiteX1108" fmla="*/ 799603 w 3497820"/>
                  <a:gd name="connsiteY1108" fmla="*/ 725291 h 1108771"/>
                  <a:gd name="connsiteX1109" fmla="*/ 802434 w 3497820"/>
                  <a:gd name="connsiteY1109" fmla="*/ 735197 h 1108771"/>
                  <a:gd name="connsiteX1110" fmla="*/ 802434 w 3497820"/>
                  <a:gd name="connsiteY1110" fmla="*/ 736612 h 1108771"/>
                  <a:gd name="connsiteX1111" fmla="*/ 812340 w 3497820"/>
                  <a:gd name="connsiteY1111" fmla="*/ 739442 h 1108771"/>
                  <a:gd name="connsiteX1112" fmla="*/ 809510 w 3497820"/>
                  <a:gd name="connsiteY1112" fmla="*/ 742272 h 1108771"/>
                  <a:gd name="connsiteX1113" fmla="*/ 806680 w 3497820"/>
                  <a:gd name="connsiteY1113" fmla="*/ 745102 h 1108771"/>
                  <a:gd name="connsiteX1114" fmla="*/ 818001 w 3497820"/>
                  <a:gd name="connsiteY1114" fmla="*/ 747932 h 1108771"/>
                  <a:gd name="connsiteX1115" fmla="*/ 823662 w 3497820"/>
                  <a:gd name="connsiteY1115" fmla="*/ 750762 h 1108771"/>
                  <a:gd name="connsiteX1116" fmla="*/ 815171 w 3497820"/>
                  <a:gd name="connsiteY1116" fmla="*/ 750762 h 1108771"/>
                  <a:gd name="connsiteX1117" fmla="*/ 805264 w 3497820"/>
                  <a:gd name="connsiteY1117" fmla="*/ 763498 h 1108771"/>
                  <a:gd name="connsiteX1118" fmla="*/ 813756 w 3497820"/>
                  <a:gd name="connsiteY1118" fmla="*/ 773403 h 1108771"/>
                  <a:gd name="connsiteX1119" fmla="*/ 789697 w 3497820"/>
                  <a:gd name="connsiteY1119" fmla="*/ 786139 h 1108771"/>
                  <a:gd name="connsiteX1120" fmla="*/ 808095 w 3497820"/>
                  <a:gd name="connsiteY1120" fmla="*/ 796044 h 1108771"/>
                  <a:gd name="connsiteX1121" fmla="*/ 825078 w 3497820"/>
                  <a:gd name="connsiteY1121" fmla="*/ 805949 h 1108771"/>
                  <a:gd name="connsiteX1122" fmla="*/ 836399 w 3497820"/>
                  <a:gd name="connsiteY1122" fmla="*/ 813025 h 1108771"/>
                  <a:gd name="connsiteX1123" fmla="*/ 826493 w 3497820"/>
                  <a:gd name="connsiteY1123" fmla="*/ 822930 h 1108771"/>
                  <a:gd name="connsiteX1124" fmla="*/ 825078 w 3497820"/>
                  <a:gd name="connsiteY1124" fmla="*/ 822930 h 1108771"/>
                  <a:gd name="connsiteX1125" fmla="*/ 810925 w 3497820"/>
                  <a:gd name="connsiteY1125" fmla="*/ 818685 h 1108771"/>
                  <a:gd name="connsiteX1126" fmla="*/ 809510 w 3497820"/>
                  <a:gd name="connsiteY1126" fmla="*/ 817270 h 1108771"/>
                  <a:gd name="connsiteX1127" fmla="*/ 802434 w 3497820"/>
                  <a:gd name="connsiteY1127" fmla="*/ 824345 h 1108771"/>
                  <a:gd name="connsiteX1128" fmla="*/ 801019 w 3497820"/>
                  <a:gd name="connsiteY1128" fmla="*/ 827175 h 1108771"/>
                  <a:gd name="connsiteX1129" fmla="*/ 785451 w 3497820"/>
                  <a:gd name="connsiteY1129" fmla="*/ 821515 h 1108771"/>
                  <a:gd name="connsiteX1130" fmla="*/ 772714 w 3497820"/>
                  <a:gd name="connsiteY1130" fmla="*/ 811610 h 1108771"/>
                  <a:gd name="connsiteX1131" fmla="*/ 764223 w 3497820"/>
                  <a:gd name="connsiteY1131" fmla="*/ 807364 h 1108771"/>
                  <a:gd name="connsiteX1132" fmla="*/ 751486 w 3497820"/>
                  <a:gd name="connsiteY1132" fmla="*/ 811610 h 1108771"/>
                  <a:gd name="connsiteX1133" fmla="*/ 747240 w 3497820"/>
                  <a:gd name="connsiteY1133" fmla="*/ 815855 h 1108771"/>
                  <a:gd name="connsiteX1134" fmla="*/ 735918 w 3497820"/>
                  <a:gd name="connsiteY1134" fmla="*/ 810194 h 1108771"/>
                  <a:gd name="connsiteX1135" fmla="*/ 733088 w 3497820"/>
                  <a:gd name="connsiteY1135" fmla="*/ 808779 h 1108771"/>
                  <a:gd name="connsiteX1136" fmla="*/ 717520 w 3497820"/>
                  <a:gd name="connsiteY1136" fmla="*/ 813025 h 1108771"/>
                  <a:gd name="connsiteX1137" fmla="*/ 709029 w 3497820"/>
                  <a:gd name="connsiteY1137" fmla="*/ 821515 h 1108771"/>
                  <a:gd name="connsiteX1138" fmla="*/ 703368 w 3497820"/>
                  <a:gd name="connsiteY1138" fmla="*/ 827175 h 1108771"/>
                  <a:gd name="connsiteX1139" fmla="*/ 679309 w 3497820"/>
                  <a:gd name="connsiteY1139" fmla="*/ 811610 h 1108771"/>
                  <a:gd name="connsiteX1140" fmla="*/ 675063 w 3497820"/>
                  <a:gd name="connsiteY1140" fmla="*/ 814440 h 1108771"/>
                  <a:gd name="connsiteX1141" fmla="*/ 680724 w 3497820"/>
                  <a:gd name="connsiteY1141" fmla="*/ 825760 h 1108771"/>
                  <a:gd name="connsiteX1142" fmla="*/ 679309 w 3497820"/>
                  <a:gd name="connsiteY1142" fmla="*/ 827175 h 1108771"/>
                  <a:gd name="connsiteX1143" fmla="*/ 673648 w 3497820"/>
                  <a:gd name="connsiteY1143" fmla="*/ 818685 h 1108771"/>
                  <a:gd name="connsiteX1144" fmla="*/ 663742 w 3497820"/>
                  <a:gd name="connsiteY1144" fmla="*/ 808779 h 1108771"/>
                  <a:gd name="connsiteX1145" fmla="*/ 652420 w 3497820"/>
                  <a:gd name="connsiteY1145" fmla="*/ 798874 h 1108771"/>
                  <a:gd name="connsiteX1146" fmla="*/ 629776 w 3497820"/>
                  <a:gd name="connsiteY1146" fmla="*/ 797459 h 1108771"/>
                  <a:gd name="connsiteX1147" fmla="*/ 621285 w 3497820"/>
                  <a:gd name="connsiteY1147" fmla="*/ 788969 h 1108771"/>
                  <a:gd name="connsiteX1148" fmla="*/ 618454 w 3497820"/>
                  <a:gd name="connsiteY1148" fmla="*/ 787554 h 1108771"/>
                  <a:gd name="connsiteX1149" fmla="*/ 604302 w 3497820"/>
                  <a:gd name="connsiteY1149" fmla="*/ 796044 h 1108771"/>
                  <a:gd name="connsiteX1150" fmla="*/ 598641 w 3497820"/>
                  <a:gd name="connsiteY1150" fmla="*/ 794629 h 1108771"/>
                  <a:gd name="connsiteX1151" fmla="*/ 585904 w 3497820"/>
                  <a:gd name="connsiteY1151" fmla="*/ 790384 h 1108771"/>
                  <a:gd name="connsiteX1152" fmla="*/ 568921 w 3497820"/>
                  <a:gd name="connsiteY1152" fmla="*/ 805949 h 1108771"/>
                  <a:gd name="connsiteX1153" fmla="*/ 553354 w 3497820"/>
                  <a:gd name="connsiteY1153" fmla="*/ 807364 h 1108771"/>
                  <a:gd name="connsiteX1154" fmla="*/ 553354 w 3497820"/>
                  <a:gd name="connsiteY1154" fmla="*/ 817270 h 1108771"/>
                  <a:gd name="connsiteX1155" fmla="*/ 546278 w 3497820"/>
                  <a:gd name="connsiteY1155" fmla="*/ 821515 h 1108771"/>
                  <a:gd name="connsiteX1156" fmla="*/ 537786 w 3497820"/>
                  <a:gd name="connsiteY1156" fmla="*/ 822930 h 1108771"/>
                  <a:gd name="connsiteX1157" fmla="*/ 533541 w 3497820"/>
                  <a:gd name="connsiteY1157" fmla="*/ 822930 h 1108771"/>
                  <a:gd name="connsiteX1158" fmla="*/ 546278 w 3497820"/>
                  <a:gd name="connsiteY1158" fmla="*/ 841326 h 1108771"/>
                  <a:gd name="connsiteX1159" fmla="*/ 543447 w 3497820"/>
                  <a:gd name="connsiteY1159" fmla="*/ 846986 h 1108771"/>
                  <a:gd name="connsiteX1160" fmla="*/ 543447 w 3497820"/>
                  <a:gd name="connsiteY1160" fmla="*/ 845571 h 1108771"/>
                  <a:gd name="connsiteX1161" fmla="*/ 542032 w 3497820"/>
                  <a:gd name="connsiteY1161" fmla="*/ 846986 h 1108771"/>
                  <a:gd name="connsiteX1162" fmla="*/ 533541 w 3497820"/>
                  <a:gd name="connsiteY1162" fmla="*/ 845571 h 1108771"/>
                  <a:gd name="connsiteX1163" fmla="*/ 519389 w 3497820"/>
                  <a:gd name="connsiteY1163" fmla="*/ 828590 h 1108771"/>
                  <a:gd name="connsiteX1164" fmla="*/ 516558 w 3497820"/>
                  <a:gd name="connsiteY1164" fmla="*/ 827175 h 1108771"/>
                  <a:gd name="connsiteX1165" fmla="*/ 509482 w 3497820"/>
                  <a:gd name="connsiteY1165" fmla="*/ 838496 h 1108771"/>
                  <a:gd name="connsiteX1166" fmla="*/ 510897 w 3497820"/>
                  <a:gd name="connsiteY1166" fmla="*/ 844156 h 1108771"/>
                  <a:gd name="connsiteX1167" fmla="*/ 498160 w 3497820"/>
                  <a:gd name="connsiteY1167" fmla="*/ 851231 h 1108771"/>
                  <a:gd name="connsiteX1168" fmla="*/ 498160 w 3497820"/>
                  <a:gd name="connsiteY1168" fmla="*/ 852646 h 1108771"/>
                  <a:gd name="connsiteX1169" fmla="*/ 506651 w 3497820"/>
                  <a:gd name="connsiteY1169" fmla="*/ 866797 h 1108771"/>
                  <a:gd name="connsiteX1170" fmla="*/ 510897 w 3497820"/>
                  <a:gd name="connsiteY1170" fmla="*/ 869627 h 1108771"/>
                  <a:gd name="connsiteX1171" fmla="*/ 508067 w 3497820"/>
                  <a:gd name="connsiteY1171" fmla="*/ 872457 h 1108771"/>
                  <a:gd name="connsiteX1172" fmla="*/ 499575 w 3497820"/>
                  <a:gd name="connsiteY1172" fmla="*/ 890853 h 1108771"/>
                  <a:gd name="connsiteX1173" fmla="*/ 499575 w 3497820"/>
                  <a:gd name="connsiteY1173" fmla="*/ 892268 h 1108771"/>
                  <a:gd name="connsiteX1174" fmla="*/ 500991 w 3497820"/>
                  <a:gd name="connsiteY1174" fmla="*/ 893683 h 1108771"/>
                  <a:gd name="connsiteX1175" fmla="*/ 517973 w 3497820"/>
                  <a:gd name="connsiteY1175" fmla="*/ 902173 h 1108771"/>
                  <a:gd name="connsiteX1176" fmla="*/ 519389 w 3497820"/>
                  <a:gd name="connsiteY1176" fmla="*/ 903588 h 1108771"/>
                  <a:gd name="connsiteX1177" fmla="*/ 519389 w 3497820"/>
                  <a:gd name="connsiteY1177" fmla="*/ 905003 h 1108771"/>
                  <a:gd name="connsiteX1178" fmla="*/ 516558 w 3497820"/>
                  <a:gd name="connsiteY1178" fmla="*/ 906418 h 1108771"/>
                  <a:gd name="connsiteX1179" fmla="*/ 522219 w 3497820"/>
                  <a:gd name="connsiteY1179" fmla="*/ 914909 h 1108771"/>
                  <a:gd name="connsiteX1180" fmla="*/ 523634 w 3497820"/>
                  <a:gd name="connsiteY1180" fmla="*/ 916324 h 1108771"/>
                  <a:gd name="connsiteX1181" fmla="*/ 534956 w 3497820"/>
                  <a:gd name="connsiteY1181" fmla="*/ 912078 h 1108771"/>
                  <a:gd name="connsiteX1182" fmla="*/ 553354 w 3497820"/>
                  <a:gd name="connsiteY1182" fmla="*/ 923399 h 1108771"/>
                  <a:gd name="connsiteX1183" fmla="*/ 566091 w 3497820"/>
                  <a:gd name="connsiteY1183" fmla="*/ 941795 h 1108771"/>
                  <a:gd name="connsiteX1184" fmla="*/ 556184 w 3497820"/>
                  <a:gd name="connsiteY1184" fmla="*/ 944625 h 1108771"/>
                  <a:gd name="connsiteX1185" fmla="*/ 549108 w 3497820"/>
                  <a:gd name="connsiteY1185" fmla="*/ 946040 h 1108771"/>
                  <a:gd name="connsiteX1186" fmla="*/ 577413 w 3497820"/>
                  <a:gd name="connsiteY1186" fmla="*/ 961605 h 1108771"/>
                  <a:gd name="connsiteX1187" fmla="*/ 574582 w 3497820"/>
                  <a:gd name="connsiteY1187" fmla="*/ 963020 h 1108771"/>
                  <a:gd name="connsiteX1188" fmla="*/ 571752 w 3497820"/>
                  <a:gd name="connsiteY1188" fmla="*/ 971511 h 1108771"/>
                  <a:gd name="connsiteX1189" fmla="*/ 566091 w 3497820"/>
                  <a:gd name="connsiteY1189" fmla="*/ 968681 h 1108771"/>
                  <a:gd name="connsiteX1190" fmla="*/ 560430 w 3497820"/>
                  <a:gd name="connsiteY1190" fmla="*/ 974341 h 1108771"/>
                  <a:gd name="connsiteX1191" fmla="*/ 553354 w 3497820"/>
                  <a:gd name="connsiteY1191" fmla="*/ 975756 h 1108771"/>
                  <a:gd name="connsiteX1192" fmla="*/ 543447 w 3497820"/>
                  <a:gd name="connsiteY1192" fmla="*/ 977171 h 1108771"/>
                  <a:gd name="connsiteX1193" fmla="*/ 540617 w 3497820"/>
                  <a:gd name="connsiteY1193" fmla="*/ 992737 h 1108771"/>
                  <a:gd name="connsiteX1194" fmla="*/ 533541 w 3497820"/>
                  <a:gd name="connsiteY1194" fmla="*/ 1004057 h 1108771"/>
                  <a:gd name="connsiteX1195" fmla="*/ 529295 w 3497820"/>
                  <a:gd name="connsiteY1195" fmla="*/ 1013962 h 1108771"/>
                  <a:gd name="connsiteX1196" fmla="*/ 540617 w 3497820"/>
                  <a:gd name="connsiteY1196" fmla="*/ 1021038 h 1108771"/>
                  <a:gd name="connsiteX1197" fmla="*/ 554769 w 3497820"/>
                  <a:gd name="connsiteY1197" fmla="*/ 1033773 h 1108771"/>
                  <a:gd name="connsiteX1198" fmla="*/ 556184 w 3497820"/>
                  <a:gd name="connsiteY1198" fmla="*/ 1047924 h 1108771"/>
                  <a:gd name="connsiteX1199" fmla="*/ 557600 w 3497820"/>
                  <a:gd name="connsiteY1199" fmla="*/ 1062074 h 1108771"/>
                  <a:gd name="connsiteX1200" fmla="*/ 578828 w 3497820"/>
                  <a:gd name="connsiteY1200" fmla="*/ 1083300 h 1108771"/>
                  <a:gd name="connsiteX1201" fmla="*/ 587319 w 3497820"/>
                  <a:gd name="connsiteY1201" fmla="*/ 1090375 h 1108771"/>
                  <a:gd name="connsiteX1202" fmla="*/ 584489 w 3497820"/>
                  <a:gd name="connsiteY1202" fmla="*/ 1097451 h 1108771"/>
                  <a:gd name="connsiteX1203" fmla="*/ 575998 w 3497820"/>
                  <a:gd name="connsiteY1203" fmla="*/ 1108771 h 1108771"/>
                  <a:gd name="connsiteX1204" fmla="*/ 560430 w 3497820"/>
                  <a:gd name="connsiteY1204" fmla="*/ 1108771 h 1108771"/>
                  <a:gd name="connsiteX1205" fmla="*/ 549108 w 3497820"/>
                  <a:gd name="connsiteY1205" fmla="*/ 1096036 h 1108771"/>
                  <a:gd name="connsiteX1206" fmla="*/ 536371 w 3497820"/>
                  <a:gd name="connsiteY1206" fmla="*/ 1087545 h 1108771"/>
                  <a:gd name="connsiteX1207" fmla="*/ 533541 w 3497820"/>
                  <a:gd name="connsiteY1207" fmla="*/ 1087545 h 1108771"/>
                  <a:gd name="connsiteX1208" fmla="*/ 519389 w 3497820"/>
                  <a:gd name="connsiteY1208" fmla="*/ 1081885 h 1108771"/>
                  <a:gd name="connsiteX1209" fmla="*/ 513728 w 3497820"/>
                  <a:gd name="connsiteY1209" fmla="*/ 1070565 h 1108771"/>
                  <a:gd name="connsiteX1210" fmla="*/ 512312 w 3497820"/>
                  <a:gd name="connsiteY1210" fmla="*/ 1069150 h 1108771"/>
                  <a:gd name="connsiteX1211" fmla="*/ 491084 w 3497820"/>
                  <a:gd name="connsiteY1211" fmla="*/ 1063489 h 1108771"/>
                  <a:gd name="connsiteX1212" fmla="*/ 489669 w 3497820"/>
                  <a:gd name="connsiteY1212" fmla="*/ 1063489 h 1108771"/>
                  <a:gd name="connsiteX1213" fmla="*/ 476932 w 3497820"/>
                  <a:gd name="connsiteY1213" fmla="*/ 1067735 h 1108771"/>
                  <a:gd name="connsiteX1214" fmla="*/ 467025 w 3497820"/>
                  <a:gd name="connsiteY1214" fmla="*/ 1066319 h 1108771"/>
                  <a:gd name="connsiteX1215" fmla="*/ 468440 w 3497820"/>
                  <a:gd name="connsiteY1215" fmla="*/ 1066319 h 1108771"/>
                  <a:gd name="connsiteX1216" fmla="*/ 472686 w 3497820"/>
                  <a:gd name="connsiteY1216" fmla="*/ 1060659 h 1108771"/>
                  <a:gd name="connsiteX1217" fmla="*/ 465610 w 3497820"/>
                  <a:gd name="connsiteY1217" fmla="*/ 1062074 h 1108771"/>
                  <a:gd name="connsiteX1218" fmla="*/ 464195 w 3497820"/>
                  <a:gd name="connsiteY1218" fmla="*/ 1062074 h 1108771"/>
                  <a:gd name="connsiteX1219" fmla="*/ 457119 w 3497820"/>
                  <a:gd name="connsiteY1219" fmla="*/ 1060659 h 1108771"/>
                  <a:gd name="connsiteX1220" fmla="*/ 440136 w 3497820"/>
                  <a:gd name="connsiteY1220" fmla="*/ 1050754 h 1108771"/>
                  <a:gd name="connsiteX1221" fmla="*/ 428814 w 3497820"/>
                  <a:gd name="connsiteY1221" fmla="*/ 1046509 h 1108771"/>
                  <a:gd name="connsiteX1222" fmla="*/ 420323 w 3497820"/>
                  <a:gd name="connsiteY1222" fmla="*/ 1049339 h 1108771"/>
                  <a:gd name="connsiteX1223" fmla="*/ 420323 w 3497820"/>
                  <a:gd name="connsiteY1223" fmla="*/ 1047924 h 1108771"/>
                  <a:gd name="connsiteX1224" fmla="*/ 396264 w 3497820"/>
                  <a:gd name="connsiteY1224" fmla="*/ 1042264 h 1108771"/>
                  <a:gd name="connsiteX1225" fmla="*/ 372205 w 3497820"/>
                  <a:gd name="connsiteY1225" fmla="*/ 1036603 h 1108771"/>
                  <a:gd name="connsiteX1226" fmla="*/ 370790 w 3497820"/>
                  <a:gd name="connsiteY1226" fmla="*/ 1036603 h 1108771"/>
                  <a:gd name="connsiteX1227" fmla="*/ 365129 w 3497820"/>
                  <a:gd name="connsiteY1227" fmla="*/ 1046509 h 1108771"/>
                  <a:gd name="connsiteX1228" fmla="*/ 336824 w 3497820"/>
                  <a:gd name="connsiteY1228" fmla="*/ 1021038 h 1108771"/>
                  <a:gd name="connsiteX1229" fmla="*/ 325502 w 3497820"/>
                  <a:gd name="connsiteY1229" fmla="*/ 1019623 h 1108771"/>
                  <a:gd name="connsiteX1230" fmla="*/ 311350 w 3497820"/>
                  <a:gd name="connsiteY1230" fmla="*/ 1006887 h 1108771"/>
                  <a:gd name="connsiteX1231" fmla="*/ 300028 w 3497820"/>
                  <a:gd name="connsiteY1231" fmla="*/ 1002642 h 1108771"/>
                  <a:gd name="connsiteX1232" fmla="*/ 281630 w 3497820"/>
                  <a:gd name="connsiteY1232" fmla="*/ 992737 h 1108771"/>
                  <a:gd name="connsiteX1233" fmla="*/ 267478 w 3497820"/>
                  <a:gd name="connsiteY1233" fmla="*/ 995567 h 1108771"/>
                  <a:gd name="connsiteX1234" fmla="*/ 253326 w 3497820"/>
                  <a:gd name="connsiteY1234" fmla="*/ 992737 h 1108771"/>
                  <a:gd name="connsiteX1235" fmla="*/ 239174 w 3497820"/>
                  <a:gd name="connsiteY1235" fmla="*/ 999812 h 1108771"/>
                  <a:gd name="connsiteX1236" fmla="*/ 223606 w 3497820"/>
                  <a:gd name="connsiteY1236" fmla="*/ 1011132 h 1108771"/>
                  <a:gd name="connsiteX1237" fmla="*/ 200962 w 3497820"/>
                  <a:gd name="connsiteY1237" fmla="*/ 1011132 h 1108771"/>
                  <a:gd name="connsiteX1238" fmla="*/ 203793 w 3497820"/>
                  <a:gd name="connsiteY1238" fmla="*/ 992737 h 1108771"/>
                  <a:gd name="connsiteX1239" fmla="*/ 189641 w 3497820"/>
                  <a:gd name="connsiteY1239" fmla="*/ 984246 h 1108771"/>
                  <a:gd name="connsiteX1240" fmla="*/ 174073 w 3497820"/>
                  <a:gd name="connsiteY1240" fmla="*/ 982831 h 1108771"/>
                  <a:gd name="connsiteX1241" fmla="*/ 200962 w 3497820"/>
                  <a:gd name="connsiteY1241" fmla="*/ 968681 h 1108771"/>
                  <a:gd name="connsiteX1242" fmla="*/ 213700 w 3497820"/>
                  <a:gd name="connsiteY1242" fmla="*/ 967266 h 1108771"/>
                  <a:gd name="connsiteX1243" fmla="*/ 230682 w 3497820"/>
                  <a:gd name="connsiteY1243" fmla="*/ 968681 h 1108771"/>
                  <a:gd name="connsiteX1244" fmla="*/ 239174 w 3497820"/>
                  <a:gd name="connsiteY1244" fmla="*/ 978586 h 1108771"/>
                  <a:gd name="connsiteX1245" fmla="*/ 251911 w 3497820"/>
                  <a:gd name="connsiteY1245" fmla="*/ 988491 h 1108771"/>
                  <a:gd name="connsiteX1246" fmla="*/ 277385 w 3497820"/>
                  <a:gd name="connsiteY1246" fmla="*/ 982831 h 1108771"/>
                  <a:gd name="connsiteX1247" fmla="*/ 297198 w 3497820"/>
                  <a:gd name="connsiteY1247" fmla="*/ 982831 h 1108771"/>
                  <a:gd name="connsiteX1248" fmla="*/ 305689 w 3497820"/>
                  <a:gd name="connsiteY1248" fmla="*/ 971511 h 1108771"/>
                  <a:gd name="connsiteX1249" fmla="*/ 312765 w 3497820"/>
                  <a:gd name="connsiteY1249" fmla="*/ 958775 h 1108771"/>
                  <a:gd name="connsiteX1250" fmla="*/ 301444 w 3497820"/>
                  <a:gd name="connsiteY1250" fmla="*/ 947455 h 1108771"/>
                  <a:gd name="connsiteX1251" fmla="*/ 326918 w 3497820"/>
                  <a:gd name="connsiteY1251" fmla="*/ 937549 h 1108771"/>
                  <a:gd name="connsiteX1252" fmla="*/ 329748 w 3497820"/>
                  <a:gd name="connsiteY1252" fmla="*/ 929059 h 1108771"/>
                  <a:gd name="connsiteX1253" fmla="*/ 309935 w 3497820"/>
                  <a:gd name="connsiteY1253" fmla="*/ 930474 h 1108771"/>
                  <a:gd name="connsiteX1254" fmla="*/ 312765 w 3497820"/>
                  <a:gd name="connsiteY1254" fmla="*/ 920569 h 1108771"/>
                  <a:gd name="connsiteX1255" fmla="*/ 322672 w 3497820"/>
                  <a:gd name="connsiteY1255" fmla="*/ 912078 h 1108771"/>
                  <a:gd name="connsiteX1256" fmla="*/ 345316 w 3497820"/>
                  <a:gd name="connsiteY1256" fmla="*/ 914909 h 1108771"/>
                  <a:gd name="connsiteX1257" fmla="*/ 349561 w 3497820"/>
                  <a:gd name="connsiteY1257" fmla="*/ 896513 h 1108771"/>
                  <a:gd name="connsiteX1258" fmla="*/ 339655 w 3497820"/>
                  <a:gd name="connsiteY1258" fmla="*/ 886607 h 1108771"/>
                  <a:gd name="connsiteX1259" fmla="*/ 346731 w 3497820"/>
                  <a:gd name="connsiteY1259" fmla="*/ 882362 h 1108771"/>
                  <a:gd name="connsiteX1260" fmla="*/ 349561 w 3497820"/>
                  <a:gd name="connsiteY1260" fmla="*/ 879532 h 1108771"/>
                  <a:gd name="connsiteX1261" fmla="*/ 343900 w 3497820"/>
                  <a:gd name="connsiteY1261" fmla="*/ 875287 h 1108771"/>
                  <a:gd name="connsiteX1262" fmla="*/ 349561 w 3497820"/>
                  <a:gd name="connsiteY1262" fmla="*/ 868212 h 1108771"/>
                  <a:gd name="connsiteX1263" fmla="*/ 349561 w 3497820"/>
                  <a:gd name="connsiteY1263" fmla="*/ 866797 h 1108771"/>
                  <a:gd name="connsiteX1264" fmla="*/ 343900 w 3497820"/>
                  <a:gd name="connsiteY1264" fmla="*/ 851231 h 1108771"/>
                  <a:gd name="connsiteX1265" fmla="*/ 318426 w 3497820"/>
                  <a:gd name="connsiteY1265" fmla="*/ 851231 h 1108771"/>
                  <a:gd name="connsiteX1266" fmla="*/ 298613 w 3497820"/>
                  <a:gd name="connsiteY1266" fmla="*/ 841326 h 1108771"/>
                  <a:gd name="connsiteX1267" fmla="*/ 294367 w 3497820"/>
                  <a:gd name="connsiteY1267" fmla="*/ 845571 h 1108771"/>
                  <a:gd name="connsiteX1268" fmla="*/ 275969 w 3497820"/>
                  <a:gd name="connsiteY1268" fmla="*/ 828590 h 1108771"/>
                  <a:gd name="connsiteX1269" fmla="*/ 256156 w 3497820"/>
                  <a:gd name="connsiteY1269" fmla="*/ 835665 h 1108771"/>
                  <a:gd name="connsiteX1270" fmla="*/ 242004 w 3497820"/>
                  <a:gd name="connsiteY1270" fmla="*/ 825760 h 1108771"/>
                  <a:gd name="connsiteX1271" fmla="*/ 236343 w 3497820"/>
                  <a:gd name="connsiteY1271" fmla="*/ 831420 h 1108771"/>
                  <a:gd name="connsiteX1272" fmla="*/ 233513 w 3497820"/>
                  <a:gd name="connsiteY1272" fmla="*/ 827175 h 1108771"/>
                  <a:gd name="connsiteX1273" fmla="*/ 229267 w 3497820"/>
                  <a:gd name="connsiteY1273" fmla="*/ 822930 h 1108771"/>
                  <a:gd name="connsiteX1274" fmla="*/ 217945 w 3497820"/>
                  <a:gd name="connsiteY1274" fmla="*/ 805949 h 1108771"/>
                  <a:gd name="connsiteX1275" fmla="*/ 216530 w 3497820"/>
                  <a:gd name="connsiteY1275" fmla="*/ 805949 h 1108771"/>
                  <a:gd name="connsiteX1276" fmla="*/ 210869 w 3497820"/>
                  <a:gd name="connsiteY1276" fmla="*/ 807364 h 1108771"/>
                  <a:gd name="connsiteX1277" fmla="*/ 195302 w 3497820"/>
                  <a:gd name="connsiteY1277" fmla="*/ 804534 h 1108771"/>
                  <a:gd name="connsiteX1278" fmla="*/ 192471 w 3497820"/>
                  <a:gd name="connsiteY1278" fmla="*/ 798874 h 1108771"/>
                  <a:gd name="connsiteX1279" fmla="*/ 202378 w 3497820"/>
                  <a:gd name="connsiteY1279" fmla="*/ 793214 h 1108771"/>
                  <a:gd name="connsiteX1280" fmla="*/ 205208 w 3497820"/>
                  <a:gd name="connsiteY1280" fmla="*/ 791799 h 1108771"/>
                  <a:gd name="connsiteX1281" fmla="*/ 189641 w 3497820"/>
                  <a:gd name="connsiteY1281" fmla="*/ 777648 h 1108771"/>
                  <a:gd name="connsiteX1282" fmla="*/ 179734 w 3497820"/>
                  <a:gd name="connsiteY1282" fmla="*/ 773403 h 1108771"/>
                  <a:gd name="connsiteX1283" fmla="*/ 166997 w 3497820"/>
                  <a:gd name="connsiteY1283" fmla="*/ 769158 h 1108771"/>
                  <a:gd name="connsiteX1284" fmla="*/ 158506 w 3497820"/>
                  <a:gd name="connsiteY1284" fmla="*/ 777648 h 1108771"/>
                  <a:gd name="connsiteX1285" fmla="*/ 145769 w 3497820"/>
                  <a:gd name="connsiteY1285" fmla="*/ 771988 h 1108771"/>
                  <a:gd name="connsiteX1286" fmla="*/ 142938 w 3497820"/>
                  <a:gd name="connsiteY1286" fmla="*/ 781893 h 1108771"/>
                  <a:gd name="connsiteX1287" fmla="*/ 133032 w 3497820"/>
                  <a:gd name="connsiteY1287" fmla="*/ 777648 h 1108771"/>
                  <a:gd name="connsiteX1288" fmla="*/ 123125 w 3497820"/>
                  <a:gd name="connsiteY1288" fmla="*/ 755007 h 1108771"/>
                  <a:gd name="connsiteX1289" fmla="*/ 124540 w 3497820"/>
                  <a:gd name="connsiteY1289" fmla="*/ 753592 h 1108771"/>
                  <a:gd name="connsiteX1290" fmla="*/ 137277 w 3497820"/>
                  <a:gd name="connsiteY1290" fmla="*/ 756422 h 1108771"/>
                  <a:gd name="connsiteX1291" fmla="*/ 152845 w 3497820"/>
                  <a:gd name="connsiteY1291" fmla="*/ 745102 h 1108771"/>
                  <a:gd name="connsiteX1292" fmla="*/ 155675 w 3497820"/>
                  <a:gd name="connsiteY1292" fmla="*/ 742272 h 1108771"/>
                  <a:gd name="connsiteX1293" fmla="*/ 148599 w 3497820"/>
                  <a:gd name="connsiteY1293" fmla="*/ 739442 h 1108771"/>
                  <a:gd name="connsiteX1294" fmla="*/ 147184 w 3497820"/>
                  <a:gd name="connsiteY1294" fmla="*/ 735197 h 1108771"/>
                  <a:gd name="connsiteX1295" fmla="*/ 147184 w 3497820"/>
                  <a:gd name="connsiteY1295" fmla="*/ 733781 h 1108771"/>
                  <a:gd name="connsiteX1296" fmla="*/ 142938 w 3497820"/>
                  <a:gd name="connsiteY1296" fmla="*/ 728121 h 1108771"/>
                  <a:gd name="connsiteX1297" fmla="*/ 141523 w 3497820"/>
                  <a:gd name="connsiteY1297" fmla="*/ 726706 h 1108771"/>
                  <a:gd name="connsiteX1298" fmla="*/ 133032 w 3497820"/>
                  <a:gd name="connsiteY1298" fmla="*/ 728121 h 1108771"/>
                  <a:gd name="connsiteX1299" fmla="*/ 128786 w 3497820"/>
                  <a:gd name="connsiteY1299" fmla="*/ 719631 h 1108771"/>
                  <a:gd name="connsiteX1300" fmla="*/ 116049 w 3497820"/>
                  <a:gd name="connsiteY1300" fmla="*/ 713971 h 1108771"/>
                  <a:gd name="connsiteX1301" fmla="*/ 108973 w 3497820"/>
                  <a:gd name="connsiteY1301" fmla="*/ 704065 h 1108771"/>
                  <a:gd name="connsiteX1302" fmla="*/ 104727 w 3497820"/>
                  <a:gd name="connsiteY1302" fmla="*/ 701235 h 1108771"/>
                  <a:gd name="connsiteX1303" fmla="*/ 106142 w 3497820"/>
                  <a:gd name="connsiteY1303" fmla="*/ 695575 h 1108771"/>
                  <a:gd name="connsiteX1304" fmla="*/ 107557 w 3497820"/>
                  <a:gd name="connsiteY1304" fmla="*/ 694160 h 1108771"/>
                  <a:gd name="connsiteX1305" fmla="*/ 103312 w 3497820"/>
                  <a:gd name="connsiteY1305" fmla="*/ 689915 h 1108771"/>
                  <a:gd name="connsiteX1306" fmla="*/ 106142 w 3497820"/>
                  <a:gd name="connsiteY1306" fmla="*/ 675764 h 1108771"/>
                  <a:gd name="connsiteX1307" fmla="*/ 104727 w 3497820"/>
                  <a:gd name="connsiteY1307" fmla="*/ 674349 h 1108771"/>
                  <a:gd name="connsiteX1308" fmla="*/ 89160 w 3497820"/>
                  <a:gd name="connsiteY1308" fmla="*/ 668689 h 1108771"/>
                  <a:gd name="connsiteX1309" fmla="*/ 79253 w 3497820"/>
                  <a:gd name="connsiteY1309" fmla="*/ 665859 h 1108771"/>
                  <a:gd name="connsiteX1310" fmla="*/ 77838 w 3497820"/>
                  <a:gd name="connsiteY1310" fmla="*/ 665859 h 1108771"/>
                  <a:gd name="connsiteX1311" fmla="*/ 76423 w 3497820"/>
                  <a:gd name="connsiteY1311" fmla="*/ 667274 h 1108771"/>
                  <a:gd name="connsiteX1312" fmla="*/ 72177 w 3497820"/>
                  <a:gd name="connsiteY1312" fmla="*/ 672934 h 1108771"/>
                  <a:gd name="connsiteX1313" fmla="*/ 67931 w 3497820"/>
                  <a:gd name="connsiteY1313" fmla="*/ 671519 h 1108771"/>
                  <a:gd name="connsiteX1314" fmla="*/ 66516 w 3497820"/>
                  <a:gd name="connsiteY1314" fmla="*/ 670104 h 1108771"/>
                  <a:gd name="connsiteX1315" fmla="*/ 67931 w 3497820"/>
                  <a:gd name="connsiteY1315" fmla="*/ 667274 h 1108771"/>
                  <a:gd name="connsiteX1316" fmla="*/ 69346 w 3497820"/>
                  <a:gd name="connsiteY1316" fmla="*/ 663029 h 1108771"/>
                  <a:gd name="connsiteX1317" fmla="*/ 56609 w 3497820"/>
                  <a:gd name="connsiteY1317" fmla="*/ 663029 h 1108771"/>
                  <a:gd name="connsiteX1318" fmla="*/ 49533 w 3497820"/>
                  <a:gd name="connsiteY1318" fmla="*/ 664444 h 1108771"/>
                  <a:gd name="connsiteX1319" fmla="*/ 46703 w 3497820"/>
                  <a:gd name="connsiteY1319" fmla="*/ 661614 h 1108771"/>
                  <a:gd name="connsiteX1320" fmla="*/ 45288 w 3497820"/>
                  <a:gd name="connsiteY1320" fmla="*/ 660199 h 1108771"/>
                  <a:gd name="connsiteX1321" fmla="*/ 38211 w 3497820"/>
                  <a:gd name="connsiteY1321" fmla="*/ 661614 h 1108771"/>
                  <a:gd name="connsiteX1322" fmla="*/ 33966 w 3497820"/>
                  <a:gd name="connsiteY1322" fmla="*/ 648878 h 1108771"/>
                  <a:gd name="connsiteX1323" fmla="*/ 32550 w 3497820"/>
                  <a:gd name="connsiteY1323" fmla="*/ 648878 h 1108771"/>
                  <a:gd name="connsiteX1324" fmla="*/ 24059 w 3497820"/>
                  <a:gd name="connsiteY1324" fmla="*/ 641803 h 1108771"/>
                  <a:gd name="connsiteX1325" fmla="*/ 28305 w 3497820"/>
                  <a:gd name="connsiteY1325" fmla="*/ 631897 h 1108771"/>
                  <a:gd name="connsiteX1326" fmla="*/ 29720 w 3497820"/>
                  <a:gd name="connsiteY1326" fmla="*/ 629067 h 1108771"/>
                  <a:gd name="connsiteX1327" fmla="*/ 19813 w 3497820"/>
                  <a:gd name="connsiteY1327" fmla="*/ 621992 h 1108771"/>
                  <a:gd name="connsiteX1328" fmla="*/ 28305 w 3497820"/>
                  <a:gd name="connsiteY1328" fmla="*/ 613502 h 1108771"/>
                  <a:gd name="connsiteX1329" fmla="*/ 18398 w 3497820"/>
                  <a:gd name="connsiteY1329" fmla="*/ 607842 h 1108771"/>
                  <a:gd name="connsiteX1330" fmla="*/ 16983 w 3497820"/>
                  <a:gd name="connsiteY1330" fmla="*/ 599351 h 1108771"/>
                  <a:gd name="connsiteX1331" fmla="*/ 12737 w 3497820"/>
                  <a:gd name="connsiteY1331" fmla="*/ 590861 h 1108771"/>
                  <a:gd name="connsiteX1332" fmla="*/ 16983 w 3497820"/>
                  <a:gd name="connsiteY1332" fmla="*/ 582371 h 1108771"/>
                  <a:gd name="connsiteX1333" fmla="*/ 22644 w 3497820"/>
                  <a:gd name="connsiteY1333" fmla="*/ 563975 h 1108771"/>
                  <a:gd name="connsiteX1334" fmla="*/ 22644 w 3497820"/>
                  <a:gd name="connsiteY1334" fmla="*/ 561145 h 1108771"/>
                  <a:gd name="connsiteX1335" fmla="*/ 36796 w 3497820"/>
                  <a:gd name="connsiteY1335" fmla="*/ 556900 h 1108771"/>
                  <a:gd name="connsiteX1336" fmla="*/ 50948 w 3497820"/>
                  <a:gd name="connsiteY1336" fmla="*/ 555484 h 1108771"/>
                  <a:gd name="connsiteX1337" fmla="*/ 66516 w 3497820"/>
                  <a:gd name="connsiteY1337" fmla="*/ 552654 h 1108771"/>
                  <a:gd name="connsiteX1338" fmla="*/ 52364 w 3497820"/>
                  <a:gd name="connsiteY1338" fmla="*/ 548409 h 1108771"/>
                  <a:gd name="connsiteX1339" fmla="*/ 35381 w 3497820"/>
                  <a:gd name="connsiteY1339" fmla="*/ 542749 h 1108771"/>
                  <a:gd name="connsiteX1340" fmla="*/ 32550 w 3497820"/>
                  <a:gd name="connsiteY1340" fmla="*/ 534259 h 1108771"/>
                  <a:gd name="connsiteX1341" fmla="*/ 16983 w 3497820"/>
                  <a:gd name="connsiteY1341" fmla="*/ 537089 h 1108771"/>
                  <a:gd name="connsiteX1342" fmla="*/ 26890 w 3497820"/>
                  <a:gd name="connsiteY1342" fmla="*/ 528598 h 1108771"/>
                  <a:gd name="connsiteX1343" fmla="*/ 50948 w 3497820"/>
                  <a:gd name="connsiteY1343" fmla="*/ 507373 h 1108771"/>
                  <a:gd name="connsiteX1344" fmla="*/ 60855 w 3497820"/>
                  <a:gd name="connsiteY1344" fmla="*/ 498882 h 1108771"/>
                  <a:gd name="connsiteX1345" fmla="*/ 63685 w 3497820"/>
                  <a:gd name="connsiteY1345" fmla="*/ 496052 h 1108771"/>
                  <a:gd name="connsiteX1346" fmla="*/ 63685 w 3497820"/>
                  <a:gd name="connsiteY1346" fmla="*/ 494637 h 1108771"/>
                  <a:gd name="connsiteX1347" fmla="*/ 86329 w 3497820"/>
                  <a:gd name="connsiteY1347" fmla="*/ 473411 h 1108771"/>
                  <a:gd name="connsiteX1348" fmla="*/ 87744 w 3497820"/>
                  <a:gd name="connsiteY1348" fmla="*/ 470581 h 1108771"/>
                  <a:gd name="connsiteX1349" fmla="*/ 84914 w 3497820"/>
                  <a:gd name="connsiteY1349" fmla="*/ 469166 h 1108771"/>
                  <a:gd name="connsiteX1350" fmla="*/ 66516 w 3497820"/>
                  <a:gd name="connsiteY1350" fmla="*/ 453600 h 1108771"/>
                  <a:gd name="connsiteX1351" fmla="*/ 52364 w 3497820"/>
                  <a:gd name="connsiteY1351" fmla="*/ 446525 h 1108771"/>
                  <a:gd name="connsiteX1352" fmla="*/ 58025 w 3497820"/>
                  <a:gd name="connsiteY1352" fmla="*/ 440865 h 1108771"/>
                  <a:gd name="connsiteX1353" fmla="*/ 60855 w 3497820"/>
                  <a:gd name="connsiteY1353" fmla="*/ 436620 h 1108771"/>
                  <a:gd name="connsiteX1354" fmla="*/ 62270 w 3497820"/>
                  <a:gd name="connsiteY1354" fmla="*/ 433790 h 1108771"/>
                  <a:gd name="connsiteX1355" fmla="*/ 48118 w 3497820"/>
                  <a:gd name="connsiteY1355" fmla="*/ 426714 h 1108771"/>
                  <a:gd name="connsiteX1356" fmla="*/ 49533 w 3497820"/>
                  <a:gd name="connsiteY1356" fmla="*/ 419639 h 1108771"/>
                  <a:gd name="connsiteX1357" fmla="*/ 45288 w 3497820"/>
                  <a:gd name="connsiteY1357" fmla="*/ 413979 h 1108771"/>
                  <a:gd name="connsiteX1358" fmla="*/ 36796 w 3497820"/>
                  <a:gd name="connsiteY1358" fmla="*/ 409734 h 1108771"/>
                  <a:gd name="connsiteX1359" fmla="*/ 38211 w 3497820"/>
                  <a:gd name="connsiteY1359" fmla="*/ 406904 h 1108771"/>
                  <a:gd name="connsiteX1360" fmla="*/ 35381 w 3497820"/>
                  <a:gd name="connsiteY1360" fmla="*/ 394168 h 1108771"/>
                  <a:gd name="connsiteX1361" fmla="*/ 41042 w 3497820"/>
                  <a:gd name="connsiteY1361" fmla="*/ 391338 h 1108771"/>
                  <a:gd name="connsiteX1362" fmla="*/ 45288 w 3497820"/>
                  <a:gd name="connsiteY1362" fmla="*/ 391338 h 1108771"/>
                  <a:gd name="connsiteX1363" fmla="*/ 42457 w 3497820"/>
                  <a:gd name="connsiteY1363" fmla="*/ 388508 h 1108771"/>
                  <a:gd name="connsiteX1364" fmla="*/ 31135 w 3497820"/>
                  <a:gd name="connsiteY1364" fmla="*/ 372942 h 1108771"/>
                  <a:gd name="connsiteX1365" fmla="*/ 16983 w 3497820"/>
                  <a:gd name="connsiteY1365" fmla="*/ 358792 h 1108771"/>
                  <a:gd name="connsiteX1366" fmla="*/ 22644 w 3497820"/>
                  <a:gd name="connsiteY1366" fmla="*/ 347471 h 1108771"/>
                  <a:gd name="connsiteX1367" fmla="*/ 32550 w 3497820"/>
                  <a:gd name="connsiteY1367" fmla="*/ 338981 h 1108771"/>
                  <a:gd name="connsiteX1368" fmla="*/ 31135 w 3497820"/>
                  <a:gd name="connsiteY1368" fmla="*/ 336151 h 1108771"/>
                  <a:gd name="connsiteX1369" fmla="*/ 31135 w 3497820"/>
                  <a:gd name="connsiteY1369" fmla="*/ 334736 h 1108771"/>
                  <a:gd name="connsiteX1370" fmla="*/ 16983 w 3497820"/>
                  <a:gd name="connsiteY1370" fmla="*/ 326245 h 1108771"/>
                  <a:gd name="connsiteX1371" fmla="*/ 0 w 3497820"/>
                  <a:gd name="connsiteY1371" fmla="*/ 322000 h 1108771"/>
                  <a:gd name="connsiteX1372" fmla="*/ 1415 w 3497820"/>
                  <a:gd name="connsiteY1372" fmla="*/ 309265 h 1108771"/>
                  <a:gd name="connsiteX1373" fmla="*/ 9907 w 3497820"/>
                  <a:gd name="connsiteY1373" fmla="*/ 303605 h 1108771"/>
                  <a:gd name="connsiteX1374" fmla="*/ 21229 w 3497820"/>
                  <a:gd name="connsiteY1374" fmla="*/ 296529 h 1108771"/>
                  <a:gd name="connsiteX1375" fmla="*/ 29720 w 3497820"/>
                  <a:gd name="connsiteY1375" fmla="*/ 290869 h 1108771"/>
                  <a:gd name="connsiteX1376" fmla="*/ 36796 w 3497820"/>
                  <a:gd name="connsiteY1376" fmla="*/ 292284 h 1108771"/>
                  <a:gd name="connsiteX1377" fmla="*/ 38211 w 3497820"/>
                  <a:gd name="connsiteY1377" fmla="*/ 293699 h 1108771"/>
                  <a:gd name="connsiteX1378" fmla="*/ 42457 w 3497820"/>
                  <a:gd name="connsiteY1378" fmla="*/ 283794 h 1108771"/>
                  <a:gd name="connsiteX1379" fmla="*/ 48118 w 3497820"/>
                  <a:gd name="connsiteY1379" fmla="*/ 283794 h 1108771"/>
                  <a:gd name="connsiteX1380" fmla="*/ 59440 w 3497820"/>
                  <a:gd name="connsiteY1380" fmla="*/ 279549 h 1108771"/>
                  <a:gd name="connsiteX1381" fmla="*/ 80668 w 3497820"/>
                  <a:gd name="connsiteY1381" fmla="*/ 283794 h 1108771"/>
                  <a:gd name="connsiteX1382" fmla="*/ 76423 w 3497820"/>
                  <a:gd name="connsiteY1382" fmla="*/ 290869 h 1108771"/>
                  <a:gd name="connsiteX1383" fmla="*/ 86329 w 3497820"/>
                  <a:gd name="connsiteY1383" fmla="*/ 292284 h 1108771"/>
                  <a:gd name="connsiteX1384" fmla="*/ 90575 w 3497820"/>
                  <a:gd name="connsiteY1384" fmla="*/ 295114 h 1108771"/>
                  <a:gd name="connsiteX1385" fmla="*/ 99066 w 3497820"/>
                  <a:gd name="connsiteY1385" fmla="*/ 295114 h 1108771"/>
                  <a:gd name="connsiteX1386" fmla="*/ 114634 w 3497820"/>
                  <a:gd name="connsiteY1386" fmla="*/ 295114 h 1108771"/>
                  <a:gd name="connsiteX1387" fmla="*/ 144353 w 3497820"/>
                  <a:gd name="connsiteY1387" fmla="*/ 300774 h 1108771"/>
                  <a:gd name="connsiteX1388" fmla="*/ 181149 w 3497820"/>
                  <a:gd name="connsiteY1388" fmla="*/ 314925 h 1108771"/>
                  <a:gd name="connsiteX1389" fmla="*/ 202378 w 3497820"/>
                  <a:gd name="connsiteY1389" fmla="*/ 320585 h 1108771"/>
                  <a:gd name="connsiteX1390" fmla="*/ 219360 w 3497820"/>
                  <a:gd name="connsiteY1390" fmla="*/ 327660 h 1108771"/>
                  <a:gd name="connsiteX1391" fmla="*/ 236343 w 3497820"/>
                  <a:gd name="connsiteY1391" fmla="*/ 334736 h 1108771"/>
                  <a:gd name="connsiteX1392" fmla="*/ 251911 w 3497820"/>
                  <a:gd name="connsiteY1392" fmla="*/ 338981 h 1108771"/>
                  <a:gd name="connsiteX1393" fmla="*/ 251911 w 3497820"/>
                  <a:gd name="connsiteY1393" fmla="*/ 343226 h 1108771"/>
                  <a:gd name="connsiteX1394" fmla="*/ 258987 w 3497820"/>
                  <a:gd name="connsiteY1394" fmla="*/ 351716 h 1108771"/>
                  <a:gd name="connsiteX1395" fmla="*/ 260402 w 3497820"/>
                  <a:gd name="connsiteY1395" fmla="*/ 365867 h 1108771"/>
                  <a:gd name="connsiteX1396" fmla="*/ 242004 w 3497820"/>
                  <a:gd name="connsiteY1396" fmla="*/ 378602 h 1108771"/>
                  <a:gd name="connsiteX1397" fmla="*/ 220776 w 3497820"/>
                  <a:gd name="connsiteY1397" fmla="*/ 382848 h 1108771"/>
                  <a:gd name="connsiteX1398" fmla="*/ 195302 w 3497820"/>
                  <a:gd name="connsiteY1398" fmla="*/ 382848 h 1108771"/>
                  <a:gd name="connsiteX1399" fmla="*/ 175488 w 3497820"/>
                  <a:gd name="connsiteY1399" fmla="*/ 375772 h 1108771"/>
                  <a:gd name="connsiteX1400" fmla="*/ 147184 w 3497820"/>
                  <a:gd name="connsiteY1400" fmla="*/ 374357 h 1108771"/>
                  <a:gd name="connsiteX1401" fmla="*/ 120295 w 3497820"/>
                  <a:gd name="connsiteY1401" fmla="*/ 367282 h 1108771"/>
                  <a:gd name="connsiteX1402" fmla="*/ 97651 w 3497820"/>
                  <a:gd name="connsiteY1402" fmla="*/ 365867 h 1108771"/>
                  <a:gd name="connsiteX1403" fmla="*/ 80668 w 3497820"/>
                  <a:gd name="connsiteY1403" fmla="*/ 358792 h 1108771"/>
                  <a:gd name="connsiteX1404" fmla="*/ 99066 w 3497820"/>
                  <a:gd name="connsiteY1404" fmla="*/ 370112 h 1108771"/>
                  <a:gd name="connsiteX1405" fmla="*/ 108973 w 3497820"/>
                  <a:gd name="connsiteY1405" fmla="*/ 372942 h 1108771"/>
                  <a:gd name="connsiteX1406" fmla="*/ 124540 w 3497820"/>
                  <a:gd name="connsiteY1406" fmla="*/ 378602 h 1108771"/>
                  <a:gd name="connsiteX1407" fmla="*/ 137277 w 3497820"/>
                  <a:gd name="connsiteY1407" fmla="*/ 387093 h 1108771"/>
                  <a:gd name="connsiteX1408" fmla="*/ 133032 w 3497820"/>
                  <a:gd name="connsiteY1408" fmla="*/ 395583 h 1108771"/>
                  <a:gd name="connsiteX1409" fmla="*/ 135862 w 3497820"/>
                  <a:gd name="connsiteY1409" fmla="*/ 405489 h 1108771"/>
                  <a:gd name="connsiteX1410" fmla="*/ 145769 w 3497820"/>
                  <a:gd name="connsiteY1410" fmla="*/ 416809 h 1108771"/>
                  <a:gd name="connsiteX1411" fmla="*/ 150014 w 3497820"/>
                  <a:gd name="connsiteY1411" fmla="*/ 426714 h 1108771"/>
                  <a:gd name="connsiteX1412" fmla="*/ 171243 w 3497820"/>
                  <a:gd name="connsiteY1412" fmla="*/ 432375 h 1108771"/>
                  <a:gd name="connsiteX1413" fmla="*/ 188225 w 3497820"/>
                  <a:gd name="connsiteY1413" fmla="*/ 442280 h 1108771"/>
                  <a:gd name="connsiteX1414" fmla="*/ 205208 w 3497820"/>
                  <a:gd name="connsiteY1414" fmla="*/ 442280 h 1108771"/>
                  <a:gd name="connsiteX1415" fmla="*/ 215115 w 3497820"/>
                  <a:gd name="connsiteY1415" fmla="*/ 438035 h 1108771"/>
                  <a:gd name="connsiteX1416" fmla="*/ 208039 w 3497820"/>
                  <a:gd name="connsiteY1416" fmla="*/ 429544 h 1108771"/>
                  <a:gd name="connsiteX1417" fmla="*/ 198132 w 3497820"/>
                  <a:gd name="connsiteY1417" fmla="*/ 430960 h 1108771"/>
                  <a:gd name="connsiteX1418" fmla="*/ 186810 w 3497820"/>
                  <a:gd name="connsiteY1418" fmla="*/ 421054 h 1108771"/>
                  <a:gd name="connsiteX1419" fmla="*/ 176904 w 3497820"/>
                  <a:gd name="connsiteY1419" fmla="*/ 413979 h 1108771"/>
                  <a:gd name="connsiteX1420" fmla="*/ 188225 w 3497820"/>
                  <a:gd name="connsiteY1420" fmla="*/ 405489 h 1108771"/>
                  <a:gd name="connsiteX1421" fmla="*/ 205208 w 3497820"/>
                  <a:gd name="connsiteY1421" fmla="*/ 415394 h 1108771"/>
                  <a:gd name="connsiteX1422" fmla="*/ 227852 w 3497820"/>
                  <a:gd name="connsiteY1422" fmla="*/ 419639 h 1108771"/>
                  <a:gd name="connsiteX1423" fmla="*/ 250495 w 3497820"/>
                  <a:gd name="connsiteY1423" fmla="*/ 425299 h 1108771"/>
                  <a:gd name="connsiteX1424" fmla="*/ 260402 w 3497820"/>
                  <a:gd name="connsiteY1424" fmla="*/ 419639 h 1108771"/>
                  <a:gd name="connsiteX1425" fmla="*/ 249080 w 3497820"/>
                  <a:gd name="connsiteY1425" fmla="*/ 408319 h 1108771"/>
                  <a:gd name="connsiteX1426" fmla="*/ 243419 w 3497820"/>
                  <a:gd name="connsiteY1426" fmla="*/ 395583 h 1108771"/>
                  <a:gd name="connsiteX1427" fmla="*/ 257572 w 3497820"/>
                  <a:gd name="connsiteY1427" fmla="*/ 385678 h 1108771"/>
                  <a:gd name="connsiteX1428" fmla="*/ 273139 w 3497820"/>
                  <a:gd name="connsiteY1428" fmla="*/ 381433 h 1108771"/>
                  <a:gd name="connsiteX1429" fmla="*/ 284461 w 3497820"/>
                  <a:gd name="connsiteY1429" fmla="*/ 371527 h 1108771"/>
                  <a:gd name="connsiteX1430" fmla="*/ 302859 w 3497820"/>
                  <a:gd name="connsiteY1430" fmla="*/ 371527 h 1108771"/>
                  <a:gd name="connsiteX1431" fmla="*/ 321257 w 3497820"/>
                  <a:gd name="connsiteY1431" fmla="*/ 381433 h 1108771"/>
                  <a:gd name="connsiteX1432" fmla="*/ 329748 w 3497820"/>
                  <a:gd name="connsiteY1432" fmla="*/ 372942 h 1108771"/>
                  <a:gd name="connsiteX1433" fmla="*/ 326918 w 3497820"/>
                  <a:gd name="connsiteY1433" fmla="*/ 357377 h 1108771"/>
                  <a:gd name="connsiteX1434" fmla="*/ 311350 w 3497820"/>
                  <a:gd name="connsiteY1434" fmla="*/ 351716 h 1108771"/>
                  <a:gd name="connsiteX1435" fmla="*/ 314181 w 3497820"/>
                  <a:gd name="connsiteY1435" fmla="*/ 337566 h 1108771"/>
                  <a:gd name="connsiteX1436" fmla="*/ 308520 w 3497820"/>
                  <a:gd name="connsiteY1436" fmla="*/ 322000 h 1108771"/>
                  <a:gd name="connsiteX1437" fmla="*/ 292952 w 3497820"/>
                  <a:gd name="connsiteY1437" fmla="*/ 312095 h 1108771"/>
                  <a:gd name="connsiteX1438" fmla="*/ 329748 w 3497820"/>
                  <a:gd name="connsiteY1438" fmla="*/ 313510 h 1108771"/>
                  <a:gd name="connsiteX1439" fmla="*/ 349561 w 3497820"/>
                  <a:gd name="connsiteY1439" fmla="*/ 320585 h 1108771"/>
                  <a:gd name="connsiteX1440" fmla="*/ 367959 w 3497820"/>
                  <a:gd name="connsiteY1440" fmla="*/ 337566 h 1108771"/>
                  <a:gd name="connsiteX1441" fmla="*/ 343900 w 3497820"/>
                  <a:gd name="connsiteY1441" fmla="*/ 338981 h 1108771"/>
                  <a:gd name="connsiteX1442" fmla="*/ 332579 w 3497820"/>
                  <a:gd name="connsiteY1442" fmla="*/ 346056 h 1108771"/>
                  <a:gd name="connsiteX1443" fmla="*/ 353807 w 3497820"/>
                  <a:gd name="connsiteY1443" fmla="*/ 357377 h 1108771"/>
                  <a:gd name="connsiteX1444" fmla="*/ 377866 w 3497820"/>
                  <a:gd name="connsiteY1444" fmla="*/ 361622 h 1108771"/>
                  <a:gd name="connsiteX1445" fmla="*/ 392018 w 3497820"/>
                  <a:gd name="connsiteY1445" fmla="*/ 355962 h 1108771"/>
                  <a:gd name="connsiteX1446" fmla="*/ 393433 w 3497820"/>
                  <a:gd name="connsiteY1446" fmla="*/ 341811 h 1108771"/>
                  <a:gd name="connsiteX1447" fmla="*/ 410416 w 3497820"/>
                  <a:gd name="connsiteY1447" fmla="*/ 340396 h 1108771"/>
                  <a:gd name="connsiteX1448" fmla="*/ 406170 w 3497820"/>
                  <a:gd name="connsiteY1448" fmla="*/ 334736 h 1108771"/>
                  <a:gd name="connsiteX1449" fmla="*/ 431644 w 3497820"/>
                  <a:gd name="connsiteY1449" fmla="*/ 326245 h 1108771"/>
                  <a:gd name="connsiteX1450" fmla="*/ 458534 w 3497820"/>
                  <a:gd name="connsiteY1450" fmla="*/ 317755 h 1108771"/>
                  <a:gd name="connsiteX1451" fmla="*/ 469856 w 3497820"/>
                  <a:gd name="connsiteY1451" fmla="*/ 322000 h 1108771"/>
                  <a:gd name="connsiteX1452" fmla="*/ 475516 w 3497820"/>
                  <a:gd name="connsiteY1452" fmla="*/ 319170 h 1108771"/>
                  <a:gd name="connsiteX1453" fmla="*/ 474101 w 3497820"/>
                  <a:gd name="connsiteY1453" fmla="*/ 313510 h 1108771"/>
                  <a:gd name="connsiteX1454" fmla="*/ 498160 w 3497820"/>
                  <a:gd name="connsiteY1454" fmla="*/ 305020 h 1108771"/>
                  <a:gd name="connsiteX1455" fmla="*/ 510897 w 3497820"/>
                  <a:gd name="connsiteY1455" fmla="*/ 306435 h 1108771"/>
                  <a:gd name="connsiteX1456" fmla="*/ 502406 w 3497820"/>
                  <a:gd name="connsiteY1456" fmla="*/ 314925 h 1108771"/>
                  <a:gd name="connsiteX1457" fmla="*/ 506651 w 3497820"/>
                  <a:gd name="connsiteY1457" fmla="*/ 322000 h 1108771"/>
                  <a:gd name="connsiteX1458" fmla="*/ 513728 w 3497820"/>
                  <a:gd name="connsiteY1458" fmla="*/ 323415 h 1108771"/>
                  <a:gd name="connsiteX1459" fmla="*/ 519389 w 3497820"/>
                  <a:gd name="connsiteY1459" fmla="*/ 322000 h 1108771"/>
                  <a:gd name="connsiteX1460" fmla="*/ 526465 w 3497820"/>
                  <a:gd name="connsiteY1460" fmla="*/ 326245 h 1108771"/>
                  <a:gd name="connsiteX1461" fmla="*/ 527880 w 3497820"/>
                  <a:gd name="connsiteY1461" fmla="*/ 317755 h 1108771"/>
                  <a:gd name="connsiteX1462" fmla="*/ 549108 w 3497820"/>
                  <a:gd name="connsiteY1462" fmla="*/ 313510 h 1108771"/>
                  <a:gd name="connsiteX1463" fmla="*/ 568921 w 3497820"/>
                  <a:gd name="connsiteY1463" fmla="*/ 314925 h 1108771"/>
                  <a:gd name="connsiteX1464" fmla="*/ 571752 w 3497820"/>
                  <a:gd name="connsiteY1464" fmla="*/ 309265 h 1108771"/>
                  <a:gd name="connsiteX1465" fmla="*/ 587319 w 3497820"/>
                  <a:gd name="connsiteY1465" fmla="*/ 306435 h 1108771"/>
                  <a:gd name="connsiteX1466" fmla="*/ 597226 w 3497820"/>
                  <a:gd name="connsiteY1466" fmla="*/ 303605 h 1108771"/>
                  <a:gd name="connsiteX1467" fmla="*/ 592980 w 3497820"/>
                  <a:gd name="connsiteY1467" fmla="*/ 296529 h 1108771"/>
                  <a:gd name="connsiteX1468" fmla="*/ 600056 w 3497820"/>
                  <a:gd name="connsiteY1468" fmla="*/ 296529 h 1108771"/>
                  <a:gd name="connsiteX1469" fmla="*/ 602887 w 3497820"/>
                  <a:gd name="connsiteY1469" fmla="*/ 305020 h 1108771"/>
                  <a:gd name="connsiteX1470" fmla="*/ 612793 w 3497820"/>
                  <a:gd name="connsiteY1470" fmla="*/ 310680 h 1108771"/>
                  <a:gd name="connsiteX1471" fmla="*/ 609963 w 3497820"/>
                  <a:gd name="connsiteY1471" fmla="*/ 314925 h 1108771"/>
                  <a:gd name="connsiteX1472" fmla="*/ 612793 w 3497820"/>
                  <a:gd name="connsiteY1472" fmla="*/ 320585 h 1108771"/>
                  <a:gd name="connsiteX1473" fmla="*/ 624115 w 3497820"/>
                  <a:gd name="connsiteY1473" fmla="*/ 322000 h 1108771"/>
                  <a:gd name="connsiteX1474" fmla="*/ 621285 w 3497820"/>
                  <a:gd name="connsiteY1474" fmla="*/ 313510 h 1108771"/>
                  <a:gd name="connsiteX1475" fmla="*/ 626946 w 3497820"/>
                  <a:gd name="connsiteY1475" fmla="*/ 313510 h 1108771"/>
                  <a:gd name="connsiteX1476" fmla="*/ 639683 w 3497820"/>
                  <a:gd name="connsiteY1476" fmla="*/ 305020 h 1108771"/>
                  <a:gd name="connsiteX1477" fmla="*/ 629776 w 3497820"/>
                  <a:gd name="connsiteY1477" fmla="*/ 299359 h 1108771"/>
                  <a:gd name="connsiteX1478" fmla="*/ 617039 w 3497820"/>
                  <a:gd name="connsiteY1478" fmla="*/ 290869 h 1108771"/>
                  <a:gd name="connsiteX1479" fmla="*/ 608548 w 3497820"/>
                  <a:gd name="connsiteY1479" fmla="*/ 286624 h 1108771"/>
                  <a:gd name="connsiteX1480" fmla="*/ 597226 w 3497820"/>
                  <a:gd name="connsiteY1480" fmla="*/ 282379 h 1108771"/>
                  <a:gd name="connsiteX1481" fmla="*/ 578828 w 3497820"/>
                  <a:gd name="connsiteY1481" fmla="*/ 272473 h 1108771"/>
                  <a:gd name="connsiteX1482" fmla="*/ 587319 w 3497820"/>
                  <a:gd name="connsiteY1482" fmla="*/ 265398 h 1108771"/>
                  <a:gd name="connsiteX1483" fmla="*/ 618454 w 3497820"/>
                  <a:gd name="connsiteY1483" fmla="*/ 279549 h 1108771"/>
                  <a:gd name="connsiteX1484" fmla="*/ 622700 w 3497820"/>
                  <a:gd name="connsiteY1484" fmla="*/ 285209 h 1108771"/>
                  <a:gd name="connsiteX1485" fmla="*/ 629776 w 3497820"/>
                  <a:gd name="connsiteY1485" fmla="*/ 280964 h 1108771"/>
                  <a:gd name="connsiteX1486" fmla="*/ 652420 w 3497820"/>
                  <a:gd name="connsiteY1486" fmla="*/ 282379 h 1108771"/>
                  <a:gd name="connsiteX1487" fmla="*/ 706198 w 3497820"/>
                  <a:gd name="connsiteY1487" fmla="*/ 290869 h 1108771"/>
                  <a:gd name="connsiteX1488" fmla="*/ 757147 w 3497820"/>
                  <a:gd name="connsiteY1488" fmla="*/ 306435 h 1108771"/>
                  <a:gd name="connsiteX1489" fmla="*/ 786866 w 3497820"/>
                  <a:gd name="connsiteY1489" fmla="*/ 316340 h 1108771"/>
                  <a:gd name="connsiteX1490" fmla="*/ 793943 w 3497820"/>
                  <a:gd name="connsiteY1490" fmla="*/ 324830 h 1108771"/>
                  <a:gd name="connsiteX1491" fmla="*/ 801019 w 3497820"/>
                  <a:gd name="connsiteY1491" fmla="*/ 326245 h 1108771"/>
                  <a:gd name="connsiteX1492" fmla="*/ 803849 w 3497820"/>
                  <a:gd name="connsiteY1492" fmla="*/ 317755 h 1108771"/>
                  <a:gd name="connsiteX1493" fmla="*/ 803849 w 3497820"/>
                  <a:gd name="connsiteY1493" fmla="*/ 309265 h 1108771"/>
                  <a:gd name="connsiteX1494" fmla="*/ 785451 w 3497820"/>
                  <a:gd name="connsiteY1494" fmla="*/ 302189 h 1108771"/>
                  <a:gd name="connsiteX1495" fmla="*/ 778375 w 3497820"/>
                  <a:gd name="connsiteY1495" fmla="*/ 295114 h 1108771"/>
                  <a:gd name="connsiteX1496" fmla="*/ 771299 w 3497820"/>
                  <a:gd name="connsiteY1496" fmla="*/ 289454 h 1108771"/>
                  <a:gd name="connsiteX1497" fmla="*/ 758562 w 3497820"/>
                  <a:gd name="connsiteY1497" fmla="*/ 289454 h 1108771"/>
                  <a:gd name="connsiteX1498" fmla="*/ 748655 w 3497820"/>
                  <a:gd name="connsiteY1498" fmla="*/ 290869 h 1108771"/>
                  <a:gd name="connsiteX1499" fmla="*/ 745825 w 3497820"/>
                  <a:gd name="connsiteY1499" fmla="*/ 279549 h 1108771"/>
                  <a:gd name="connsiteX1500" fmla="*/ 747240 w 3497820"/>
                  <a:gd name="connsiteY1500" fmla="*/ 273888 h 1108771"/>
                  <a:gd name="connsiteX1501" fmla="*/ 744410 w 3497820"/>
                  <a:gd name="connsiteY1501" fmla="*/ 259738 h 1108771"/>
                  <a:gd name="connsiteX1502" fmla="*/ 727427 w 3497820"/>
                  <a:gd name="connsiteY1502" fmla="*/ 251247 h 1108771"/>
                  <a:gd name="connsiteX1503" fmla="*/ 750070 w 3497820"/>
                  <a:gd name="connsiteY1503" fmla="*/ 234267 h 1108771"/>
                  <a:gd name="connsiteX1504" fmla="*/ 750070 w 3497820"/>
                  <a:gd name="connsiteY1504" fmla="*/ 221531 h 1108771"/>
                  <a:gd name="connsiteX1505" fmla="*/ 750070 w 3497820"/>
                  <a:gd name="connsiteY1505" fmla="*/ 204551 h 1108771"/>
                  <a:gd name="connsiteX1506" fmla="*/ 772714 w 3497820"/>
                  <a:gd name="connsiteY1506" fmla="*/ 204551 h 1108771"/>
                  <a:gd name="connsiteX1507" fmla="*/ 795358 w 3497820"/>
                  <a:gd name="connsiteY1507" fmla="*/ 204551 h 1108771"/>
                  <a:gd name="connsiteX1508" fmla="*/ 820832 w 3497820"/>
                  <a:gd name="connsiteY1508" fmla="*/ 210211 h 1108771"/>
                  <a:gd name="connsiteX1509" fmla="*/ 825078 w 3497820"/>
                  <a:gd name="connsiteY1509" fmla="*/ 228607 h 1108771"/>
                  <a:gd name="connsiteX1510" fmla="*/ 818001 w 3497820"/>
                  <a:gd name="connsiteY1510" fmla="*/ 238512 h 1108771"/>
                  <a:gd name="connsiteX1511" fmla="*/ 830738 w 3497820"/>
                  <a:gd name="connsiteY1511" fmla="*/ 247002 h 1108771"/>
                  <a:gd name="connsiteX1512" fmla="*/ 847721 w 3497820"/>
                  <a:gd name="connsiteY1512" fmla="*/ 254078 h 1108771"/>
                  <a:gd name="connsiteX1513" fmla="*/ 850552 w 3497820"/>
                  <a:gd name="connsiteY1513" fmla="*/ 268228 h 1108771"/>
                  <a:gd name="connsiteX1514" fmla="*/ 860458 w 3497820"/>
                  <a:gd name="connsiteY1514" fmla="*/ 283794 h 1108771"/>
                  <a:gd name="connsiteX1515" fmla="*/ 877441 w 3497820"/>
                  <a:gd name="connsiteY1515" fmla="*/ 307850 h 1108771"/>
                  <a:gd name="connsiteX1516" fmla="*/ 898669 w 3497820"/>
                  <a:gd name="connsiteY1516" fmla="*/ 316340 h 1108771"/>
                  <a:gd name="connsiteX1517" fmla="*/ 894424 w 3497820"/>
                  <a:gd name="connsiteY1517" fmla="*/ 324830 h 1108771"/>
                  <a:gd name="connsiteX1518" fmla="*/ 900085 w 3497820"/>
                  <a:gd name="connsiteY1518" fmla="*/ 330491 h 1108771"/>
                  <a:gd name="connsiteX1519" fmla="*/ 900085 w 3497820"/>
                  <a:gd name="connsiteY1519" fmla="*/ 337566 h 1108771"/>
                  <a:gd name="connsiteX1520" fmla="*/ 890178 w 3497820"/>
                  <a:gd name="connsiteY1520" fmla="*/ 346056 h 1108771"/>
                  <a:gd name="connsiteX1521" fmla="*/ 881687 w 3497820"/>
                  <a:gd name="connsiteY1521" fmla="*/ 358792 h 1108771"/>
                  <a:gd name="connsiteX1522" fmla="*/ 859043 w 3497820"/>
                  <a:gd name="connsiteY1522" fmla="*/ 363037 h 1108771"/>
                  <a:gd name="connsiteX1523" fmla="*/ 839230 w 3497820"/>
                  <a:gd name="connsiteY1523" fmla="*/ 364452 h 1108771"/>
                  <a:gd name="connsiteX1524" fmla="*/ 849136 w 3497820"/>
                  <a:gd name="connsiteY1524" fmla="*/ 368697 h 1108771"/>
                  <a:gd name="connsiteX1525" fmla="*/ 860458 w 3497820"/>
                  <a:gd name="connsiteY1525" fmla="*/ 374357 h 1108771"/>
                  <a:gd name="connsiteX1526" fmla="*/ 883102 w 3497820"/>
                  <a:gd name="connsiteY1526" fmla="*/ 372942 h 1108771"/>
                  <a:gd name="connsiteX1527" fmla="*/ 897254 w 3497820"/>
                  <a:gd name="connsiteY1527" fmla="*/ 380018 h 1108771"/>
                  <a:gd name="connsiteX1528" fmla="*/ 901500 w 3497820"/>
                  <a:gd name="connsiteY1528" fmla="*/ 375772 h 1108771"/>
                  <a:gd name="connsiteX1529" fmla="*/ 904330 w 3497820"/>
                  <a:gd name="connsiteY1529" fmla="*/ 365867 h 1108771"/>
                  <a:gd name="connsiteX1530" fmla="*/ 922728 w 3497820"/>
                  <a:gd name="connsiteY1530" fmla="*/ 361622 h 1108771"/>
                  <a:gd name="connsiteX1531" fmla="*/ 925559 w 3497820"/>
                  <a:gd name="connsiteY1531" fmla="*/ 347471 h 1108771"/>
                  <a:gd name="connsiteX1532" fmla="*/ 929804 w 3497820"/>
                  <a:gd name="connsiteY1532" fmla="*/ 331906 h 1108771"/>
                  <a:gd name="connsiteX1533" fmla="*/ 917067 w 3497820"/>
                  <a:gd name="connsiteY1533" fmla="*/ 319170 h 1108771"/>
                  <a:gd name="connsiteX1534" fmla="*/ 915652 w 3497820"/>
                  <a:gd name="connsiteY1534" fmla="*/ 310680 h 1108771"/>
                  <a:gd name="connsiteX1535" fmla="*/ 941126 w 3497820"/>
                  <a:gd name="connsiteY1535" fmla="*/ 305020 h 1108771"/>
                  <a:gd name="connsiteX1536" fmla="*/ 952448 w 3497820"/>
                  <a:gd name="connsiteY1536" fmla="*/ 306435 h 1108771"/>
                  <a:gd name="connsiteX1537" fmla="*/ 966600 w 3497820"/>
                  <a:gd name="connsiteY1537" fmla="*/ 314925 h 1108771"/>
                  <a:gd name="connsiteX1538" fmla="*/ 976507 w 3497820"/>
                  <a:gd name="connsiteY1538" fmla="*/ 327660 h 1108771"/>
                  <a:gd name="connsiteX1539" fmla="*/ 982168 w 3497820"/>
                  <a:gd name="connsiteY1539" fmla="*/ 340396 h 1108771"/>
                  <a:gd name="connsiteX1540" fmla="*/ 996320 w 3497820"/>
                  <a:gd name="connsiteY1540" fmla="*/ 340396 h 1108771"/>
                  <a:gd name="connsiteX1541" fmla="*/ 992074 w 3497820"/>
                  <a:gd name="connsiteY1541" fmla="*/ 336151 h 1108771"/>
                  <a:gd name="connsiteX1542" fmla="*/ 984998 w 3497820"/>
                  <a:gd name="connsiteY1542" fmla="*/ 329076 h 1108771"/>
                  <a:gd name="connsiteX1543" fmla="*/ 987829 w 3497820"/>
                  <a:gd name="connsiteY1543" fmla="*/ 322000 h 1108771"/>
                  <a:gd name="connsiteX1544" fmla="*/ 973676 w 3497820"/>
                  <a:gd name="connsiteY1544" fmla="*/ 310680 h 1108771"/>
                  <a:gd name="connsiteX1545" fmla="*/ 960939 w 3497820"/>
                  <a:gd name="connsiteY1545" fmla="*/ 305020 h 1108771"/>
                  <a:gd name="connsiteX1546" fmla="*/ 946787 w 3497820"/>
                  <a:gd name="connsiteY1546" fmla="*/ 302189 h 1108771"/>
                  <a:gd name="connsiteX1547" fmla="*/ 924143 w 3497820"/>
                  <a:gd name="connsiteY1547" fmla="*/ 299359 h 1108771"/>
                  <a:gd name="connsiteX1548" fmla="*/ 909991 w 3497820"/>
                  <a:gd name="connsiteY1548" fmla="*/ 302189 h 1108771"/>
                  <a:gd name="connsiteX1549" fmla="*/ 895839 w 3497820"/>
                  <a:gd name="connsiteY1549" fmla="*/ 302189 h 1108771"/>
                  <a:gd name="connsiteX1550" fmla="*/ 890178 w 3497820"/>
                  <a:gd name="connsiteY1550" fmla="*/ 293699 h 1108771"/>
                  <a:gd name="connsiteX1551" fmla="*/ 881687 w 3497820"/>
                  <a:gd name="connsiteY1551" fmla="*/ 288039 h 1108771"/>
                  <a:gd name="connsiteX1552" fmla="*/ 877441 w 3497820"/>
                  <a:gd name="connsiteY1552" fmla="*/ 273888 h 1108771"/>
                  <a:gd name="connsiteX1553" fmla="*/ 881687 w 3497820"/>
                  <a:gd name="connsiteY1553" fmla="*/ 263983 h 1108771"/>
                  <a:gd name="connsiteX1554" fmla="*/ 861873 w 3497820"/>
                  <a:gd name="connsiteY1554" fmla="*/ 249832 h 1108771"/>
                  <a:gd name="connsiteX1555" fmla="*/ 846306 w 3497820"/>
                  <a:gd name="connsiteY1555" fmla="*/ 242757 h 1108771"/>
                  <a:gd name="connsiteX1556" fmla="*/ 853382 w 3497820"/>
                  <a:gd name="connsiteY1556" fmla="*/ 230022 h 1108771"/>
                  <a:gd name="connsiteX1557" fmla="*/ 867534 w 3497820"/>
                  <a:gd name="connsiteY1557" fmla="*/ 225776 h 1108771"/>
                  <a:gd name="connsiteX1558" fmla="*/ 867534 w 3497820"/>
                  <a:gd name="connsiteY1558" fmla="*/ 217286 h 1108771"/>
                  <a:gd name="connsiteX1559" fmla="*/ 857628 w 3497820"/>
                  <a:gd name="connsiteY1559" fmla="*/ 207381 h 1108771"/>
                  <a:gd name="connsiteX1560" fmla="*/ 867534 w 3497820"/>
                  <a:gd name="connsiteY1560" fmla="*/ 205966 h 1108771"/>
                  <a:gd name="connsiteX1561" fmla="*/ 878856 w 3497820"/>
                  <a:gd name="connsiteY1561" fmla="*/ 217286 h 1108771"/>
                  <a:gd name="connsiteX1562" fmla="*/ 880271 w 3497820"/>
                  <a:gd name="connsiteY1562" fmla="*/ 228607 h 1108771"/>
                  <a:gd name="connsiteX1563" fmla="*/ 887348 w 3497820"/>
                  <a:gd name="connsiteY1563" fmla="*/ 237097 h 1108771"/>
                  <a:gd name="connsiteX1564" fmla="*/ 890178 w 3497820"/>
                  <a:gd name="connsiteY1564" fmla="*/ 245587 h 1108771"/>
                  <a:gd name="connsiteX1565" fmla="*/ 917067 w 3497820"/>
                  <a:gd name="connsiteY1565" fmla="*/ 247002 h 1108771"/>
                  <a:gd name="connsiteX1566" fmla="*/ 935465 w 3497820"/>
                  <a:gd name="connsiteY1566" fmla="*/ 249832 h 1108771"/>
                  <a:gd name="connsiteX1567" fmla="*/ 951033 w 3497820"/>
                  <a:gd name="connsiteY1567" fmla="*/ 255493 h 1108771"/>
                  <a:gd name="connsiteX1568" fmla="*/ 963770 w 3497820"/>
                  <a:gd name="connsiteY1568" fmla="*/ 252663 h 1108771"/>
                  <a:gd name="connsiteX1569" fmla="*/ 948202 w 3497820"/>
                  <a:gd name="connsiteY1569" fmla="*/ 249832 h 1108771"/>
                  <a:gd name="connsiteX1570" fmla="*/ 935465 w 3497820"/>
                  <a:gd name="connsiteY1570" fmla="*/ 244172 h 1108771"/>
                  <a:gd name="connsiteX1571" fmla="*/ 911406 w 3497820"/>
                  <a:gd name="connsiteY1571" fmla="*/ 239927 h 1108771"/>
                  <a:gd name="connsiteX1572" fmla="*/ 894424 w 3497820"/>
                  <a:gd name="connsiteY1572" fmla="*/ 228607 h 1108771"/>
                  <a:gd name="connsiteX1573" fmla="*/ 905745 w 3497820"/>
                  <a:gd name="connsiteY1573" fmla="*/ 224361 h 1108771"/>
                  <a:gd name="connsiteX1574" fmla="*/ 921313 w 3497820"/>
                  <a:gd name="connsiteY1574" fmla="*/ 230022 h 1108771"/>
                  <a:gd name="connsiteX1575" fmla="*/ 934050 w 3497820"/>
                  <a:gd name="connsiteY1575" fmla="*/ 228607 h 1108771"/>
                  <a:gd name="connsiteX1576" fmla="*/ 929804 w 3497820"/>
                  <a:gd name="connsiteY1576" fmla="*/ 222946 h 1108771"/>
                  <a:gd name="connsiteX1577" fmla="*/ 915652 w 3497820"/>
                  <a:gd name="connsiteY1577" fmla="*/ 224361 h 1108771"/>
                  <a:gd name="connsiteX1578" fmla="*/ 917067 w 3497820"/>
                  <a:gd name="connsiteY1578" fmla="*/ 220116 h 1108771"/>
                  <a:gd name="connsiteX1579" fmla="*/ 904330 w 3497820"/>
                  <a:gd name="connsiteY1579" fmla="*/ 218701 h 1108771"/>
                  <a:gd name="connsiteX1580" fmla="*/ 914237 w 3497820"/>
                  <a:gd name="connsiteY1580" fmla="*/ 211626 h 1108771"/>
                  <a:gd name="connsiteX1581" fmla="*/ 925559 w 3497820"/>
                  <a:gd name="connsiteY1581" fmla="*/ 215871 h 1108771"/>
                  <a:gd name="connsiteX1582" fmla="*/ 938296 w 3497820"/>
                  <a:gd name="connsiteY1582" fmla="*/ 217286 h 1108771"/>
                  <a:gd name="connsiteX1583" fmla="*/ 965185 w 3497820"/>
                  <a:gd name="connsiteY1583" fmla="*/ 221531 h 1108771"/>
                  <a:gd name="connsiteX1584" fmla="*/ 992074 w 3497820"/>
                  <a:gd name="connsiteY1584" fmla="*/ 231437 h 1108771"/>
                  <a:gd name="connsiteX1585" fmla="*/ 1018964 w 3497820"/>
                  <a:gd name="connsiteY1585" fmla="*/ 232852 h 1108771"/>
                  <a:gd name="connsiteX1586" fmla="*/ 1013303 w 3497820"/>
                  <a:gd name="connsiteY1586" fmla="*/ 224361 h 1108771"/>
                  <a:gd name="connsiteX1587" fmla="*/ 980752 w 3497820"/>
                  <a:gd name="connsiteY1587" fmla="*/ 217286 h 1108771"/>
                  <a:gd name="connsiteX1588" fmla="*/ 968015 w 3497820"/>
                  <a:gd name="connsiteY1588" fmla="*/ 204551 h 1108771"/>
                  <a:gd name="connsiteX1589" fmla="*/ 953863 w 3497820"/>
                  <a:gd name="connsiteY1589" fmla="*/ 198890 h 1108771"/>
                  <a:gd name="connsiteX1590" fmla="*/ 958109 w 3497820"/>
                  <a:gd name="connsiteY1590" fmla="*/ 186155 h 1108771"/>
                  <a:gd name="connsiteX1591" fmla="*/ 1003396 w 3497820"/>
                  <a:gd name="connsiteY1591" fmla="*/ 184740 h 1108771"/>
                  <a:gd name="connsiteX1592" fmla="*/ 1043022 w 3497820"/>
                  <a:gd name="connsiteY1592" fmla="*/ 181910 h 1108771"/>
                  <a:gd name="connsiteX1593" fmla="*/ 1064251 w 3497820"/>
                  <a:gd name="connsiteY1593" fmla="*/ 180495 h 1108771"/>
                  <a:gd name="connsiteX1594" fmla="*/ 1054344 w 3497820"/>
                  <a:gd name="connsiteY1594" fmla="*/ 172004 h 1108771"/>
                  <a:gd name="connsiteX1595" fmla="*/ 1040192 w 3497820"/>
                  <a:gd name="connsiteY1595" fmla="*/ 162099 h 1108771"/>
                  <a:gd name="connsiteX1596" fmla="*/ 1043022 w 3497820"/>
                  <a:gd name="connsiteY1596" fmla="*/ 150779 h 1108771"/>
                  <a:gd name="connsiteX1597" fmla="*/ 1061420 w 3497820"/>
                  <a:gd name="connsiteY1597" fmla="*/ 150779 h 1108771"/>
                  <a:gd name="connsiteX1598" fmla="*/ 1079818 w 3497820"/>
                  <a:gd name="connsiteY1598" fmla="*/ 140873 h 1108771"/>
                  <a:gd name="connsiteX1599" fmla="*/ 1123690 w 3497820"/>
                  <a:gd name="connsiteY1599" fmla="*/ 132383 h 1108771"/>
                  <a:gd name="connsiteX1600" fmla="*/ 1133597 w 3497820"/>
                  <a:gd name="connsiteY1600" fmla="*/ 130968 h 1108771"/>
                  <a:gd name="connsiteX1601" fmla="*/ 1132182 w 3497820"/>
                  <a:gd name="connsiteY1601" fmla="*/ 123893 h 1108771"/>
                  <a:gd name="connsiteX1602" fmla="*/ 1144919 w 3497820"/>
                  <a:gd name="connsiteY1602" fmla="*/ 132383 h 1108771"/>
                  <a:gd name="connsiteX1603" fmla="*/ 1161901 w 3497820"/>
                  <a:gd name="connsiteY1603" fmla="*/ 126723 h 1108771"/>
                  <a:gd name="connsiteX1604" fmla="*/ 1180299 w 3497820"/>
                  <a:gd name="connsiteY1604" fmla="*/ 119647 h 1108771"/>
                  <a:gd name="connsiteX1605" fmla="*/ 1197282 w 3497820"/>
                  <a:gd name="connsiteY1605" fmla="*/ 123893 h 1108771"/>
                  <a:gd name="connsiteX1606" fmla="*/ 1193036 w 3497820"/>
                  <a:gd name="connsiteY1606" fmla="*/ 128138 h 1108771"/>
                  <a:gd name="connsiteX1607" fmla="*/ 1211434 w 3497820"/>
                  <a:gd name="connsiteY1607" fmla="*/ 128138 h 1108771"/>
                  <a:gd name="connsiteX1608" fmla="*/ 1228417 w 3497820"/>
                  <a:gd name="connsiteY1608" fmla="*/ 125308 h 1108771"/>
                  <a:gd name="connsiteX1609" fmla="*/ 1256722 w 3497820"/>
                  <a:gd name="connsiteY1609" fmla="*/ 128138 h 1108771"/>
                  <a:gd name="connsiteX1610" fmla="*/ 1242569 w 3497820"/>
                  <a:gd name="connsiteY1610" fmla="*/ 125308 h 1108771"/>
                  <a:gd name="connsiteX1611" fmla="*/ 1229832 w 3497820"/>
                  <a:gd name="connsiteY1611" fmla="*/ 118232 h 1108771"/>
                  <a:gd name="connsiteX1612" fmla="*/ 1256722 w 3497820"/>
                  <a:gd name="connsiteY1612" fmla="*/ 116817 h 1108771"/>
                  <a:gd name="connsiteX1613" fmla="*/ 1266628 w 3497820"/>
                  <a:gd name="connsiteY1613" fmla="*/ 115402 h 1108771"/>
                  <a:gd name="connsiteX1614" fmla="*/ 1260967 w 3497820"/>
                  <a:gd name="connsiteY1614" fmla="*/ 111157 h 1108771"/>
                  <a:gd name="connsiteX1615" fmla="*/ 1258137 w 3497820"/>
                  <a:gd name="connsiteY1615" fmla="*/ 99837 h 1108771"/>
                  <a:gd name="connsiteX1616" fmla="*/ 1269459 w 3497820"/>
                  <a:gd name="connsiteY1616" fmla="*/ 91346 h 1108771"/>
                  <a:gd name="connsiteX1617" fmla="*/ 1293518 w 3497820"/>
                  <a:gd name="connsiteY1617" fmla="*/ 87101 h 1108771"/>
                  <a:gd name="connsiteX1618" fmla="*/ 1338859 w 3497820"/>
                  <a:gd name="connsiteY1618" fmla="*/ 75177 h 1108771"/>
                  <a:gd name="connsiteX1619" fmla="*/ 1340250 w 3497820"/>
                  <a:gd name="connsiteY1619" fmla="*/ 81454 h 1108771"/>
                  <a:gd name="connsiteX1620" fmla="*/ 1330513 w 3497820"/>
                  <a:gd name="connsiteY1620" fmla="*/ 83023 h 1108771"/>
                  <a:gd name="connsiteX1621" fmla="*/ 1317994 w 3497820"/>
                  <a:gd name="connsiteY1621" fmla="*/ 81454 h 1108771"/>
                  <a:gd name="connsiteX1622" fmla="*/ 1324949 w 3497820"/>
                  <a:gd name="connsiteY1622" fmla="*/ 78315 h 1108771"/>
                  <a:gd name="connsiteX1623" fmla="*/ 1338859 w 3497820"/>
                  <a:gd name="connsiteY1623" fmla="*/ 75177 h 1108771"/>
                  <a:gd name="connsiteX1624" fmla="*/ 1315746 w 3497820"/>
                  <a:gd name="connsiteY1624" fmla="*/ 75177 h 1108771"/>
                  <a:gd name="connsiteX1625" fmla="*/ 1314334 w 3497820"/>
                  <a:gd name="connsiteY1625" fmla="*/ 77531 h 1108771"/>
                  <a:gd name="connsiteX1626" fmla="*/ 1310097 w 3497820"/>
                  <a:gd name="connsiteY1626" fmla="*/ 79885 h 1108771"/>
                  <a:gd name="connsiteX1627" fmla="*/ 1308684 w 3497820"/>
                  <a:gd name="connsiteY1627" fmla="*/ 76354 h 1108771"/>
                  <a:gd name="connsiteX1628" fmla="*/ 1043438 w 3497820"/>
                  <a:gd name="connsiteY1628" fmla="*/ 54143 h 1108771"/>
                  <a:gd name="connsiteX1629" fmla="*/ 1052266 w 3497820"/>
                  <a:gd name="connsiteY1629" fmla="*/ 54143 h 1108771"/>
                  <a:gd name="connsiteX1630" fmla="*/ 1052266 w 3497820"/>
                  <a:gd name="connsiteY1630" fmla="*/ 58851 h 1108771"/>
                  <a:gd name="connsiteX1631" fmla="*/ 1040496 w 3497820"/>
                  <a:gd name="connsiteY1631" fmla="*/ 58851 h 1108771"/>
                  <a:gd name="connsiteX1632" fmla="*/ 1031080 w 3497820"/>
                  <a:gd name="connsiteY1632" fmla="*/ 49435 h 1108771"/>
                  <a:gd name="connsiteX1633" fmla="*/ 1038142 w 3497820"/>
                  <a:gd name="connsiteY1633" fmla="*/ 49435 h 1108771"/>
                  <a:gd name="connsiteX1634" fmla="*/ 1038142 w 3497820"/>
                  <a:gd name="connsiteY1634" fmla="*/ 54143 h 1108771"/>
                  <a:gd name="connsiteX1635" fmla="*/ 1031080 w 3497820"/>
                  <a:gd name="connsiteY1635" fmla="*/ 54143 h 1108771"/>
                  <a:gd name="connsiteX1636" fmla="*/ 1215057 w 3497820"/>
                  <a:gd name="connsiteY1636" fmla="*/ 48530 h 1108771"/>
                  <a:gd name="connsiteX1637" fmla="*/ 1226304 w 3497820"/>
                  <a:gd name="connsiteY1637" fmla="*/ 51427 h 1108771"/>
                  <a:gd name="connsiteX1638" fmla="*/ 1229116 w 3497820"/>
                  <a:gd name="connsiteY1638" fmla="*/ 60119 h 1108771"/>
                  <a:gd name="connsiteX1639" fmla="*/ 1241769 w 3497820"/>
                  <a:gd name="connsiteY1639" fmla="*/ 55773 h 1108771"/>
                  <a:gd name="connsiteX1640" fmla="*/ 1257234 w 3497820"/>
                  <a:gd name="connsiteY1640" fmla="*/ 58670 h 1108771"/>
                  <a:gd name="connsiteX1641" fmla="*/ 1269887 w 3497820"/>
                  <a:gd name="connsiteY1641" fmla="*/ 63017 h 1108771"/>
                  <a:gd name="connsiteX1642" fmla="*/ 1286758 w 3497820"/>
                  <a:gd name="connsiteY1642" fmla="*/ 67363 h 1108771"/>
                  <a:gd name="connsiteX1643" fmla="*/ 1286758 w 3497820"/>
                  <a:gd name="connsiteY1643" fmla="*/ 77503 h 1108771"/>
                  <a:gd name="connsiteX1644" fmla="*/ 1261452 w 3497820"/>
                  <a:gd name="connsiteY1644" fmla="*/ 77503 h 1108771"/>
                  <a:gd name="connsiteX1645" fmla="*/ 1241769 w 3497820"/>
                  <a:gd name="connsiteY1645" fmla="*/ 80401 h 1108771"/>
                  <a:gd name="connsiteX1646" fmla="*/ 1223493 w 3497820"/>
                  <a:gd name="connsiteY1646" fmla="*/ 77503 h 1108771"/>
                  <a:gd name="connsiteX1647" fmla="*/ 1206622 w 3497820"/>
                  <a:gd name="connsiteY1647" fmla="*/ 84747 h 1108771"/>
                  <a:gd name="connsiteX1648" fmla="*/ 1193969 w 3497820"/>
                  <a:gd name="connsiteY1648" fmla="*/ 81850 h 1108771"/>
                  <a:gd name="connsiteX1649" fmla="*/ 1200998 w 3497820"/>
                  <a:gd name="connsiteY1649" fmla="*/ 73157 h 1108771"/>
                  <a:gd name="connsiteX1650" fmla="*/ 1196781 w 3497820"/>
                  <a:gd name="connsiteY1650" fmla="*/ 67363 h 1108771"/>
                  <a:gd name="connsiteX1651" fmla="*/ 1200998 w 3497820"/>
                  <a:gd name="connsiteY1651" fmla="*/ 60119 h 1108771"/>
                  <a:gd name="connsiteX1652" fmla="*/ 1200998 w 3497820"/>
                  <a:gd name="connsiteY1652" fmla="*/ 51427 h 1108771"/>
                  <a:gd name="connsiteX1653" fmla="*/ 1209434 w 3497820"/>
                  <a:gd name="connsiteY1653" fmla="*/ 51427 h 1108771"/>
                  <a:gd name="connsiteX1654" fmla="*/ 1215057 w 3497820"/>
                  <a:gd name="connsiteY1654" fmla="*/ 48530 h 1108771"/>
                  <a:gd name="connsiteX1655" fmla="*/ 763763 w 3497820"/>
                  <a:gd name="connsiteY1655" fmla="*/ 42373 h 1108771"/>
                  <a:gd name="connsiteX1656" fmla="*/ 783903 w 3497820"/>
                  <a:gd name="connsiteY1656" fmla="*/ 47081 h 1108771"/>
                  <a:gd name="connsiteX1657" fmla="*/ 776710 w 3497820"/>
                  <a:gd name="connsiteY1657" fmla="*/ 51790 h 1108771"/>
                  <a:gd name="connsiteX1658" fmla="*/ 758009 w 3497820"/>
                  <a:gd name="connsiteY1658" fmla="*/ 48651 h 1108771"/>
                  <a:gd name="connsiteX1659" fmla="*/ 460219 w 3497820"/>
                  <a:gd name="connsiteY1659" fmla="*/ 35311 h 1108771"/>
                  <a:gd name="connsiteX1660" fmla="*/ 471728 w 3497820"/>
                  <a:gd name="connsiteY1660" fmla="*/ 35311 h 1108771"/>
                  <a:gd name="connsiteX1661" fmla="*/ 473166 w 3497820"/>
                  <a:gd name="connsiteY1661" fmla="*/ 41196 h 1108771"/>
                  <a:gd name="connsiteX1662" fmla="*/ 457342 w 3497820"/>
                  <a:gd name="connsiteY1662" fmla="*/ 42373 h 1108771"/>
                  <a:gd name="connsiteX1663" fmla="*/ 447272 w 3497820"/>
                  <a:gd name="connsiteY1663" fmla="*/ 40019 h 1108771"/>
                  <a:gd name="connsiteX1664" fmla="*/ 303403 w 3497820"/>
                  <a:gd name="connsiteY1664" fmla="*/ 30603 h 1108771"/>
                  <a:gd name="connsiteX1665" fmla="*/ 307477 w 3497820"/>
                  <a:gd name="connsiteY1665" fmla="*/ 31911 h 1108771"/>
                  <a:gd name="connsiteX1666" fmla="*/ 310193 w 3497820"/>
                  <a:gd name="connsiteY1666" fmla="*/ 37142 h 1108771"/>
                  <a:gd name="connsiteX1667" fmla="*/ 318342 w 3497820"/>
                  <a:gd name="connsiteY1667" fmla="*/ 38450 h 1108771"/>
                  <a:gd name="connsiteX1668" fmla="*/ 322416 w 3497820"/>
                  <a:gd name="connsiteY1668" fmla="*/ 34526 h 1108771"/>
                  <a:gd name="connsiteX1669" fmla="*/ 331923 w 3497820"/>
                  <a:gd name="connsiteY1669" fmla="*/ 38450 h 1108771"/>
                  <a:gd name="connsiteX1670" fmla="*/ 331923 w 3497820"/>
                  <a:gd name="connsiteY1670" fmla="*/ 42373 h 1108771"/>
                  <a:gd name="connsiteX1671" fmla="*/ 323775 w 3497820"/>
                  <a:gd name="connsiteY1671" fmla="*/ 42373 h 1108771"/>
                  <a:gd name="connsiteX1672" fmla="*/ 322416 w 3497820"/>
                  <a:gd name="connsiteY1672" fmla="*/ 39757 h 1108771"/>
                  <a:gd name="connsiteX1673" fmla="*/ 316984 w 3497820"/>
                  <a:gd name="connsiteY1673" fmla="*/ 41065 h 1108771"/>
                  <a:gd name="connsiteX1674" fmla="*/ 311552 w 3497820"/>
                  <a:gd name="connsiteY1674" fmla="*/ 39757 h 1108771"/>
                  <a:gd name="connsiteX1675" fmla="*/ 307477 w 3497820"/>
                  <a:gd name="connsiteY1675" fmla="*/ 37142 h 1108771"/>
                  <a:gd name="connsiteX1676" fmla="*/ 304761 w 3497820"/>
                  <a:gd name="connsiteY1676" fmla="*/ 37142 h 1108771"/>
                  <a:gd name="connsiteX1677" fmla="*/ 299328 w 3497820"/>
                  <a:gd name="connsiteY1677" fmla="*/ 38450 h 1108771"/>
                  <a:gd name="connsiteX1678" fmla="*/ 296612 w 3497820"/>
                  <a:gd name="connsiteY1678" fmla="*/ 37142 h 1108771"/>
                  <a:gd name="connsiteX1679" fmla="*/ 433426 w 3497820"/>
                  <a:gd name="connsiteY1679" fmla="*/ 28248 h 1108771"/>
                  <a:gd name="connsiteX1680" fmla="*/ 445057 w 3497820"/>
                  <a:gd name="connsiteY1680" fmla="*/ 29719 h 1108771"/>
                  <a:gd name="connsiteX1681" fmla="*/ 456689 w 3497820"/>
                  <a:gd name="connsiteY1681" fmla="*/ 32662 h 1108771"/>
                  <a:gd name="connsiteX1682" fmla="*/ 443604 w 3497820"/>
                  <a:gd name="connsiteY1682" fmla="*/ 37075 h 1108771"/>
                  <a:gd name="connsiteX1683" fmla="*/ 431972 w 3497820"/>
                  <a:gd name="connsiteY1683" fmla="*/ 38547 h 1108771"/>
                  <a:gd name="connsiteX1684" fmla="*/ 427610 w 3497820"/>
                  <a:gd name="connsiteY1684" fmla="*/ 35604 h 1108771"/>
                  <a:gd name="connsiteX1685" fmla="*/ 423248 w 3497820"/>
                  <a:gd name="connsiteY1685" fmla="*/ 40018 h 1108771"/>
                  <a:gd name="connsiteX1686" fmla="*/ 410162 w 3497820"/>
                  <a:gd name="connsiteY1686" fmla="*/ 38547 h 1108771"/>
                  <a:gd name="connsiteX1687" fmla="*/ 407254 w 3497820"/>
                  <a:gd name="connsiteY1687" fmla="*/ 29719 h 1108771"/>
                  <a:gd name="connsiteX1688" fmla="*/ 421794 w 3497820"/>
                  <a:gd name="connsiteY1688" fmla="*/ 32662 h 1108771"/>
                  <a:gd name="connsiteX1689" fmla="*/ 433426 w 3497820"/>
                  <a:gd name="connsiteY1689" fmla="*/ 32662 h 1108771"/>
                  <a:gd name="connsiteX1690" fmla="*/ 400192 w 3497820"/>
                  <a:gd name="connsiteY1690" fmla="*/ 28248 h 1108771"/>
                  <a:gd name="connsiteX1691" fmla="*/ 407254 w 3497820"/>
                  <a:gd name="connsiteY1691" fmla="*/ 28248 h 1108771"/>
                  <a:gd name="connsiteX1692" fmla="*/ 406077 w 3497820"/>
                  <a:gd name="connsiteY1692" fmla="*/ 31190 h 1108771"/>
                  <a:gd name="connsiteX1693" fmla="*/ 407254 w 3497820"/>
                  <a:gd name="connsiteY1693" fmla="*/ 37075 h 1108771"/>
                  <a:gd name="connsiteX1694" fmla="*/ 402546 w 3497820"/>
                  <a:gd name="connsiteY1694" fmla="*/ 40018 h 1108771"/>
                  <a:gd name="connsiteX1695" fmla="*/ 401369 w 3497820"/>
                  <a:gd name="connsiteY1695" fmla="*/ 31190 h 1108771"/>
                  <a:gd name="connsiteX1696" fmla="*/ 377435 w 3497820"/>
                  <a:gd name="connsiteY1696" fmla="*/ 25894 h 1108771"/>
                  <a:gd name="connsiteX1697" fmla="*/ 386851 w 3497820"/>
                  <a:gd name="connsiteY1697" fmla="*/ 27239 h 1108771"/>
                  <a:gd name="connsiteX1698" fmla="*/ 386851 w 3497820"/>
                  <a:gd name="connsiteY1698" fmla="*/ 29930 h 1108771"/>
                  <a:gd name="connsiteX1699" fmla="*/ 393128 w 3497820"/>
                  <a:gd name="connsiteY1699" fmla="*/ 29930 h 1108771"/>
                  <a:gd name="connsiteX1700" fmla="*/ 391559 w 3497820"/>
                  <a:gd name="connsiteY1700" fmla="*/ 35311 h 1108771"/>
                  <a:gd name="connsiteX1701" fmla="*/ 385282 w 3497820"/>
                  <a:gd name="connsiteY1701" fmla="*/ 35311 h 1108771"/>
                  <a:gd name="connsiteX1702" fmla="*/ 383712 w 3497820"/>
                  <a:gd name="connsiteY1702" fmla="*/ 29930 h 1108771"/>
                  <a:gd name="connsiteX1703" fmla="*/ 374296 w 3497820"/>
                  <a:gd name="connsiteY1703" fmla="*/ 29930 h 1108771"/>
                  <a:gd name="connsiteX1704" fmla="*/ 364881 w 3497820"/>
                  <a:gd name="connsiteY1704" fmla="*/ 25894 h 1108771"/>
                  <a:gd name="connsiteX1705" fmla="*/ 374298 w 3497820"/>
                  <a:gd name="connsiteY1705" fmla="*/ 25894 h 1108771"/>
                  <a:gd name="connsiteX1706" fmla="*/ 368917 w 3497820"/>
                  <a:gd name="connsiteY1706" fmla="*/ 30602 h 1108771"/>
                  <a:gd name="connsiteX1707" fmla="*/ 359163 w 3497820"/>
                  <a:gd name="connsiteY1707" fmla="*/ 25894 h 1108771"/>
                  <a:gd name="connsiteX1708" fmla="*/ 357818 w 3497820"/>
                  <a:gd name="connsiteY1708" fmla="*/ 29425 h 1108771"/>
                  <a:gd name="connsiteX1709" fmla="*/ 363199 w 3497820"/>
                  <a:gd name="connsiteY1709" fmla="*/ 30602 h 1108771"/>
                  <a:gd name="connsiteX1710" fmla="*/ 367234 w 3497820"/>
                  <a:gd name="connsiteY1710" fmla="*/ 34134 h 1108771"/>
                  <a:gd name="connsiteX1711" fmla="*/ 359163 w 3497820"/>
                  <a:gd name="connsiteY1711" fmla="*/ 35311 h 1108771"/>
                  <a:gd name="connsiteX1712" fmla="*/ 353782 w 3497820"/>
                  <a:gd name="connsiteY1712" fmla="*/ 35311 h 1108771"/>
                  <a:gd name="connsiteX1713" fmla="*/ 345711 w 3497820"/>
                  <a:gd name="connsiteY1713" fmla="*/ 34134 h 1108771"/>
                  <a:gd name="connsiteX1714" fmla="*/ 338985 w 3497820"/>
                  <a:gd name="connsiteY1714" fmla="*/ 32957 h 1108771"/>
                  <a:gd name="connsiteX1715" fmla="*/ 347056 w 3497820"/>
                  <a:gd name="connsiteY1715" fmla="*/ 30602 h 1108771"/>
                  <a:gd name="connsiteX1716" fmla="*/ 353782 w 3497820"/>
                  <a:gd name="connsiteY1716" fmla="*/ 32957 h 1108771"/>
                  <a:gd name="connsiteX1717" fmla="*/ 356473 w 3497820"/>
                  <a:gd name="connsiteY1717" fmla="*/ 30602 h 1108771"/>
                  <a:gd name="connsiteX1718" fmla="*/ 351092 w 3497820"/>
                  <a:gd name="connsiteY1718" fmla="*/ 29425 h 1108771"/>
                  <a:gd name="connsiteX1719" fmla="*/ 352437 w 3497820"/>
                  <a:gd name="connsiteY1719" fmla="*/ 27071 h 1108771"/>
                  <a:gd name="connsiteX1720" fmla="*/ 255283 w 3497820"/>
                  <a:gd name="connsiteY1720" fmla="*/ 23664 h 1108771"/>
                  <a:gd name="connsiteX1721" fmla="*/ 255219 w 3497820"/>
                  <a:gd name="connsiteY1721" fmla="*/ 23714 h 1108771"/>
                  <a:gd name="connsiteX1722" fmla="*/ 263657 w 3497820"/>
                  <a:gd name="connsiteY1722" fmla="*/ 24953 h 1108771"/>
                  <a:gd name="connsiteX1723" fmla="*/ 255418 w 3497820"/>
                  <a:gd name="connsiteY1723" fmla="*/ 27778 h 1108771"/>
                  <a:gd name="connsiteX1724" fmla="*/ 254207 w 3497820"/>
                  <a:gd name="connsiteY1724" fmla="*/ 30269 h 1108771"/>
                  <a:gd name="connsiteX1725" fmla="*/ 255283 w 3497820"/>
                  <a:gd name="connsiteY1725" fmla="*/ 30478 h 1108771"/>
                  <a:gd name="connsiteX1726" fmla="*/ 256684 w 3497820"/>
                  <a:gd name="connsiteY1726" fmla="*/ 27752 h 1108771"/>
                  <a:gd name="connsiteX1727" fmla="*/ 265087 w 3497820"/>
                  <a:gd name="connsiteY1727" fmla="*/ 25027 h 1108771"/>
                  <a:gd name="connsiteX1728" fmla="*/ 788127 w 3497820"/>
                  <a:gd name="connsiteY1728" fmla="*/ 15385 h 1108771"/>
                  <a:gd name="connsiteX1729" fmla="*/ 799552 w 3497820"/>
                  <a:gd name="connsiteY1729" fmla="*/ 15805 h 1108771"/>
                  <a:gd name="connsiteX1730" fmla="*/ 803706 w 3497820"/>
                  <a:gd name="connsiteY1730" fmla="*/ 22531 h 1108771"/>
                  <a:gd name="connsiteX1731" fmla="*/ 782935 w 3497820"/>
                  <a:gd name="connsiteY1731" fmla="*/ 22531 h 1108771"/>
                  <a:gd name="connsiteX1732" fmla="*/ 782935 w 3497820"/>
                  <a:gd name="connsiteY1732" fmla="*/ 17487 h 1108771"/>
                  <a:gd name="connsiteX1733" fmla="*/ 788127 w 3497820"/>
                  <a:gd name="connsiteY1733" fmla="*/ 15385 h 1108771"/>
                  <a:gd name="connsiteX1734" fmla="*/ 307103 w 3497820"/>
                  <a:gd name="connsiteY1734" fmla="*/ 14124 h 1108771"/>
                  <a:gd name="connsiteX1735" fmla="*/ 309904 w 3497820"/>
                  <a:gd name="connsiteY1735" fmla="*/ 20938 h 1108771"/>
                  <a:gd name="connsiteX1736" fmla="*/ 322508 w 3497820"/>
                  <a:gd name="connsiteY1736" fmla="*/ 23664 h 1108771"/>
                  <a:gd name="connsiteX1737" fmla="*/ 321108 w 3497820"/>
                  <a:gd name="connsiteY1737" fmla="*/ 27752 h 1108771"/>
                  <a:gd name="connsiteX1738" fmla="*/ 312705 w 3497820"/>
                  <a:gd name="connsiteY1738" fmla="*/ 27752 h 1108771"/>
                  <a:gd name="connsiteX1739" fmla="*/ 302901 w 3497820"/>
                  <a:gd name="connsiteY1739" fmla="*/ 27752 h 1108771"/>
                  <a:gd name="connsiteX1740" fmla="*/ 297299 w 3497820"/>
                  <a:gd name="connsiteY1740" fmla="*/ 30478 h 1108771"/>
                  <a:gd name="connsiteX1741" fmla="*/ 286095 w 3497820"/>
                  <a:gd name="connsiteY1741" fmla="*/ 31841 h 1108771"/>
                  <a:gd name="connsiteX1742" fmla="*/ 286095 w 3497820"/>
                  <a:gd name="connsiteY1742" fmla="*/ 37292 h 1108771"/>
                  <a:gd name="connsiteX1743" fmla="*/ 277692 w 3497820"/>
                  <a:gd name="connsiteY1743" fmla="*/ 40018 h 1108771"/>
                  <a:gd name="connsiteX1744" fmla="*/ 269289 w 3497820"/>
                  <a:gd name="connsiteY1744" fmla="*/ 38655 h 1108771"/>
                  <a:gd name="connsiteX1745" fmla="*/ 265087 w 3497820"/>
                  <a:gd name="connsiteY1745" fmla="*/ 34567 h 1108771"/>
                  <a:gd name="connsiteX1746" fmla="*/ 260885 w 3497820"/>
                  <a:gd name="connsiteY1746" fmla="*/ 35929 h 1108771"/>
                  <a:gd name="connsiteX1747" fmla="*/ 252482 w 3497820"/>
                  <a:gd name="connsiteY1747" fmla="*/ 35929 h 1108771"/>
                  <a:gd name="connsiteX1748" fmla="*/ 248281 w 3497820"/>
                  <a:gd name="connsiteY1748" fmla="*/ 33204 h 1108771"/>
                  <a:gd name="connsiteX1749" fmla="*/ 248281 w 3497820"/>
                  <a:gd name="connsiteY1749" fmla="*/ 29417 h 1108771"/>
                  <a:gd name="connsiteX1750" fmla="*/ 247178 w 3497820"/>
                  <a:gd name="connsiteY1750" fmla="*/ 29191 h 1108771"/>
                  <a:gd name="connsiteX1751" fmla="*/ 247270 w 3497820"/>
                  <a:gd name="connsiteY1751" fmla="*/ 29115 h 1108771"/>
                  <a:gd name="connsiteX1752" fmla="*/ 232875 w 3497820"/>
                  <a:gd name="connsiteY1752" fmla="*/ 29115 h 1108771"/>
                  <a:gd name="connsiteX1753" fmla="*/ 227273 w 3497820"/>
                  <a:gd name="connsiteY1753" fmla="*/ 26390 h 1108771"/>
                  <a:gd name="connsiteX1754" fmla="*/ 211867 w 3497820"/>
                  <a:gd name="connsiteY1754" fmla="*/ 26390 h 1108771"/>
                  <a:gd name="connsiteX1755" fmla="*/ 216069 w 3497820"/>
                  <a:gd name="connsiteY1755" fmla="*/ 25027 h 1108771"/>
                  <a:gd name="connsiteX1756" fmla="*/ 228673 w 3497820"/>
                  <a:gd name="connsiteY1756" fmla="*/ 23664 h 1108771"/>
                  <a:gd name="connsiteX1757" fmla="*/ 241278 w 3497820"/>
                  <a:gd name="connsiteY1757" fmla="*/ 25027 h 1108771"/>
                  <a:gd name="connsiteX1758" fmla="*/ 251082 w 3497820"/>
                  <a:gd name="connsiteY1758" fmla="*/ 20938 h 1108771"/>
                  <a:gd name="connsiteX1759" fmla="*/ 262286 w 3497820"/>
                  <a:gd name="connsiteY1759" fmla="*/ 20938 h 1108771"/>
                  <a:gd name="connsiteX1760" fmla="*/ 274891 w 3497820"/>
                  <a:gd name="connsiteY1760" fmla="*/ 22301 h 1108771"/>
                  <a:gd name="connsiteX1761" fmla="*/ 269289 w 3497820"/>
                  <a:gd name="connsiteY1761" fmla="*/ 29115 h 1108771"/>
                  <a:gd name="connsiteX1762" fmla="*/ 273490 w 3497820"/>
                  <a:gd name="connsiteY1762" fmla="*/ 33204 h 1108771"/>
                  <a:gd name="connsiteX1763" fmla="*/ 280493 w 3497820"/>
                  <a:gd name="connsiteY1763" fmla="*/ 29115 h 1108771"/>
                  <a:gd name="connsiteX1764" fmla="*/ 286095 w 3497820"/>
                  <a:gd name="connsiteY1764" fmla="*/ 26390 h 1108771"/>
                  <a:gd name="connsiteX1765" fmla="*/ 295898 w 3497820"/>
                  <a:gd name="connsiteY1765" fmla="*/ 27752 h 1108771"/>
                  <a:gd name="connsiteX1766" fmla="*/ 297299 w 3497820"/>
                  <a:gd name="connsiteY1766" fmla="*/ 23664 h 1108771"/>
                  <a:gd name="connsiteX1767" fmla="*/ 294498 w 3497820"/>
                  <a:gd name="connsiteY1767" fmla="*/ 22301 h 1108771"/>
                  <a:gd name="connsiteX1768" fmla="*/ 290296 w 3497820"/>
                  <a:gd name="connsiteY1768" fmla="*/ 25027 h 1108771"/>
                  <a:gd name="connsiteX1769" fmla="*/ 283294 w 3497820"/>
                  <a:gd name="connsiteY1769" fmla="*/ 25027 h 1108771"/>
                  <a:gd name="connsiteX1770" fmla="*/ 283294 w 3497820"/>
                  <a:gd name="connsiteY1770" fmla="*/ 19575 h 1108771"/>
                  <a:gd name="connsiteX1771" fmla="*/ 298699 w 3497820"/>
                  <a:gd name="connsiteY1771" fmla="*/ 19575 h 1108771"/>
                  <a:gd name="connsiteX1772" fmla="*/ 298699 w 3497820"/>
                  <a:gd name="connsiteY1772" fmla="*/ 16850 h 1108771"/>
                  <a:gd name="connsiteX1773" fmla="*/ 478792 w 3497820"/>
                  <a:gd name="connsiteY1773" fmla="*/ 13218 h 1108771"/>
                  <a:gd name="connsiteX1774" fmla="*/ 490301 w 3497820"/>
                  <a:gd name="connsiteY1774" fmla="*/ 14666 h 1108771"/>
                  <a:gd name="connsiteX1775" fmla="*/ 488862 w 3497820"/>
                  <a:gd name="connsiteY1775" fmla="*/ 19012 h 1108771"/>
                  <a:gd name="connsiteX1776" fmla="*/ 501809 w 3497820"/>
                  <a:gd name="connsiteY1776" fmla="*/ 21909 h 1108771"/>
                  <a:gd name="connsiteX1777" fmla="*/ 498932 w 3497820"/>
                  <a:gd name="connsiteY1777" fmla="*/ 27704 h 1108771"/>
                  <a:gd name="connsiteX1778" fmla="*/ 483107 w 3497820"/>
                  <a:gd name="connsiteY1778" fmla="*/ 30601 h 1108771"/>
                  <a:gd name="connsiteX1779" fmla="*/ 480230 w 3497820"/>
                  <a:gd name="connsiteY1779" fmla="*/ 29152 h 1108771"/>
                  <a:gd name="connsiteX1780" fmla="*/ 470160 w 3497820"/>
                  <a:gd name="connsiteY1780" fmla="*/ 29152 h 1108771"/>
                  <a:gd name="connsiteX1781" fmla="*/ 454335 w 3497820"/>
                  <a:gd name="connsiteY1781" fmla="*/ 26255 h 1108771"/>
                  <a:gd name="connsiteX1782" fmla="*/ 462967 w 3497820"/>
                  <a:gd name="connsiteY1782" fmla="*/ 17563 h 1108771"/>
                  <a:gd name="connsiteX1783" fmla="*/ 478792 w 3497820"/>
                  <a:gd name="connsiteY1783" fmla="*/ 13218 h 1108771"/>
                  <a:gd name="connsiteX1784" fmla="*/ 530377 w 3497820"/>
                  <a:gd name="connsiteY1784" fmla="*/ 13181 h 1108771"/>
                  <a:gd name="connsiteX1785" fmla="*/ 544644 w 3497820"/>
                  <a:gd name="connsiteY1785" fmla="*/ 13181 h 1108771"/>
                  <a:gd name="connsiteX1786" fmla="*/ 553204 w 3497820"/>
                  <a:gd name="connsiteY1786" fmla="*/ 18831 h 1108771"/>
                  <a:gd name="connsiteX1787" fmla="*/ 547497 w 3497820"/>
                  <a:gd name="connsiteY1787" fmla="*/ 24481 h 1108771"/>
                  <a:gd name="connsiteX1788" fmla="*/ 516110 w 3497820"/>
                  <a:gd name="connsiteY1788" fmla="*/ 25893 h 1108771"/>
                  <a:gd name="connsiteX1789" fmla="*/ 506123 w 3497820"/>
                  <a:gd name="connsiteY1789" fmla="*/ 17419 h 1108771"/>
                  <a:gd name="connsiteX1790" fmla="*/ 516110 w 3497820"/>
                  <a:gd name="connsiteY1790" fmla="*/ 17419 h 1108771"/>
                  <a:gd name="connsiteX1791" fmla="*/ 530377 w 3497820"/>
                  <a:gd name="connsiteY1791" fmla="*/ 18831 h 1108771"/>
                  <a:gd name="connsiteX1792" fmla="*/ 530377 w 3497820"/>
                  <a:gd name="connsiteY1792" fmla="*/ 13181 h 1108771"/>
                  <a:gd name="connsiteX1793" fmla="*/ 1052012 w 3497820"/>
                  <a:gd name="connsiteY1793" fmla="*/ 11769 h 1108771"/>
                  <a:gd name="connsiteX1794" fmla="*/ 1070278 w 3497820"/>
                  <a:gd name="connsiteY1794" fmla="*/ 17374 h 1108771"/>
                  <a:gd name="connsiteX1795" fmla="*/ 1089950 w 3497820"/>
                  <a:gd name="connsiteY1795" fmla="*/ 21578 h 1108771"/>
                  <a:gd name="connsiteX1796" fmla="*/ 1102597 w 3497820"/>
                  <a:gd name="connsiteY1796" fmla="*/ 22979 h 1108771"/>
                  <a:gd name="connsiteX1797" fmla="*/ 1102597 w 3497820"/>
                  <a:gd name="connsiteY1797" fmla="*/ 25781 h 1108771"/>
                  <a:gd name="connsiteX1798" fmla="*/ 1094166 w 3497820"/>
                  <a:gd name="connsiteY1798" fmla="*/ 29985 h 1108771"/>
                  <a:gd name="connsiteX1799" fmla="*/ 1102597 w 3497820"/>
                  <a:gd name="connsiteY1799" fmla="*/ 32788 h 1108771"/>
                  <a:gd name="connsiteX1800" fmla="*/ 1115243 w 3497820"/>
                  <a:gd name="connsiteY1800" fmla="*/ 34189 h 1108771"/>
                  <a:gd name="connsiteX1801" fmla="*/ 1122269 w 3497820"/>
                  <a:gd name="connsiteY1801" fmla="*/ 39794 h 1108771"/>
                  <a:gd name="connsiteX1802" fmla="*/ 1129294 w 3497820"/>
                  <a:gd name="connsiteY1802" fmla="*/ 42596 h 1108771"/>
                  <a:gd name="connsiteX1803" fmla="*/ 1136320 w 3497820"/>
                  <a:gd name="connsiteY1803" fmla="*/ 36991 h 1108771"/>
                  <a:gd name="connsiteX1804" fmla="*/ 1158803 w 3497820"/>
                  <a:gd name="connsiteY1804" fmla="*/ 42596 h 1108771"/>
                  <a:gd name="connsiteX1805" fmla="*/ 1170044 w 3497820"/>
                  <a:gd name="connsiteY1805" fmla="*/ 45399 h 1108771"/>
                  <a:gd name="connsiteX1806" fmla="*/ 1165828 w 3497820"/>
                  <a:gd name="connsiteY1806" fmla="*/ 52405 h 1108771"/>
                  <a:gd name="connsiteX1807" fmla="*/ 1184095 w 3497820"/>
                  <a:gd name="connsiteY1807" fmla="*/ 63615 h 1108771"/>
                  <a:gd name="connsiteX1808" fmla="*/ 1165828 w 3497820"/>
                  <a:gd name="connsiteY1808" fmla="*/ 67818 h 1108771"/>
                  <a:gd name="connsiteX1809" fmla="*/ 1136320 w 3497820"/>
                  <a:gd name="connsiteY1809" fmla="*/ 63615 h 1108771"/>
                  <a:gd name="connsiteX1810" fmla="*/ 1119458 w 3497820"/>
                  <a:gd name="connsiteY1810" fmla="*/ 60812 h 1108771"/>
                  <a:gd name="connsiteX1811" fmla="*/ 1105407 w 3497820"/>
                  <a:gd name="connsiteY1811" fmla="*/ 58010 h 1108771"/>
                  <a:gd name="connsiteX1812" fmla="*/ 1085735 w 3497820"/>
                  <a:gd name="connsiteY1812" fmla="*/ 58010 h 1108771"/>
                  <a:gd name="connsiteX1813" fmla="*/ 1074494 w 3497820"/>
                  <a:gd name="connsiteY1813" fmla="*/ 51004 h 1108771"/>
                  <a:gd name="connsiteX1814" fmla="*/ 1056227 w 3497820"/>
                  <a:gd name="connsiteY1814" fmla="*/ 51004 h 1108771"/>
                  <a:gd name="connsiteX1815" fmla="*/ 1046391 w 3497820"/>
                  <a:gd name="connsiteY1815" fmla="*/ 51004 h 1108771"/>
                  <a:gd name="connsiteX1816" fmla="*/ 1061848 w 3497820"/>
                  <a:gd name="connsiteY1816" fmla="*/ 45399 h 1108771"/>
                  <a:gd name="connsiteX1817" fmla="*/ 1070278 w 3497820"/>
                  <a:gd name="connsiteY1817" fmla="*/ 36991 h 1108771"/>
                  <a:gd name="connsiteX1818" fmla="*/ 1077304 w 3497820"/>
                  <a:gd name="connsiteY1818" fmla="*/ 34189 h 1108771"/>
                  <a:gd name="connsiteX1819" fmla="*/ 1061848 w 3497820"/>
                  <a:gd name="connsiteY1819" fmla="*/ 35590 h 1108771"/>
                  <a:gd name="connsiteX1820" fmla="*/ 1047796 w 3497820"/>
                  <a:gd name="connsiteY1820" fmla="*/ 31386 h 1108771"/>
                  <a:gd name="connsiteX1821" fmla="*/ 1028124 w 3497820"/>
                  <a:gd name="connsiteY1821" fmla="*/ 32788 h 1108771"/>
                  <a:gd name="connsiteX1822" fmla="*/ 1040771 w 3497820"/>
                  <a:gd name="connsiteY1822" fmla="*/ 38392 h 1108771"/>
                  <a:gd name="connsiteX1823" fmla="*/ 1052012 w 3497820"/>
                  <a:gd name="connsiteY1823" fmla="*/ 43997 h 1108771"/>
                  <a:gd name="connsiteX1824" fmla="*/ 1032340 w 3497820"/>
                  <a:gd name="connsiteY1824" fmla="*/ 48201 h 1108771"/>
                  <a:gd name="connsiteX1825" fmla="*/ 1014073 w 3497820"/>
                  <a:gd name="connsiteY1825" fmla="*/ 45399 h 1108771"/>
                  <a:gd name="connsiteX1826" fmla="*/ 1005642 w 3497820"/>
                  <a:gd name="connsiteY1826" fmla="*/ 38392 h 1108771"/>
                  <a:gd name="connsiteX1827" fmla="*/ 1018288 w 3497820"/>
                  <a:gd name="connsiteY1827" fmla="*/ 34189 h 1108771"/>
                  <a:gd name="connsiteX1828" fmla="*/ 1005642 w 3497820"/>
                  <a:gd name="connsiteY1828" fmla="*/ 31386 h 1108771"/>
                  <a:gd name="connsiteX1829" fmla="*/ 1011263 w 3497820"/>
                  <a:gd name="connsiteY1829" fmla="*/ 29985 h 1108771"/>
                  <a:gd name="connsiteX1830" fmla="*/ 1021099 w 3497820"/>
                  <a:gd name="connsiteY1830" fmla="*/ 28584 h 1108771"/>
                  <a:gd name="connsiteX1831" fmla="*/ 1021099 w 3497820"/>
                  <a:gd name="connsiteY1831" fmla="*/ 24380 h 1108771"/>
                  <a:gd name="connsiteX1832" fmla="*/ 1012668 w 3497820"/>
                  <a:gd name="connsiteY1832" fmla="*/ 22979 h 1108771"/>
                  <a:gd name="connsiteX1833" fmla="*/ 1018288 w 3497820"/>
                  <a:gd name="connsiteY1833" fmla="*/ 18775 h 1108771"/>
                  <a:gd name="connsiteX1834" fmla="*/ 1040771 w 3497820"/>
                  <a:gd name="connsiteY1834" fmla="*/ 14571 h 1108771"/>
                  <a:gd name="connsiteX1835" fmla="*/ 1052012 w 3497820"/>
                  <a:gd name="connsiteY1835" fmla="*/ 11769 h 1108771"/>
                  <a:gd name="connsiteX1836" fmla="*/ 970079 w 3497820"/>
                  <a:gd name="connsiteY1836" fmla="*/ 11769 h 1108771"/>
                  <a:gd name="connsiteX1837" fmla="*/ 985841 w 3497820"/>
                  <a:gd name="connsiteY1837" fmla="*/ 14594 h 1108771"/>
                  <a:gd name="connsiteX1838" fmla="*/ 981542 w 3497820"/>
                  <a:gd name="connsiteY1838" fmla="*/ 18831 h 1108771"/>
                  <a:gd name="connsiteX1839" fmla="*/ 961482 w 3497820"/>
                  <a:gd name="connsiteY1839" fmla="*/ 16006 h 1108771"/>
                  <a:gd name="connsiteX1840" fmla="*/ 970079 w 3497820"/>
                  <a:gd name="connsiteY1840" fmla="*/ 11769 h 1108771"/>
                  <a:gd name="connsiteX1841" fmla="*/ 357818 w 3497820"/>
                  <a:gd name="connsiteY1841" fmla="*/ 9416 h 1108771"/>
                  <a:gd name="connsiteX1842" fmla="*/ 361349 w 3497820"/>
                  <a:gd name="connsiteY1842" fmla="*/ 9416 h 1108771"/>
                  <a:gd name="connsiteX1843" fmla="*/ 364880 w 3497820"/>
                  <a:gd name="connsiteY1843" fmla="*/ 14124 h 1108771"/>
                  <a:gd name="connsiteX1844" fmla="*/ 357818 w 3497820"/>
                  <a:gd name="connsiteY1844" fmla="*/ 14124 h 1108771"/>
                  <a:gd name="connsiteX1845" fmla="*/ 489748 w 3497820"/>
                  <a:gd name="connsiteY1845" fmla="*/ 2354 h 1108771"/>
                  <a:gd name="connsiteX1846" fmla="*/ 506942 w 3497820"/>
                  <a:gd name="connsiteY1846" fmla="*/ 2354 h 1108771"/>
                  <a:gd name="connsiteX1847" fmla="*/ 515539 w 3497820"/>
                  <a:gd name="connsiteY1847" fmla="*/ 3766 h 1108771"/>
                  <a:gd name="connsiteX1848" fmla="*/ 506942 w 3497820"/>
                  <a:gd name="connsiteY1848" fmla="*/ 8004 h 1108771"/>
                  <a:gd name="connsiteX1849" fmla="*/ 489748 w 3497820"/>
                  <a:gd name="connsiteY1849" fmla="*/ 6591 h 1108771"/>
                  <a:gd name="connsiteX1850" fmla="*/ 485449 w 3497820"/>
                  <a:gd name="connsiteY1850" fmla="*/ 9416 h 1108771"/>
                  <a:gd name="connsiteX1851" fmla="*/ 482583 w 3497820"/>
                  <a:gd name="connsiteY1851" fmla="*/ 6591 h 1108771"/>
                  <a:gd name="connsiteX1852" fmla="*/ 415939 w 3497820"/>
                  <a:gd name="connsiteY1852" fmla="*/ 0 h 1108771"/>
                  <a:gd name="connsiteX1853" fmla="*/ 439398 w 3497820"/>
                  <a:gd name="connsiteY1853" fmla="*/ 0 h 1108771"/>
                  <a:gd name="connsiteX1854" fmla="*/ 440778 w 3497820"/>
                  <a:gd name="connsiteY1854" fmla="*/ 2915 h 1108771"/>
                  <a:gd name="connsiteX1855" fmla="*/ 431119 w 3497820"/>
                  <a:gd name="connsiteY1855" fmla="*/ 7286 h 1108771"/>
                  <a:gd name="connsiteX1856" fmla="*/ 417319 w 3497820"/>
                  <a:gd name="connsiteY1856" fmla="*/ 16030 h 1108771"/>
                  <a:gd name="connsiteX1857" fmla="*/ 421459 w 3497820"/>
                  <a:gd name="connsiteY1857" fmla="*/ 18945 h 1108771"/>
                  <a:gd name="connsiteX1858" fmla="*/ 429739 w 3497820"/>
                  <a:gd name="connsiteY1858" fmla="*/ 14573 h 1108771"/>
                  <a:gd name="connsiteX1859" fmla="*/ 438776 w 3497820"/>
                  <a:gd name="connsiteY1859" fmla="*/ 14573 h 1108771"/>
                  <a:gd name="connsiteX1860" fmla="*/ 430793 w 3497820"/>
                  <a:gd name="connsiteY1860" fmla="*/ 10201 h 1108771"/>
                  <a:gd name="connsiteX1861" fmla="*/ 440823 w 3497820"/>
                  <a:gd name="connsiteY1861" fmla="*/ 7062 h 1108771"/>
                  <a:gd name="connsiteX1862" fmla="*/ 446555 w 3497820"/>
                  <a:gd name="connsiteY1862" fmla="*/ 8631 h 1108771"/>
                  <a:gd name="connsiteX1863" fmla="*/ 463749 w 3497820"/>
                  <a:gd name="connsiteY1863" fmla="*/ 7062 h 1108771"/>
                  <a:gd name="connsiteX1864" fmla="*/ 463749 w 3497820"/>
                  <a:gd name="connsiteY1864" fmla="*/ 11770 h 1108771"/>
                  <a:gd name="connsiteX1865" fmla="*/ 445122 w 3497820"/>
                  <a:gd name="connsiteY1865" fmla="*/ 16479 h 1108771"/>
                  <a:gd name="connsiteX1866" fmla="*/ 439515 w 3497820"/>
                  <a:gd name="connsiteY1866" fmla="*/ 14944 h 1108771"/>
                  <a:gd name="connsiteX1867" fmla="*/ 440778 w 3497820"/>
                  <a:gd name="connsiteY1867" fmla="*/ 18945 h 1108771"/>
                  <a:gd name="connsiteX1868" fmla="*/ 444918 w 3497820"/>
                  <a:gd name="connsiteY1868" fmla="*/ 20402 h 1108771"/>
                  <a:gd name="connsiteX1869" fmla="*/ 442158 w 3497820"/>
                  <a:gd name="connsiteY1869" fmla="*/ 24774 h 1108771"/>
                  <a:gd name="connsiteX1870" fmla="*/ 432499 w 3497820"/>
                  <a:gd name="connsiteY1870" fmla="*/ 24774 h 1108771"/>
                  <a:gd name="connsiteX1871" fmla="*/ 428359 w 3497820"/>
                  <a:gd name="connsiteY1871" fmla="*/ 26231 h 1108771"/>
                  <a:gd name="connsiteX1872" fmla="*/ 418699 w 3497820"/>
                  <a:gd name="connsiteY1872" fmla="*/ 30603 h 1108771"/>
                  <a:gd name="connsiteX1873" fmla="*/ 413179 w 3497820"/>
                  <a:gd name="connsiteY1873" fmla="*/ 24774 h 1108771"/>
                  <a:gd name="connsiteX1874" fmla="*/ 404900 w 3497820"/>
                  <a:gd name="connsiteY1874" fmla="*/ 27688 h 1108771"/>
                  <a:gd name="connsiteX1875" fmla="*/ 391100 w 3497820"/>
                  <a:gd name="connsiteY1875" fmla="*/ 26231 h 1108771"/>
                  <a:gd name="connsiteX1876" fmla="*/ 377301 w 3497820"/>
                  <a:gd name="connsiteY1876" fmla="*/ 23317 h 1108771"/>
                  <a:gd name="connsiteX1877" fmla="*/ 364881 w 3497820"/>
                  <a:gd name="connsiteY1877" fmla="*/ 20402 h 1108771"/>
                  <a:gd name="connsiteX1878" fmla="*/ 371781 w 3497820"/>
                  <a:gd name="connsiteY1878" fmla="*/ 14573 h 1108771"/>
                  <a:gd name="connsiteX1879" fmla="*/ 388340 w 3497820"/>
                  <a:gd name="connsiteY1879" fmla="*/ 16030 h 1108771"/>
                  <a:gd name="connsiteX1880" fmla="*/ 392480 w 3497820"/>
                  <a:gd name="connsiteY1880" fmla="*/ 20402 h 1108771"/>
                  <a:gd name="connsiteX1881" fmla="*/ 406280 w 3497820"/>
                  <a:gd name="connsiteY1881" fmla="*/ 17487 h 1108771"/>
                  <a:gd name="connsiteX1882" fmla="*/ 396620 w 3497820"/>
                  <a:gd name="connsiteY1882" fmla="*/ 16030 h 1108771"/>
                  <a:gd name="connsiteX1883" fmla="*/ 393860 w 3497820"/>
                  <a:gd name="connsiteY1883" fmla="*/ 13116 h 1108771"/>
                  <a:gd name="connsiteX1884" fmla="*/ 384201 w 3497820"/>
                  <a:gd name="connsiteY1884" fmla="*/ 14573 h 1108771"/>
                  <a:gd name="connsiteX1885" fmla="*/ 384201 w 3497820"/>
                  <a:gd name="connsiteY1885" fmla="*/ 10201 h 1108771"/>
                  <a:gd name="connsiteX1886" fmla="*/ 398000 w 3497820"/>
                  <a:gd name="connsiteY1886" fmla="*/ 8744 h 1108771"/>
                  <a:gd name="connsiteX1887" fmla="*/ 398000 w 3497820"/>
                  <a:gd name="connsiteY1887" fmla="*/ 11658 h 1108771"/>
                  <a:gd name="connsiteX1888" fmla="*/ 403520 w 3497820"/>
                  <a:gd name="connsiteY1888" fmla="*/ 14573 h 1108771"/>
                  <a:gd name="connsiteX1889" fmla="*/ 407660 w 3497820"/>
                  <a:gd name="connsiteY1889" fmla="*/ 14573 h 1108771"/>
                  <a:gd name="connsiteX1890" fmla="*/ 410420 w 3497820"/>
                  <a:gd name="connsiteY1890" fmla="*/ 11658 h 1108771"/>
                  <a:gd name="connsiteX1891" fmla="*/ 404900 w 3497820"/>
                  <a:gd name="connsiteY1891" fmla="*/ 10201 h 1108771"/>
                  <a:gd name="connsiteX1892" fmla="*/ 404900 w 3497820"/>
                  <a:gd name="connsiteY1892" fmla="*/ 7286 h 1108771"/>
                  <a:gd name="connsiteX1893" fmla="*/ 413179 w 3497820"/>
                  <a:gd name="connsiteY1893" fmla="*/ 5829 h 110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Lst>
                <a:rect l="l" t="t" r="r" b="b"/>
                <a:pathLst>
                  <a:path w="3497820" h="1108771">
                    <a:moveTo>
                      <a:pt x="3000251" y="1028731"/>
                    </a:moveTo>
                    <a:lnTo>
                      <a:pt x="3006136" y="1031422"/>
                    </a:lnTo>
                    <a:cubicBezTo>
                      <a:pt x="3006136" y="1031422"/>
                      <a:pt x="3006136" y="1031422"/>
                      <a:pt x="3006136" y="1032767"/>
                    </a:cubicBezTo>
                    <a:lnTo>
                      <a:pt x="3004959" y="1036803"/>
                    </a:lnTo>
                    <a:lnTo>
                      <a:pt x="3002605" y="1036803"/>
                    </a:lnTo>
                    <a:lnTo>
                      <a:pt x="2999074" y="1035458"/>
                    </a:lnTo>
                    <a:close/>
                    <a:moveTo>
                      <a:pt x="2976257" y="1009898"/>
                    </a:moveTo>
                    <a:cubicBezTo>
                      <a:pt x="2979155" y="1009898"/>
                      <a:pt x="2984949" y="1012775"/>
                      <a:pt x="2984949" y="1012775"/>
                    </a:cubicBezTo>
                    <a:lnTo>
                      <a:pt x="2984949" y="1018529"/>
                    </a:lnTo>
                    <a:cubicBezTo>
                      <a:pt x="2984949" y="1018529"/>
                      <a:pt x="2979155" y="1022845"/>
                      <a:pt x="2976257" y="1028599"/>
                    </a:cubicBezTo>
                    <a:cubicBezTo>
                      <a:pt x="2974809" y="1032915"/>
                      <a:pt x="2971911" y="1035792"/>
                      <a:pt x="2969014" y="1034354"/>
                    </a:cubicBezTo>
                    <a:cubicBezTo>
                      <a:pt x="2966117" y="1031476"/>
                      <a:pt x="2973360" y="1027161"/>
                      <a:pt x="2970463" y="1019968"/>
                    </a:cubicBezTo>
                    <a:cubicBezTo>
                      <a:pt x="2967566" y="1012775"/>
                      <a:pt x="2971911" y="1009898"/>
                      <a:pt x="2976257" y="1009898"/>
                    </a:cubicBezTo>
                    <a:close/>
                    <a:moveTo>
                      <a:pt x="3016948" y="979294"/>
                    </a:moveTo>
                    <a:cubicBezTo>
                      <a:pt x="3016948" y="979294"/>
                      <a:pt x="3022876" y="979294"/>
                      <a:pt x="3024359" y="980667"/>
                    </a:cubicBezTo>
                    <a:cubicBezTo>
                      <a:pt x="3027323" y="983414"/>
                      <a:pt x="3019912" y="986160"/>
                      <a:pt x="3013983" y="990279"/>
                    </a:cubicBezTo>
                    <a:cubicBezTo>
                      <a:pt x="3008055" y="994399"/>
                      <a:pt x="3009537" y="993026"/>
                      <a:pt x="3002126" y="1001265"/>
                    </a:cubicBezTo>
                    <a:cubicBezTo>
                      <a:pt x="2996197" y="1010877"/>
                      <a:pt x="2996197" y="1012250"/>
                      <a:pt x="2991751" y="1012250"/>
                    </a:cubicBezTo>
                    <a:cubicBezTo>
                      <a:pt x="2987304" y="1012250"/>
                      <a:pt x="2993233" y="1002638"/>
                      <a:pt x="2996197" y="994399"/>
                    </a:cubicBezTo>
                    <a:cubicBezTo>
                      <a:pt x="2999161" y="986160"/>
                      <a:pt x="2999161" y="983414"/>
                      <a:pt x="2999161" y="983414"/>
                    </a:cubicBezTo>
                    <a:cubicBezTo>
                      <a:pt x="2999161" y="983414"/>
                      <a:pt x="3006572" y="987533"/>
                      <a:pt x="3009537" y="988906"/>
                    </a:cubicBezTo>
                    <a:cubicBezTo>
                      <a:pt x="3011019" y="988906"/>
                      <a:pt x="3016948" y="979294"/>
                      <a:pt x="3016948" y="979294"/>
                    </a:cubicBezTo>
                    <a:close/>
                    <a:moveTo>
                      <a:pt x="3001428" y="974587"/>
                    </a:moveTo>
                    <a:lnTo>
                      <a:pt x="3010845" y="976941"/>
                    </a:lnTo>
                    <a:lnTo>
                      <a:pt x="3007706" y="981649"/>
                    </a:lnTo>
                    <a:lnTo>
                      <a:pt x="3001428" y="978118"/>
                    </a:lnTo>
                    <a:close/>
                    <a:moveTo>
                      <a:pt x="3043212" y="958108"/>
                    </a:moveTo>
                    <a:lnTo>
                      <a:pt x="3047185" y="959621"/>
                    </a:lnTo>
                    <a:cubicBezTo>
                      <a:pt x="3047185" y="959621"/>
                      <a:pt x="3048509" y="964162"/>
                      <a:pt x="3043212" y="968702"/>
                    </a:cubicBezTo>
                    <a:cubicBezTo>
                      <a:pt x="3037916" y="974755"/>
                      <a:pt x="3037916" y="977782"/>
                      <a:pt x="3032619" y="979295"/>
                    </a:cubicBezTo>
                    <a:cubicBezTo>
                      <a:pt x="3027322" y="979295"/>
                      <a:pt x="3032619" y="970215"/>
                      <a:pt x="3032619" y="970215"/>
                    </a:cubicBezTo>
                    <a:cubicBezTo>
                      <a:pt x="3032619" y="970215"/>
                      <a:pt x="3039240" y="967188"/>
                      <a:pt x="3039240" y="962648"/>
                    </a:cubicBezTo>
                    <a:cubicBezTo>
                      <a:pt x="3039240" y="959621"/>
                      <a:pt x="3043212" y="958108"/>
                      <a:pt x="3043212" y="958108"/>
                    </a:cubicBezTo>
                    <a:close/>
                    <a:moveTo>
                      <a:pt x="3064986" y="929859"/>
                    </a:moveTo>
                    <a:lnTo>
                      <a:pt x="3068517" y="929859"/>
                    </a:lnTo>
                    <a:lnTo>
                      <a:pt x="3069694" y="933711"/>
                    </a:lnTo>
                    <a:lnTo>
                      <a:pt x="3064986" y="943983"/>
                    </a:lnTo>
                    <a:lnTo>
                      <a:pt x="3062632" y="940131"/>
                    </a:lnTo>
                    <a:close/>
                    <a:moveTo>
                      <a:pt x="3076286" y="908672"/>
                    </a:moveTo>
                    <a:lnTo>
                      <a:pt x="3079111" y="911811"/>
                    </a:lnTo>
                    <a:lnTo>
                      <a:pt x="3076286" y="918089"/>
                    </a:lnTo>
                    <a:lnTo>
                      <a:pt x="3072049" y="911811"/>
                    </a:lnTo>
                    <a:close/>
                    <a:moveTo>
                      <a:pt x="3071755" y="899257"/>
                    </a:moveTo>
                    <a:lnTo>
                      <a:pt x="3079111" y="900826"/>
                    </a:lnTo>
                    <a:lnTo>
                      <a:pt x="3073226" y="903965"/>
                    </a:lnTo>
                    <a:lnTo>
                      <a:pt x="3067341" y="903965"/>
                    </a:lnTo>
                    <a:close/>
                    <a:moveTo>
                      <a:pt x="3076757" y="875716"/>
                    </a:moveTo>
                    <a:lnTo>
                      <a:pt x="3076757" y="885133"/>
                    </a:lnTo>
                    <a:lnTo>
                      <a:pt x="3072049" y="881994"/>
                    </a:lnTo>
                    <a:close/>
                    <a:moveTo>
                      <a:pt x="3074404" y="856884"/>
                    </a:moveTo>
                    <a:lnTo>
                      <a:pt x="3081466" y="862377"/>
                    </a:lnTo>
                    <a:lnTo>
                      <a:pt x="3079112" y="866497"/>
                    </a:lnTo>
                    <a:lnTo>
                      <a:pt x="3079112" y="873363"/>
                    </a:lnTo>
                    <a:lnTo>
                      <a:pt x="3074404" y="870617"/>
                    </a:lnTo>
                    <a:close/>
                    <a:moveTo>
                      <a:pt x="3082643" y="816864"/>
                    </a:moveTo>
                    <a:lnTo>
                      <a:pt x="3088528" y="823926"/>
                    </a:lnTo>
                    <a:lnTo>
                      <a:pt x="3084114" y="829576"/>
                    </a:lnTo>
                    <a:lnTo>
                      <a:pt x="3082643" y="845113"/>
                    </a:lnTo>
                    <a:cubicBezTo>
                      <a:pt x="3082643" y="845113"/>
                      <a:pt x="3073815" y="845113"/>
                      <a:pt x="3069401" y="843700"/>
                    </a:cubicBezTo>
                    <a:cubicBezTo>
                      <a:pt x="3064987" y="840876"/>
                      <a:pt x="3064987" y="835226"/>
                      <a:pt x="3067930" y="832401"/>
                    </a:cubicBezTo>
                    <a:cubicBezTo>
                      <a:pt x="3070872" y="830988"/>
                      <a:pt x="3075286" y="829576"/>
                      <a:pt x="3075286" y="825339"/>
                    </a:cubicBezTo>
                    <a:cubicBezTo>
                      <a:pt x="3073815" y="822514"/>
                      <a:pt x="3076757" y="819689"/>
                      <a:pt x="3082643" y="816864"/>
                    </a:cubicBezTo>
                    <a:close/>
                    <a:moveTo>
                      <a:pt x="3063642" y="814509"/>
                    </a:moveTo>
                    <a:lnTo>
                      <a:pt x="3064987" y="820394"/>
                    </a:lnTo>
                    <a:lnTo>
                      <a:pt x="3060951" y="823926"/>
                    </a:lnTo>
                    <a:lnTo>
                      <a:pt x="3055570" y="816863"/>
                    </a:lnTo>
                    <a:close/>
                    <a:moveTo>
                      <a:pt x="2671908" y="713285"/>
                    </a:moveTo>
                    <a:cubicBezTo>
                      <a:pt x="2671908" y="713285"/>
                      <a:pt x="2679017" y="718966"/>
                      <a:pt x="2683283" y="720386"/>
                    </a:cubicBezTo>
                    <a:cubicBezTo>
                      <a:pt x="2687549" y="721806"/>
                      <a:pt x="2687549" y="723226"/>
                      <a:pt x="2688971" y="726066"/>
                    </a:cubicBezTo>
                    <a:cubicBezTo>
                      <a:pt x="2690393" y="730327"/>
                      <a:pt x="2694659" y="728907"/>
                      <a:pt x="2700346" y="736007"/>
                    </a:cubicBezTo>
                    <a:cubicBezTo>
                      <a:pt x="2706034" y="741688"/>
                      <a:pt x="2714565" y="750208"/>
                      <a:pt x="2723097" y="757309"/>
                    </a:cubicBezTo>
                    <a:cubicBezTo>
                      <a:pt x="2730207" y="762990"/>
                      <a:pt x="2731628" y="770090"/>
                      <a:pt x="2734472" y="777191"/>
                    </a:cubicBezTo>
                    <a:cubicBezTo>
                      <a:pt x="2738738" y="785712"/>
                      <a:pt x="2752957" y="792812"/>
                      <a:pt x="2765754" y="804173"/>
                    </a:cubicBezTo>
                    <a:cubicBezTo>
                      <a:pt x="2778552" y="814114"/>
                      <a:pt x="2792771" y="829735"/>
                      <a:pt x="2802724" y="841096"/>
                    </a:cubicBezTo>
                    <a:cubicBezTo>
                      <a:pt x="2812678" y="852457"/>
                      <a:pt x="2824053" y="862398"/>
                      <a:pt x="2835428" y="870919"/>
                    </a:cubicBezTo>
                    <a:cubicBezTo>
                      <a:pt x="2848226" y="879440"/>
                      <a:pt x="2855335" y="885120"/>
                      <a:pt x="2853913" y="889381"/>
                    </a:cubicBezTo>
                    <a:cubicBezTo>
                      <a:pt x="2853913" y="892221"/>
                      <a:pt x="2842538" y="882280"/>
                      <a:pt x="2831163" y="875179"/>
                    </a:cubicBezTo>
                    <a:cubicBezTo>
                      <a:pt x="2821209" y="868079"/>
                      <a:pt x="2819787" y="866659"/>
                      <a:pt x="2809834" y="865239"/>
                    </a:cubicBezTo>
                    <a:cubicBezTo>
                      <a:pt x="2799880" y="862398"/>
                      <a:pt x="2801302" y="869499"/>
                      <a:pt x="2802724" y="876600"/>
                    </a:cubicBezTo>
                    <a:cubicBezTo>
                      <a:pt x="2804146" y="882280"/>
                      <a:pt x="2815521" y="902162"/>
                      <a:pt x="2819787" y="912103"/>
                    </a:cubicBezTo>
                    <a:cubicBezTo>
                      <a:pt x="2824053" y="922044"/>
                      <a:pt x="2829741" y="922044"/>
                      <a:pt x="2836850" y="922044"/>
                    </a:cubicBezTo>
                    <a:cubicBezTo>
                      <a:pt x="2843960" y="922044"/>
                      <a:pt x="2851069" y="937665"/>
                      <a:pt x="2853913" y="940505"/>
                    </a:cubicBezTo>
                    <a:cubicBezTo>
                      <a:pt x="2856757" y="944766"/>
                      <a:pt x="2863867" y="941925"/>
                      <a:pt x="2866711" y="946186"/>
                    </a:cubicBezTo>
                    <a:cubicBezTo>
                      <a:pt x="2870976" y="950446"/>
                      <a:pt x="2876664" y="960387"/>
                      <a:pt x="2876664" y="960387"/>
                    </a:cubicBezTo>
                    <a:cubicBezTo>
                      <a:pt x="2876664" y="960387"/>
                      <a:pt x="2872398" y="964647"/>
                      <a:pt x="2868132" y="957547"/>
                    </a:cubicBezTo>
                    <a:cubicBezTo>
                      <a:pt x="2865289" y="951866"/>
                      <a:pt x="2862445" y="953286"/>
                      <a:pt x="2856757" y="951866"/>
                    </a:cubicBezTo>
                    <a:cubicBezTo>
                      <a:pt x="2852491" y="951866"/>
                      <a:pt x="2849648" y="951866"/>
                      <a:pt x="2848226" y="947606"/>
                    </a:cubicBezTo>
                    <a:cubicBezTo>
                      <a:pt x="2846804" y="943345"/>
                      <a:pt x="2842538" y="950446"/>
                      <a:pt x="2843960" y="954706"/>
                    </a:cubicBezTo>
                    <a:cubicBezTo>
                      <a:pt x="2845382" y="958967"/>
                      <a:pt x="2848226" y="968908"/>
                      <a:pt x="2845382" y="971748"/>
                    </a:cubicBezTo>
                    <a:cubicBezTo>
                      <a:pt x="2843960" y="974588"/>
                      <a:pt x="2834006" y="961807"/>
                      <a:pt x="2829741" y="954706"/>
                    </a:cubicBezTo>
                    <a:cubicBezTo>
                      <a:pt x="2824053" y="946186"/>
                      <a:pt x="2825475" y="946186"/>
                      <a:pt x="2825475" y="937665"/>
                    </a:cubicBezTo>
                    <a:cubicBezTo>
                      <a:pt x="2825475" y="930564"/>
                      <a:pt x="2808412" y="924884"/>
                      <a:pt x="2809834" y="916363"/>
                    </a:cubicBezTo>
                    <a:cubicBezTo>
                      <a:pt x="2811256" y="907842"/>
                      <a:pt x="2808412" y="906422"/>
                      <a:pt x="2799880" y="897901"/>
                    </a:cubicBezTo>
                    <a:cubicBezTo>
                      <a:pt x="2791349" y="890801"/>
                      <a:pt x="2787083" y="887961"/>
                      <a:pt x="2782817" y="878020"/>
                    </a:cubicBezTo>
                    <a:cubicBezTo>
                      <a:pt x="2778552" y="869499"/>
                      <a:pt x="2777130" y="865239"/>
                      <a:pt x="2771442" y="856718"/>
                    </a:cubicBezTo>
                    <a:cubicBezTo>
                      <a:pt x="2765754" y="846777"/>
                      <a:pt x="2757223" y="835416"/>
                      <a:pt x="2747269" y="824055"/>
                    </a:cubicBezTo>
                    <a:cubicBezTo>
                      <a:pt x="2737316" y="814114"/>
                      <a:pt x="2738738" y="812694"/>
                      <a:pt x="2731628" y="804173"/>
                    </a:cubicBezTo>
                    <a:cubicBezTo>
                      <a:pt x="2723097" y="797073"/>
                      <a:pt x="2711722" y="788552"/>
                      <a:pt x="2701768" y="781451"/>
                    </a:cubicBezTo>
                    <a:cubicBezTo>
                      <a:pt x="2693237" y="772930"/>
                      <a:pt x="2697502" y="768670"/>
                      <a:pt x="2693237" y="760149"/>
                    </a:cubicBezTo>
                    <a:cubicBezTo>
                      <a:pt x="2690393" y="751629"/>
                      <a:pt x="2676174" y="754469"/>
                      <a:pt x="2674752" y="743108"/>
                    </a:cubicBezTo>
                    <a:cubicBezTo>
                      <a:pt x="2674752" y="733167"/>
                      <a:pt x="2686127" y="743108"/>
                      <a:pt x="2691815" y="744528"/>
                    </a:cubicBezTo>
                    <a:cubicBezTo>
                      <a:pt x="2697502" y="745948"/>
                      <a:pt x="2691815" y="741688"/>
                      <a:pt x="2686127" y="733167"/>
                    </a:cubicBezTo>
                    <a:cubicBezTo>
                      <a:pt x="2680439" y="724646"/>
                      <a:pt x="2674752" y="726066"/>
                      <a:pt x="2669064" y="723226"/>
                    </a:cubicBezTo>
                    <a:cubicBezTo>
                      <a:pt x="2664798" y="720386"/>
                      <a:pt x="2669064" y="714705"/>
                      <a:pt x="2671908" y="713285"/>
                    </a:cubicBezTo>
                    <a:close/>
                    <a:moveTo>
                      <a:pt x="2555786" y="710931"/>
                    </a:moveTo>
                    <a:cubicBezTo>
                      <a:pt x="2555786" y="710931"/>
                      <a:pt x="2558683" y="710931"/>
                      <a:pt x="2561580" y="710931"/>
                    </a:cubicBezTo>
                    <a:cubicBezTo>
                      <a:pt x="2565926" y="710931"/>
                      <a:pt x="2561580" y="713677"/>
                      <a:pt x="2561580" y="720544"/>
                    </a:cubicBezTo>
                    <a:cubicBezTo>
                      <a:pt x="2561580" y="727410"/>
                      <a:pt x="2555786" y="721917"/>
                      <a:pt x="2551440" y="721917"/>
                    </a:cubicBezTo>
                    <a:cubicBezTo>
                      <a:pt x="2547094" y="721917"/>
                      <a:pt x="2549991" y="717797"/>
                      <a:pt x="2552889" y="715051"/>
                    </a:cubicBezTo>
                    <a:cubicBezTo>
                      <a:pt x="2557235" y="713677"/>
                      <a:pt x="2554337" y="710931"/>
                      <a:pt x="2555786" y="710931"/>
                    </a:cubicBezTo>
                    <a:close/>
                    <a:moveTo>
                      <a:pt x="3230845" y="698973"/>
                    </a:moveTo>
                    <a:lnTo>
                      <a:pt x="3257809" y="710743"/>
                    </a:lnTo>
                    <a:lnTo>
                      <a:pt x="3250319" y="710743"/>
                    </a:lnTo>
                    <a:lnTo>
                      <a:pt x="3235339" y="704858"/>
                    </a:lnTo>
                    <a:lnTo>
                      <a:pt x="3224853" y="701915"/>
                    </a:lnTo>
                    <a:close/>
                    <a:moveTo>
                      <a:pt x="2526938" y="691509"/>
                    </a:moveTo>
                    <a:cubicBezTo>
                      <a:pt x="2528777" y="691862"/>
                      <a:pt x="2530616" y="692569"/>
                      <a:pt x="2530616" y="692569"/>
                    </a:cubicBezTo>
                    <a:cubicBezTo>
                      <a:pt x="2530616" y="692569"/>
                      <a:pt x="2529145" y="699631"/>
                      <a:pt x="2527674" y="701043"/>
                    </a:cubicBezTo>
                    <a:cubicBezTo>
                      <a:pt x="2527674" y="703868"/>
                      <a:pt x="2518846" y="699631"/>
                      <a:pt x="2518846" y="699631"/>
                    </a:cubicBezTo>
                    <a:cubicBezTo>
                      <a:pt x="2518846" y="699631"/>
                      <a:pt x="2521789" y="696806"/>
                      <a:pt x="2523260" y="692569"/>
                    </a:cubicBezTo>
                    <a:cubicBezTo>
                      <a:pt x="2523260" y="691156"/>
                      <a:pt x="2525099" y="691156"/>
                      <a:pt x="2526938" y="691509"/>
                    </a:cubicBezTo>
                    <a:close/>
                    <a:moveTo>
                      <a:pt x="2542890" y="689744"/>
                    </a:moveTo>
                    <a:cubicBezTo>
                      <a:pt x="2547430" y="691011"/>
                      <a:pt x="2550457" y="691011"/>
                      <a:pt x="2553484" y="694814"/>
                    </a:cubicBezTo>
                    <a:cubicBezTo>
                      <a:pt x="2556510" y="699885"/>
                      <a:pt x="2556510" y="702420"/>
                      <a:pt x="2553484" y="704955"/>
                    </a:cubicBezTo>
                    <a:cubicBezTo>
                      <a:pt x="2550457" y="706223"/>
                      <a:pt x="2548943" y="706223"/>
                      <a:pt x="2547430" y="702420"/>
                    </a:cubicBezTo>
                    <a:cubicBezTo>
                      <a:pt x="2544403" y="697350"/>
                      <a:pt x="2539863" y="701152"/>
                      <a:pt x="2538350" y="702420"/>
                    </a:cubicBezTo>
                    <a:cubicBezTo>
                      <a:pt x="2535323" y="703688"/>
                      <a:pt x="2535323" y="696082"/>
                      <a:pt x="2535323" y="692279"/>
                    </a:cubicBezTo>
                    <a:cubicBezTo>
                      <a:pt x="2535323" y="692279"/>
                      <a:pt x="2538350" y="689744"/>
                      <a:pt x="2542890" y="689744"/>
                    </a:cubicBezTo>
                    <a:close/>
                    <a:moveTo>
                      <a:pt x="3186992" y="682495"/>
                    </a:moveTo>
                    <a:lnTo>
                      <a:pt x="3192485" y="689557"/>
                    </a:lnTo>
                    <a:lnTo>
                      <a:pt x="3213082" y="699443"/>
                    </a:lnTo>
                    <a:lnTo>
                      <a:pt x="3210336" y="703680"/>
                    </a:lnTo>
                    <a:lnTo>
                      <a:pt x="3199350" y="696618"/>
                    </a:lnTo>
                    <a:lnTo>
                      <a:pt x="3188365" y="690969"/>
                    </a:lnTo>
                    <a:lnTo>
                      <a:pt x="3180126" y="685320"/>
                    </a:lnTo>
                    <a:close/>
                    <a:moveTo>
                      <a:pt x="3028204" y="574737"/>
                    </a:moveTo>
                    <a:cubicBezTo>
                      <a:pt x="3029087" y="573838"/>
                      <a:pt x="3030146" y="573478"/>
                      <a:pt x="3032971" y="574917"/>
                    </a:cubicBezTo>
                    <a:cubicBezTo>
                      <a:pt x="3038621" y="579233"/>
                      <a:pt x="3040034" y="579233"/>
                      <a:pt x="3041446" y="582110"/>
                    </a:cubicBezTo>
                    <a:lnTo>
                      <a:pt x="3040034" y="586425"/>
                    </a:lnTo>
                    <a:cubicBezTo>
                      <a:pt x="3040034" y="586425"/>
                      <a:pt x="3032971" y="590741"/>
                      <a:pt x="3030146" y="593618"/>
                    </a:cubicBezTo>
                    <a:cubicBezTo>
                      <a:pt x="3025909" y="597934"/>
                      <a:pt x="3025909" y="595057"/>
                      <a:pt x="3024496" y="586425"/>
                    </a:cubicBezTo>
                    <a:cubicBezTo>
                      <a:pt x="3024496" y="579233"/>
                      <a:pt x="3020259" y="580671"/>
                      <a:pt x="3024496" y="577794"/>
                    </a:cubicBezTo>
                    <a:cubicBezTo>
                      <a:pt x="3026615" y="577075"/>
                      <a:pt x="3027321" y="575636"/>
                      <a:pt x="3028204" y="574737"/>
                    </a:cubicBezTo>
                    <a:close/>
                    <a:moveTo>
                      <a:pt x="2726788" y="574394"/>
                    </a:moveTo>
                    <a:lnTo>
                      <a:pt x="2728357" y="577219"/>
                    </a:lnTo>
                    <a:lnTo>
                      <a:pt x="2725218" y="581456"/>
                    </a:lnTo>
                    <a:lnTo>
                      <a:pt x="2718940" y="578631"/>
                    </a:lnTo>
                    <a:close/>
                    <a:moveTo>
                      <a:pt x="2996719" y="550853"/>
                    </a:moveTo>
                    <a:lnTo>
                      <a:pt x="2999074" y="554384"/>
                    </a:lnTo>
                    <a:lnTo>
                      <a:pt x="2999074" y="557915"/>
                    </a:lnTo>
                    <a:lnTo>
                      <a:pt x="2996719" y="556738"/>
                    </a:lnTo>
                    <a:close/>
                    <a:moveTo>
                      <a:pt x="3477104" y="532628"/>
                    </a:moveTo>
                    <a:cubicBezTo>
                      <a:pt x="3477104" y="529489"/>
                      <a:pt x="3486644" y="537336"/>
                      <a:pt x="3493458" y="537336"/>
                    </a:cubicBezTo>
                    <a:cubicBezTo>
                      <a:pt x="3500272" y="538905"/>
                      <a:pt x="3498909" y="543613"/>
                      <a:pt x="3490732" y="543613"/>
                    </a:cubicBezTo>
                    <a:cubicBezTo>
                      <a:pt x="3482555" y="543613"/>
                      <a:pt x="3486644" y="542044"/>
                      <a:pt x="3481192" y="540474"/>
                    </a:cubicBezTo>
                    <a:cubicBezTo>
                      <a:pt x="3474378" y="538905"/>
                      <a:pt x="3477104" y="535766"/>
                      <a:pt x="3477104" y="532628"/>
                    </a:cubicBezTo>
                    <a:close/>
                    <a:moveTo>
                      <a:pt x="3383513" y="439069"/>
                    </a:moveTo>
                    <a:cubicBezTo>
                      <a:pt x="3384925" y="437684"/>
                      <a:pt x="3396224" y="445992"/>
                      <a:pt x="3401874" y="447377"/>
                    </a:cubicBezTo>
                    <a:cubicBezTo>
                      <a:pt x="3407523" y="447377"/>
                      <a:pt x="3414585" y="441838"/>
                      <a:pt x="3414585" y="441838"/>
                    </a:cubicBezTo>
                    <a:lnTo>
                      <a:pt x="3434359" y="454300"/>
                    </a:lnTo>
                    <a:cubicBezTo>
                      <a:pt x="3434359" y="454300"/>
                      <a:pt x="3427297" y="457070"/>
                      <a:pt x="3417410" y="455685"/>
                    </a:cubicBezTo>
                    <a:cubicBezTo>
                      <a:pt x="3408936" y="452916"/>
                      <a:pt x="3410348" y="454300"/>
                      <a:pt x="3400461" y="458455"/>
                    </a:cubicBezTo>
                    <a:cubicBezTo>
                      <a:pt x="3391987" y="461224"/>
                      <a:pt x="3391987" y="455685"/>
                      <a:pt x="3384925" y="448762"/>
                    </a:cubicBezTo>
                    <a:cubicBezTo>
                      <a:pt x="3377863" y="441838"/>
                      <a:pt x="3382100" y="440453"/>
                      <a:pt x="3383513" y="439069"/>
                    </a:cubicBezTo>
                    <a:close/>
                    <a:moveTo>
                      <a:pt x="284843" y="362527"/>
                    </a:moveTo>
                    <a:lnTo>
                      <a:pt x="291905" y="362527"/>
                    </a:lnTo>
                    <a:lnTo>
                      <a:pt x="290139" y="365666"/>
                    </a:lnTo>
                    <a:lnTo>
                      <a:pt x="284843" y="367235"/>
                    </a:lnTo>
                    <a:close/>
                    <a:moveTo>
                      <a:pt x="527783" y="301321"/>
                    </a:moveTo>
                    <a:lnTo>
                      <a:pt x="532020" y="301321"/>
                    </a:lnTo>
                    <a:lnTo>
                      <a:pt x="530607" y="308383"/>
                    </a:lnTo>
                    <a:lnTo>
                      <a:pt x="524958" y="306618"/>
                    </a:lnTo>
                    <a:close/>
                    <a:moveTo>
                      <a:pt x="400865" y="291905"/>
                    </a:moveTo>
                    <a:lnTo>
                      <a:pt x="408936" y="294521"/>
                    </a:lnTo>
                    <a:lnTo>
                      <a:pt x="423734" y="299752"/>
                    </a:lnTo>
                    <a:lnTo>
                      <a:pt x="417008" y="307599"/>
                    </a:lnTo>
                    <a:lnTo>
                      <a:pt x="407591" y="312830"/>
                    </a:lnTo>
                    <a:cubicBezTo>
                      <a:pt x="407591" y="312830"/>
                      <a:pt x="395484" y="312830"/>
                      <a:pt x="394139" y="314138"/>
                    </a:cubicBezTo>
                    <a:cubicBezTo>
                      <a:pt x="391449" y="315446"/>
                      <a:pt x="386068" y="304983"/>
                      <a:pt x="386068" y="304983"/>
                    </a:cubicBezTo>
                    <a:lnTo>
                      <a:pt x="388758" y="295829"/>
                    </a:lnTo>
                    <a:close/>
                    <a:moveTo>
                      <a:pt x="2593977" y="258785"/>
                    </a:moveTo>
                    <a:lnTo>
                      <a:pt x="2601039" y="258785"/>
                    </a:lnTo>
                    <a:lnTo>
                      <a:pt x="2599274" y="261924"/>
                    </a:lnTo>
                    <a:lnTo>
                      <a:pt x="2593977" y="263493"/>
                    </a:lnTo>
                    <a:close/>
                    <a:moveTo>
                      <a:pt x="2577498" y="251723"/>
                    </a:moveTo>
                    <a:lnTo>
                      <a:pt x="2582206" y="253488"/>
                    </a:lnTo>
                    <a:lnTo>
                      <a:pt x="2582206" y="258785"/>
                    </a:lnTo>
                    <a:lnTo>
                      <a:pt x="2577498" y="258785"/>
                    </a:lnTo>
                    <a:close/>
                    <a:moveTo>
                      <a:pt x="2549250" y="251723"/>
                    </a:moveTo>
                    <a:lnTo>
                      <a:pt x="2555977" y="252900"/>
                    </a:lnTo>
                    <a:lnTo>
                      <a:pt x="2558667" y="256431"/>
                    </a:lnTo>
                    <a:lnTo>
                      <a:pt x="2550596" y="255254"/>
                    </a:lnTo>
                    <a:close/>
                    <a:moveTo>
                      <a:pt x="2917032" y="231421"/>
                    </a:moveTo>
                    <a:cubicBezTo>
                      <a:pt x="2920988" y="231244"/>
                      <a:pt x="2926023" y="231950"/>
                      <a:pt x="2933216" y="233363"/>
                    </a:cubicBezTo>
                    <a:cubicBezTo>
                      <a:pt x="2946163" y="236187"/>
                      <a:pt x="2951918" y="239012"/>
                      <a:pt x="2964865" y="243249"/>
                    </a:cubicBezTo>
                    <a:cubicBezTo>
                      <a:pt x="2964865" y="243249"/>
                      <a:pt x="2970619" y="247486"/>
                      <a:pt x="2969180" y="248898"/>
                    </a:cubicBezTo>
                    <a:cubicBezTo>
                      <a:pt x="2966303" y="250311"/>
                      <a:pt x="2956233" y="254548"/>
                      <a:pt x="2953356" y="254548"/>
                    </a:cubicBezTo>
                    <a:cubicBezTo>
                      <a:pt x="2950479" y="255960"/>
                      <a:pt x="2946163" y="255960"/>
                      <a:pt x="2933216" y="254548"/>
                    </a:cubicBezTo>
                    <a:cubicBezTo>
                      <a:pt x="2933216" y="254548"/>
                      <a:pt x="2923146" y="257373"/>
                      <a:pt x="2913076" y="257373"/>
                    </a:cubicBezTo>
                    <a:cubicBezTo>
                      <a:pt x="2901567" y="258785"/>
                      <a:pt x="2903006" y="254548"/>
                      <a:pt x="2898690" y="250311"/>
                    </a:cubicBezTo>
                    <a:cubicBezTo>
                      <a:pt x="2892936" y="246074"/>
                      <a:pt x="2900129" y="239012"/>
                      <a:pt x="2907322" y="234775"/>
                    </a:cubicBezTo>
                    <a:cubicBezTo>
                      <a:pt x="2910199" y="232656"/>
                      <a:pt x="2913076" y="231597"/>
                      <a:pt x="2917032" y="231421"/>
                    </a:cubicBezTo>
                    <a:close/>
                    <a:moveTo>
                      <a:pt x="933779" y="200096"/>
                    </a:moveTo>
                    <a:lnTo>
                      <a:pt x="946334" y="203627"/>
                    </a:lnTo>
                    <a:lnTo>
                      <a:pt x="944764" y="207158"/>
                    </a:lnTo>
                    <a:lnTo>
                      <a:pt x="927502" y="205981"/>
                    </a:lnTo>
                    <a:close/>
                    <a:moveTo>
                      <a:pt x="844587" y="200096"/>
                    </a:moveTo>
                    <a:cubicBezTo>
                      <a:pt x="849818" y="200096"/>
                      <a:pt x="849818" y="202450"/>
                      <a:pt x="849818" y="202450"/>
                    </a:cubicBezTo>
                    <a:lnTo>
                      <a:pt x="848510" y="204804"/>
                    </a:lnTo>
                    <a:lnTo>
                      <a:pt x="838048" y="202450"/>
                    </a:lnTo>
                    <a:cubicBezTo>
                      <a:pt x="838048" y="202450"/>
                      <a:pt x="839356" y="200096"/>
                      <a:pt x="844587" y="200096"/>
                    </a:cubicBezTo>
                    <a:close/>
                    <a:moveTo>
                      <a:pt x="882774" y="195388"/>
                    </a:moveTo>
                    <a:lnTo>
                      <a:pt x="882774" y="200685"/>
                    </a:lnTo>
                    <a:lnTo>
                      <a:pt x="878066" y="202450"/>
                    </a:lnTo>
                    <a:lnTo>
                      <a:pt x="875712" y="197154"/>
                    </a:lnTo>
                    <a:close/>
                    <a:moveTo>
                      <a:pt x="882774" y="188326"/>
                    </a:moveTo>
                    <a:lnTo>
                      <a:pt x="881092" y="193034"/>
                    </a:lnTo>
                    <a:lnTo>
                      <a:pt x="871004" y="189503"/>
                    </a:lnTo>
                    <a:close/>
                    <a:moveTo>
                      <a:pt x="777483" y="187384"/>
                    </a:moveTo>
                    <a:cubicBezTo>
                      <a:pt x="784439" y="188797"/>
                      <a:pt x="780265" y="193034"/>
                      <a:pt x="780265" y="193034"/>
                    </a:cubicBezTo>
                    <a:lnTo>
                      <a:pt x="788612" y="195859"/>
                    </a:lnTo>
                    <a:cubicBezTo>
                      <a:pt x="788612" y="195859"/>
                      <a:pt x="781657" y="198684"/>
                      <a:pt x="777483" y="198684"/>
                    </a:cubicBezTo>
                    <a:cubicBezTo>
                      <a:pt x="773310" y="198684"/>
                      <a:pt x="759400" y="200096"/>
                      <a:pt x="759400" y="200096"/>
                    </a:cubicBezTo>
                    <a:lnTo>
                      <a:pt x="758009" y="190209"/>
                    </a:lnTo>
                    <a:cubicBezTo>
                      <a:pt x="758009" y="190209"/>
                      <a:pt x="770528" y="185972"/>
                      <a:pt x="777483" y="187384"/>
                    </a:cubicBezTo>
                    <a:close/>
                    <a:moveTo>
                      <a:pt x="947275" y="185972"/>
                    </a:moveTo>
                    <a:lnTo>
                      <a:pt x="948688" y="191622"/>
                    </a:lnTo>
                    <a:lnTo>
                      <a:pt x="943038" y="193034"/>
                    </a:lnTo>
                    <a:lnTo>
                      <a:pt x="941626" y="187384"/>
                    </a:lnTo>
                    <a:close/>
                    <a:moveTo>
                      <a:pt x="856880" y="185972"/>
                    </a:moveTo>
                    <a:lnTo>
                      <a:pt x="863942" y="185972"/>
                    </a:lnTo>
                    <a:lnTo>
                      <a:pt x="863942" y="189503"/>
                    </a:lnTo>
                    <a:lnTo>
                      <a:pt x="858292" y="190680"/>
                    </a:lnTo>
                    <a:close/>
                    <a:moveTo>
                      <a:pt x="2091453" y="178751"/>
                    </a:moveTo>
                    <a:cubicBezTo>
                      <a:pt x="2097164" y="178751"/>
                      <a:pt x="2097164" y="180136"/>
                      <a:pt x="2104304" y="181520"/>
                    </a:cubicBezTo>
                    <a:cubicBezTo>
                      <a:pt x="2104304" y="181520"/>
                      <a:pt x="2120010" y="184290"/>
                      <a:pt x="2135716" y="188444"/>
                    </a:cubicBezTo>
                    <a:cubicBezTo>
                      <a:pt x="2151422" y="192598"/>
                      <a:pt x="2144283" y="191213"/>
                      <a:pt x="2147139" y="196752"/>
                    </a:cubicBezTo>
                    <a:cubicBezTo>
                      <a:pt x="2151422" y="202291"/>
                      <a:pt x="2142855" y="198137"/>
                      <a:pt x="2134288" y="198137"/>
                    </a:cubicBezTo>
                    <a:cubicBezTo>
                      <a:pt x="2127149" y="198137"/>
                      <a:pt x="2120010" y="196752"/>
                      <a:pt x="2105731" y="195368"/>
                    </a:cubicBezTo>
                    <a:cubicBezTo>
                      <a:pt x="2090025" y="192598"/>
                      <a:pt x="2087170" y="192598"/>
                      <a:pt x="2078603" y="193983"/>
                    </a:cubicBezTo>
                    <a:cubicBezTo>
                      <a:pt x="2068608" y="195368"/>
                      <a:pt x="2067180" y="196752"/>
                      <a:pt x="2065752" y="193983"/>
                    </a:cubicBezTo>
                    <a:cubicBezTo>
                      <a:pt x="2064324" y="191213"/>
                      <a:pt x="2070036" y="191213"/>
                      <a:pt x="2074319" y="191213"/>
                    </a:cubicBezTo>
                    <a:cubicBezTo>
                      <a:pt x="2080030" y="189829"/>
                      <a:pt x="2080030" y="188444"/>
                      <a:pt x="2080030" y="184290"/>
                    </a:cubicBezTo>
                    <a:cubicBezTo>
                      <a:pt x="2080030" y="178751"/>
                      <a:pt x="2084314" y="180136"/>
                      <a:pt x="2091453" y="178751"/>
                    </a:cubicBezTo>
                    <a:close/>
                    <a:moveTo>
                      <a:pt x="1005185" y="174202"/>
                    </a:moveTo>
                    <a:lnTo>
                      <a:pt x="1014602" y="174202"/>
                    </a:lnTo>
                    <a:lnTo>
                      <a:pt x="1014602" y="178910"/>
                    </a:lnTo>
                    <a:lnTo>
                      <a:pt x="1005185" y="178910"/>
                    </a:lnTo>
                    <a:close/>
                    <a:moveTo>
                      <a:pt x="985569" y="171847"/>
                    </a:moveTo>
                    <a:lnTo>
                      <a:pt x="998124" y="171847"/>
                    </a:lnTo>
                    <a:lnTo>
                      <a:pt x="994985" y="174202"/>
                    </a:lnTo>
                    <a:lnTo>
                      <a:pt x="984000" y="173417"/>
                    </a:lnTo>
                    <a:close/>
                    <a:moveTo>
                      <a:pt x="974583" y="171847"/>
                    </a:moveTo>
                    <a:lnTo>
                      <a:pt x="979291" y="171847"/>
                    </a:lnTo>
                    <a:lnTo>
                      <a:pt x="979291" y="174202"/>
                    </a:lnTo>
                    <a:lnTo>
                      <a:pt x="974583" y="174202"/>
                    </a:lnTo>
                    <a:close/>
                    <a:moveTo>
                      <a:pt x="1966926" y="171688"/>
                    </a:moveTo>
                    <a:cubicBezTo>
                      <a:pt x="1969869" y="171688"/>
                      <a:pt x="1975754" y="174042"/>
                      <a:pt x="1981639" y="175219"/>
                    </a:cubicBezTo>
                    <a:lnTo>
                      <a:pt x="1988995" y="178749"/>
                    </a:lnTo>
                    <a:cubicBezTo>
                      <a:pt x="1988995" y="178749"/>
                      <a:pt x="1983110" y="181103"/>
                      <a:pt x="1978696" y="177572"/>
                    </a:cubicBezTo>
                    <a:cubicBezTo>
                      <a:pt x="1974283" y="175219"/>
                      <a:pt x="1968398" y="175219"/>
                      <a:pt x="1961041" y="174042"/>
                    </a:cubicBezTo>
                    <a:cubicBezTo>
                      <a:pt x="1953685" y="172865"/>
                      <a:pt x="1962513" y="171688"/>
                      <a:pt x="1966926" y="171688"/>
                    </a:cubicBezTo>
                    <a:close/>
                    <a:moveTo>
                      <a:pt x="2057599" y="168393"/>
                    </a:moveTo>
                    <a:cubicBezTo>
                      <a:pt x="2062980" y="166981"/>
                      <a:pt x="2067015" y="169806"/>
                      <a:pt x="2068360" y="171218"/>
                    </a:cubicBezTo>
                    <a:cubicBezTo>
                      <a:pt x="2068360" y="171218"/>
                      <a:pt x="2072396" y="171218"/>
                      <a:pt x="2072396" y="174043"/>
                    </a:cubicBezTo>
                    <a:cubicBezTo>
                      <a:pt x="2073741" y="178280"/>
                      <a:pt x="2069706" y="178280"/>
                      <a:pt x="2065670" y="179693"/>
                    </a:cubicBezTo>
                    <a:cubicBezTo>
                      <a:pt x="2061635" y="181105"/>
                      <a:pt x="2060289" y="178280"/>
                      <a:pt x="2052218" y="175455"/>
                    </a:cubicBezTo>
                    <a:cubicBezTo>
                      <a:pt x="2045492" y="172631"/>
                      <a:pt x="2050873" y="168393"/>
                      <a:pt x="2057599" y="168393"/>
                    </a:cubicBezTo>
                    <a:close/>
                    <a:moveTo>
                      <a:pt x="1599239" y="166981"/>
                    </a:moveTo>
                    <a:lnTo>
                      <a:pt x="1600584" y="169806"/>
                    </a:lnTo>
                    <a:cubicBezTo>
                      <a:pt x="1600584" y="169806"/>
                      <a:pt x="1599239" y="174043"/>
                      <a:pt x="1595203" y="174043"/>
                    </a:cubicBezTo>
                    <a:cubicBezTo>
                      <a:pt x="1592513" y="174043"/>
                      <a:pt x="1591167" y="172631"/>
                      <a:pt x="1592513" y="169806"/>
                    </a:cubicBezTo>
                    <a:cubicBezTo>
                      <a:pt x="1592513" y="166981"/>
                      <a:pt x="1593858" y="166981"/>
                      <a:pt x="1599239" y="166981"/>
                    </a:cubicBezTo>
                    <a:close/>
                    <a:moveTo>
                      <a:pt x="1517433" y="164626"/>
                    </a:moveTo>
                    <a:cubicBezTo>
                      <a:pt x="1517433" y="164626"/>
                      <a:pt x="1528975" y="164626"/>
                      <a:pt x="1540517" y="164626"/>
                    </a:cubicBezTo>
                    <a:cubicBezTo>
                      <a:pt x="1553502" y="164626"/>
                      <a:pt x="1547731" y="167451"/>
                      <a:pt x="1547731" y="173100"/>
                    </a:cubicBezTo>
                    <a:cubicBezTo>
                      <a:pt x="1547731" y="178750"/>
                      <a:pt x="1537632" y="175925"/>
                      <a:pt x="1530418" y="175925"/>
                    </a:cubicBezTo>
                    <a:cubicBezTo>
                      <a:pt x="1523204" y="174513"/>
                      <a:pt x="1521761" y="174513"/>
                      <a:pt x="1515990" y="173100"/>
                    </a:cubicBezTo>
                    <a:cubicBezTo>
                      <a:pt x="1508776" y="170276"/>
                      <a:pt x="1515990" y="166038"/>
                      <a:pt x="1517433" y="164626"/>
                    </a:cubicBezTo>
                    <a:close/>
                    <a:moveTo>
                      <a:pt x="1040234" y="162430"/>
                    </a:moveTo>
                    <a:lnTo>
                      <a:pt x="1042850" y="168080"/>
                    </a:lnTo>
                    <a:lnTo>
                      <a:pt x="1041542" y="173729"/>
                    </a:lnTo>
                    <a:cubicBezTo>
                      <a:pt x="1041542" y="173729"/>
                      <a:pt x="1038926" y="172317"/>
                      <a:pt x="1038926" y="170904"/>
                    </a:cubicBezTo>
                    <a:lnTo>
                      <a:pt x="1036311" y="173729"/>
                    </a:lnTo>
                    <a:lnTo>
                      <a:pt x="1033695" y="176554"/>
                    </a:lnTo>
                    <a:lnTo>
                      <a:pt x="1031080" y="172317"/>
                    </a:lnTo>
                    <a:close/>
                    <a:moveTo>
                      <a:pt x="1024802" y="162430"/>
                    </a:moveTo>
                    <a:cubicBezTo>
                      <a:pt x="1028726" y="162430"/>
                      <a:pt x="1027418" y="163842"/>
                      <a:pt x="1027418" y="163842"/>
                    </a:cubicBezTo>
                    <a:lnTo>
                      <a:pt x="1026110" y="169492"/>
                    </a:lnTo>
                    <a:cubicBezTo>
                      <a:pt x="1026110" y="169492"/>
                      <a:pt x="1020879" y="168080"/>
                      <a:pt x="1019571" y="166667"/>
                    </a:cubicBezTo>
                    <a:cubicBezTo>
                      <a:pt x="1016956" y="163842"/>
                      <a:pt x="1019571" y="163842"/>
                      <a:pt x="1024802" y="162430"/>
                    </a:cubicBezTo>
                    <a:close/>
                    <a:moveTo>
                      <a:pt x="1008951" y="162430"/>
                    </a:moveTo>
                    <a:lnTo>
                      <a:pt x="1014601" y="165255"/>
                    </a:lnTo>
                    <a:lnTo>
                      <a:pt x="1013188" y="169492"/>
                    </a:lnTo>
                    <a:lnTo>
                      <a:pt x="1007539" y="168080"/>
                    </a:lnTo>
                    <a:close/>
                    <a:moveTo>
                      <a:pt x="906315" y="160077"/>
                    </a:moveTo>
                    <a:lnTo>
                      <a:pt x="915732" y="161646"/>
                    </a:lnTo>
                    <a:lnTo>
                      <a:pt x="915732" y="164785"/>
                    </a:lnTo>
                    <a:lnTo>
                      <a:pt x="906315" y="164785"/>
                    </a:lnTo>
                    <a:close/>
                    <a:moveTo>
                      <a:pt x="1024017" y="155368"/>
                    </a:moveTo>
                    <a:lnTo>
                      <a:pt x="1022546" y="160076"/>
                    </a:lnTo>
                    <a:lnTo>
                      <a:pt x="1015189" y="160076"/>
                    </a:lnTo>
                    <a:cubicBezTo>
                      <a:pt x="1012247" y="160076"/>
                      <a:pt x="1015189" y="156545"/>
                      <a:pt x="1016661" y="156545"/>
                    </a:cubicBezTo>
                    <a:cubicBezTo>
                      <a:pt x="1018132" y="155368"/>
                      <a:pt x="1024017" y="155368"/>
                      <a:pt x="1024017" y="155368"/>
                    </a:cubicBezTo>
                    <a:close/>
                    <a:moveTo>
                      <a:pt x="1037553" y="150661"/>
                    </a:moveTo>
                    <a:lnTo>
                      <a:pt x="1040496" y="155155"/>
                    </a:lnTo>
                    <a:cubicBezTo>
                      <a:pt x="1040496" y="155155"/>
                      <a:pt x="1040496" y="161148"/>
                      <a:pt x="1037553" y="162646"/>
                    </a:cubicBezTo>
                    <a:cubicBezTo>
                      <a:pt x="1036082" y="165642"/>
                      <a:pt x="1030197" y="167140"/>
                      <a:pt x="1030197" y="167140"/>
                    </a:cubicBezTo>
                    <a:lnTo>
                      <a:pt x="1028726" y="158152"/>
                    </a:lnTo>
                    <a:close/>
                    <a:moveTo>
                      <a:pt x="945549" y="138891"/>
                    </a:moveTo>
                    <a:lnTo>
                      <a:pt x="953396" y="143305"/>
                    </a:lnTo>
                    <a:lnTo>
                      <a:pt x="948688" y="149190"/>
                    </a:lnTo>
                    <a:lnTo>
                      <a:pt x="943980" y="150661"/>
                    </a:lnTo>
                    <a:lnTo>
                      <a:pt x="943980" y="146247"/>
                    </a:lnTo>
                    <a:lnTo>
                      <a:pt x="936133" y="146247"/>
                    </a:lnTo>
                    <a:lnTo>
                      <a:pt x="934564" y="140362"/>
                    </a:lnTo>
                    <a:close/>
                    <a:moveTo>
                      <a:pt x="2126470" y="138733"/>
                    </a:moveTo>
                    <a:cubicBezTo>
                      <a:pt x="2130707" y="140145"/>
                      <a:pt x="2133532" y="141558"/>
                      <a:pt x="2136357" y="144382"/>
                    </a:cubicBezTo>
                    <a:cubicBezTo>
                      <a:pt x="2139181" y="145795"/>
                      <a:pt x="2142006" y="142970"/>
                      <a:pt x="2143419" y="140145"/>
                    </a:cubicBezTo>
                    <a:cubicBezTo>
                      <a:pt x="2144831" y="138733"/>
                      <a:pt x="2151893" y="140145"/>
                      <a:pt x="2157543" y="140145"/>
                    </a:cubicBezTo>
                    <a:cubicBezTo>
                      <a:pt x="2163192" y="141558"/>
                      <a:pt x="2161780" y="141558"/>
                      <a:pt x="2167429" y="144382"/>
                    </a:cubicBezTo>
                    <a:cubicBezTo>
                      <a:pt x="2171667" y="147207"/>
                      <a:pt x="2173079" y="145795"/>
                      <a:pt x="2177316" y="145795"/>
                    </a:cubicBezTo>
                    <a:cubicBezTo>
                      <a:pt x="2180141" y="144382"/>
                      <a:pt x="2187203" y="144382"/>
                      <a:pt x="2190028" y="145795"/>
                    </a:cubicBezTo>
                    <a:lnTo>
                      <a:pt x="2199915" y="147207"/>
                    </a:lnTo>
                    <a:cubicBezTo>
                      <a:pt x="2199915" y="147207"/>
                      <a:pt x="2208389" y="148619"/>
                      <a:pt x="2212626" y="148619"/>
                    </a:cubicBezTo>
                    <a:cubicBezTo>
                      <a:pt x="2215451" y="147207"/>
                      <a:pt x="2216863" y="151444"/>
                      <a:pt x="2218276" y="152856"/>
                    </a:cubicBezTo>
                    <a:cubicBezTo>
                      <a:pt x="2219688" y="155681"/>
                      <a:pt x="2209801" y="157093"/>
                      <a:pt x="2209801" y="157093"/>
                    </a:cubicBezTo>
                    <a:cubicBezTo>
                      <a:pt x="2209801" y="157093"/>
                      <a:pt x="2197090" y="159918"/>
                      <a:pt x="2185791" y="158506"/>
                    </a:cubicBezTo>
                    <a:cubicBezTo>
                      <a:pt x="2174491" y="157093"/>
                      <a:pt x="2166017" y="155681"/>
                      <a:pt x="2151893" y="152856"/>
                    </a:cubicBezTo>
                    <a:cubicBezTo>
                      <a:pt x="2139181" y="151444"/>
                      <a:pt x="2136357" y="151444"/>
                      <a:pt x="2127882" y="150032"/>
                    </a:cubicBezTo>
                    <a:cubicBezTo>
                      <a:pt x="2119408" y="148619"/>
                      <a:pt x="2123645" y="144382"/>
                      <a:pt x="2117995" y="141558"/>
                    </a:cubicBezTo>
                    <a:cubicBezTo>
                      <a:pt x="2113758" y="140145"/>
                      <a:pt x="2122233" y="138733"/>
                      <a:pt x="2126470" y="138733"/>
                    </a:cubicBezTo>
                    <a:close/>
                    <a:moveTo>
                      <a:pt x="1913667" y="131694"/>
                    </a:moveTo>
                    <a:cubicBezTo>
                      <a:pt x="1916021" y="132169"/>
                      <a:pt x="1919160" y="133753"/>
                      <a:pt x="1921514" y="135654"/>
                    </a:cubicBezTo>
                    <a:cubicBezTo>
                      <a:pt x="1926222" y="138189"/>
                      <a:pt x="1930930" y="140724"/>
                      <a:pt x="1930930" y="140724"/>
                    </a:cubicBezTo>
                    <a:cubicBezTo>
                      <a:pt x="1930930" y="140724"/>
                      <a:pt x="1932499" y="144527"/>
                      <a:pt x="1927791" y="145794"/>
                    </a:cubicBezTo>
                    <a:cubicBezTo>
                      <a:pt x="1923083" y="145794"/>
                      <a:pt x="1919945" y="143259"/>
                      <a:pt x="1916806" y="139457"/>
                    </a:cubicBezTo>
                    <a:cubicBezTo>
                      <a:pt x="1913667" y="135654"/>
                      <a:pt x="1912098" y="139457"/>
                      <a:pt x="1910529" y="134387"/>
                    </a:cubicBezTo>
                    <a:cubicBezTo>
                      <a:pt x="1909744" y="131852"/>
                      <a:pt x="1911313" y="131218"/>
                      <a:pt x="1913667" y="131694"/>
                    </a:cubicBezTo>
                    <a:close/>
                    <a:moveTo>
                      <a:pt x="925147" y="129474"/>
                    </a:moveTo>
                    <a:lnTo>
                      <a:pt x="936917" y="129474"/>
                    </a:lnTo>
                    <a:lnTo>
                      <a:pt x="936917" y="134182"/>
                    </a:lnTo>
                    <a:lnTo>
                      <a:pt x="925147" y="132613"/>
                    </a:lnTo>
                    <a:close/>
                    <a:moveTo>
                      <a:pt x="939272" y="127119"/>
                    </a:moveTo>
                    <a:lnTo>
                      <a:pt x="955751" y="127119"/>
                    </a:lnTo>
                    <a:lnTo>
                      <a:pt x="955751" y="131827"/>
                    </a:lnTo>
                    <a:lnTo>
                      <a:pt x="939272" y="129473"/>
                    </a:lnTo>
                    <a:close/>
                    <a:moveTo>
                      <a:pt x="1141721" y="124766"/>
                    </a:moveTo>
                    <a:lnTo>
                      <a:pt x="1148783" y="124766"/>
                    </a:lnTo>
                    <a:lnTo>
                      <a:pt x="1148783" y="127120"/>
                    </a:lnTo>
                    <a:lnTo>
                      <a:pt x="1144546" y="129474"/>
                    </a:lnTo>
                    <a:close/>
                    <a:moveTo>
                      <a:pt x="2006139" y="123717"/>
                    </a:moveTo>
                    <a:cubicBezTo>
                      <a:pt x="2006139" y="123717"/>
                      <a:pt x="2025971" y="126639"/>
                      <a:pt x="2035887" y="128100"/>
                    </a:cubicBezTo>
                    <a:cubicBezTo>
                      <a:pt x="2047220" y="129562"/>
                      <a:pt x="2050053" y="132484"/>
                      <a:pt x="2050053" y="132484"/>
                    </a:cubicBezTo>
                    <a:cubicBezTo>
                      <a:pt x="2050053" y="132484"/>
                      <a:pt x="2038721" y="135406"/>
                      <a:pt x="2035887" y="138328"/>
                    </a:cubicBezTo>
                    <a:cubicBezTo>
                      <a:pt x="2033054" y="139789"/>
                      <a:pt x="2042970" y="142712"/>
                      <a:pt x="2048637" y="144173"/>
                    </a:cubicBezTo>
                    <a:cubicBezTo>
                      <a:pt x="2054303" y="145634"/>
                      <a:pt x="2067052" y="150017"/>
                      <a:pt x="2059969" y="145634"/>
                    </a:cubicBezTo>
                    <a:cubicBezTo>
                      <a:pt x="2052886" y="142712"/>
                      <a:pt x="2052886" y="138328"/>
                      <a:pt x="2052886" y="131023"/>
                    </a:cubicBezTo>
                    <a:cubicBezTo>
                      <a:pt x="2051470" y="123717"/>
                      <a:pt x="2071302" y="133945"/>
                      <a:pt x="2071302" y="133945"/>
                    </a:cubicBezTo>
                    <a:lnTo>
                      <a:pt x="2098217" y="138328"/>
                    </a:lnTo>
                    <a:lnTo>
                      <a:pt x="2095384" y="142712"/>
                    </a:lnTo>
                    <a:cubicBezTo>
                      <a:pt x="2095384" y="142712"/>
                      <a:pt x="2099633" y="151478"/>
                      <a:pt x="2096800" y="152939"/>
                    </a:cubicBezTo>
                    <a:cubicBezTo>
                      <a:pt x="2095384" y="154400"/>
                      <a:pt x="2084051" y="152939"/>
                      <a:pt x="2079801" y="155861"/>
                    </a:cubicBezTo>
                    <a:cubicBezTo>
                      <a:pt x="2075551" y="158784"/>
                      <a:pt x="2065635" y="157323"/>
                      <a:pt x="2062802" y="155861"/>
                    </a:cubicBezTo>
                    <a:cubicBezTo>
                      <a:pt x="2059969" y="155861"/>
                      <a:pt x="2058553" y="152939"/>
                      <a:pt x="2055719" y="152939"/>
                    </a:cubicBezTo>
                    <a:cubicBezTo>
                      <a:pt x="2052886" y="154400"/>
                      <a:pt x="2034471" y="157323"/>
                      <a:pt x="2025971" y="157323"/>
                    </a:cubicBezTo>
                    <a:cubicBezTo>
                      <a:pt x="2017472" y="157323"/>
                      <a:pt x="2020305" y="154400"/>
                      <a:pt x="2017472" y="154400"/>
                    </a:cubicBezTo>
                    <a:cubicBezTo>
                      <a:pt x="2013222" y="155861"/>
                      <a:pt x="2017472" y="160245"/>
                      <a:pt x="2014639" y="163167"/>
                    </a:cubicBezTo>
                    <a:cubicBezTo>
                      <a:pt x="2011806" y="164628"/>
                      <a:pt x="1999056" y="160245"/>
                      <a:pt x="1990557" y="158784"/>
                    </a:cubicBezTo>
                    <a:cubicBezTo>
                      <a:pt x="1980641" y="157323"/>
                      <a:pt x="1974975" y="151478"/>
                      <a:pt x="1963642" y="150017"/>
                    </a:cubicBezTo>
                    <a:cubicBezTo>
                      <a:pt x="1952309" y="147095"/>
                      <a:pt x="1955143" y="144173"/>
                      <a:pt x="1955143" y="144173"/>
                    </a:cubicBezTo>
                    <a:lnTo>
                      <a:pt x="1946643" y="139789"/>
                    </a:lnTo>
                    <a:cubicBezTo>
                      <a:pt x="1939560" y="136867"/>
                      <a:pt x="1945227" y="128100"/>
                      <a:pt x="1950893" y="125178"/>
                    </a:cubicBezTo>
                    <a:cubicBezTo>
                      <a:pt x="1956559" y="122256"/>
                      <a:pt x="1962225" y="125178"/>
                      <a:pt x="1970725" y="125178"/>
                    </a:cubicBezTo>
                    <a:cubicBezTo>
                      <a:pt x="1979224" y="126639"/>
                      <a:pt x="1987724" y="129562"/>
                      <a:pt x="1994807" y="133945"/>
                    </a:cubicBezTo>
                    <a:cubicBezTo>
                      <a:pt x="2001890" y="138328"/>
                      <a:pt x="2004723" y="136867"/>
                      <a:pt x="2006139" y="133945"/>
                    </a:cubicBezTo>
                    <a:cubicBezTo>
                      <a:pt x="2006139" y="132484"/>
                      <a:pt x="2003306" y="125178"/>
                      <a:pt x="2006139" y="123717"/>
                    </a:cubicBezTo>
                    <a:close/>
                    <a:moveTo>
                      <a:pt x="2205565" y="122256"/>
                    </a:moveTo>
                    <a:lnTo>
                      <a:pt x="2211450" y="122256"/>
                    </a:lnTo>
                    <a:lnTo>
                      <a:pt x="2212627" y="127553"/>
                    </a:lnTo>
                    <a:lnTo>
                      <a:pt x="2206742" y="129318"/>
                    </a:lnTo>
                    <a:close/>
                    <a:moveTo>
                      <a:pt x="1155845" y="120057"/>
                    </a:moveTo>
                    <a:lnTo>
                      <a:pt x="1160553" y="120057"/>
                    </a:lnTo>
                    <a:lnTo>
                      <a:pt x="1160553" y="122411"/>
                    </a:lnTo>
                    <a:lnTo>
                      <a:pt x="1158199" y="124765"/>
                    </a:lnTo>
                    <a:close/>
                    <a:moveTo>
                      <a:pt x="1138425" y="112054"/>
                    </a:moveTo>
                    <a:cubicBezTo>
                      <a:pt x="1144075" y="112054"/>
                      <a:pt x="1144075" y="112054"/>
                      <a:pt x="1144075" y="112054"/>
                    </a:cubicBezTo>
                    <a:cubicBezTo>
                      <a:pt x="1144075" y="112054"/>
                      <a:pt x="1144075" y="116292"/>
                      <a:pt x="1141250" y="116292"/>
                    </a:cubicBezTo>
                    <a:cubicBezTo>
                      <a:pt x="1138425" y="116292"/>
                      <a:pt x="1137013" y="117704"/>
                      <a:pt x="1134188" y="114879"/>
                    </a:cubicBezTo>
                    <a:cubicBezTo>
                      <a:pt x="1129951" y="113467"/>
                      <a:pt x="1134188" y="110642"/>
                      <a:pt x="1138425" y="112054"/>
                    </a:cubicBezTo>
                    <a:close/>
                    <a:moveTo>
                      <a:pt x="1173736" y="110642"/>
                    </a:moveTo>
                    <a:lnTo>
                      <a:pt x="1179385" y="110642"/>
                    </a:lnTo>
                    <a:lnTo>
                      <a:pt x="1179385" y="113781"/>
                    </a:lnTo>
                    <a:lnTo>
                      <a:pt x="1172323" y="115350"/>
                    </a:lnTo>
                    <a:close/>
                    <a:moveTo>
                      <a:pt x="1169970" y="110642"/>
                    </a:moveTo>
                    <a:lnTo>
                      <a:pt x="1166831" y="112996"/>
                    </a:lnTo>
                    <a:lnTo>
                      <a:pt x="1160553" y="115350"/>
                    </a:lnTo>
                    <a:lnTo>
                      <a:pt x="1160553" y="112996"/>
                    </a:lnTo>
                    <a:close/>
                    <a:moveTo>
                      <a:pt x="1153491" y="110642"/>
                    </a:moveTo>
                    <a:lnTo>
                      <a:pt x="1155846" y="110642"/>
                    </a:lnTo>
                    <a:lnTo>
                      <a:pt x="1155846" y="113781"/>
                    </a:lnTo>
                    <a:lnTo>
                      <a:pt x="1153491" y="115350"/>
                    </a:lnTo>
                    <a:close/>
                    <a:moveTo>
                      <a:pt x="1192726" y="108287"/>
                    </a:moveTo>
                    <a:cubicBezTo>
                      <a:pt x="1192726" y="108287"/>
                      <a:pt x="1196649" y="111818"/>
                      <a:pt x="1199264" y="111818"/>
                    </a:cubicBezTo>
                    <a:cubicBezTo>
                      <a:pt x="1200572" y="112995"/>
                      <a:pt x="1199264" y="115349"/>
                      <a:pt x="1199264" y="115349"/>
                    </a:cubicBezTo>
                    <a:lnTo>
                      <a:pt x="1195341" y="115349"/>
                    </a:lnTo>
                    <a:cubicBezTo>
                      <a:pt x="1195341" y="115349"/>
                      <a:pt x="1190110" y="112995"/>
                      <a:pt x="1190110" y="111818"/>
                    </a:cubicBezTo>
                    <a:cubicBezTo>
                      <a:pt x="1188802" y="109464"/>
                      <a:pt x="1191418" y="108287"/>
                      <a:pt x="1192726" y="108287"/>
                    </a:cubicBezTo>
                    <a:close/>
                    <a:moveTo>
                      <a:pt x="2121889" y="108132"/>
                    </a:moveTo>
                    <a:lnTo>
                      <a:pt x="2127880" y="111270"/>
                    </a:lnTo>
                    <a:cubicBezTo>
                      <a:pt x="2127880" y="111270"/>
                      <a:pt x="2127880" y="115978"/>
                      <a:pt x="2118893" y="115978"/>
                    </a:cubicBezTo>
                    <a:cubicBezTo>
                      <a:pt x="2111403" y="117547"/>
                      <a:pt x="2111403" y="115978"/>
                      <a:pt x="2111403" y="115978"/>
                    </a:cubicBezTo>
                    <a:lnTo>
                      <a:pt x="2112901" y="109701"/>
                    </a:lnTo>
                    <a:close/>
                    <a:moveTo>
                      <a:pt x="640613" y="107350"/>
                    </a:moveTo>
                    <a:cubicBezTo>
                      <a:pt x="651952" y="105933"/>
                      <a:pt x="656204" y="110183"/>
                      <a:pt x="668960" y="107350"/>
                    </a:cubicBezTo>
                    <a:cubicBezTo>
                      <a:pt x="683134" y="105933"/>
                      <a:pt x="683134" y="110183"/>
                      <a:pt x="684552" y="114433"/>
                    </a:cubicBezTo>
                    <a:cubicBezTo>
                      <a:pt x="685969" y="117266"/>
                      <a:pt x="687386" y="125766"/>
                      <a:pt x="677465" y="127182"/>
                    </a:cubicBezTo>
                    <a:cubicBezTo>
                      <a:pt x="666126" y="128599"/>
                      <a:pt x="644865" y="134265"/>
                      <a:pt x="633526" y="137099"/>
                    </a:cubicBezTo>
                    <a:cubicBezTo>
                      <a:pt x="622187" y="139932"/>
                      <a:pt x="573997" y="147015"/>
                      <a:pt x="564075" y="148432"/>
                    </a:cubicBezTo>
                    <a:cubicBezTo>
                      <a:pt x="554154" y="151265"/>
                      <a:pt x="555571" y="161181"/>
                      <a:pt x="555571" y="161181"/>
                    </a:cubicBezTo>
                    <a:lnTo>
                      <a:pt x="539980" y="165431"/>
                    </a:lnTo>
                    <a:lnTo>
                      <a:pt x="535728" y="165431"/>
                    </a:lnTo>
                    <a:cubicBezTo>
                      <a:pt x="535728" y="165431"/>
                      <a:pt x="528641" y="173931"/>
                      <a:pt x="527224" y="176764"/>
                    </a:cubicBezTo>
                    <a:cubicBezTo>
                      <a:pt x="524389" y="181014"/>
                      <a:pt x="520137" y="185264"/>
                      <a:pt x="520137" y="185264"/>
                    </a:cubicBezTo>
                    <a:lnTo>
                      <a:pt x="508798" y="195180"/>
                    </a:lnTo>
                    <a:lnTo>
                      <a:pt x="501711" y="202263"/>
                    </a:lnTo>
                    <a:lnTo>
                      <a:pt x="500294" y="207930"/>
                    </a:lnTo>
                    <a:cubicBezTo>
                      <a:pt x="500294" y="207930"/>
                      <a:pt x="490372" y="216429"/>
                      <a:pt x="491790" y="217846"/>
                    </a:cubicBezTo>
                    <a:cubicBezTo>
                      <a:pt x="493207" y="219263"/>
                      <a:pt x="496042" y="222096"/>
                      <a:pt x="496042" y="222096"/>
                    </a:cubicBezTo>
                    <a:cubicBezTo>
                      <a:pt x="496042" y="222096"/>
                      <a:pt x="490372" y="229179"/>
                      <a:pt x="503129" y="236262"/>
                    </a:cubicBezTo>
                    <a:cubicBezTo>
                      <a:pt x="515885" y="241929"/>
                      <a:pt x="520137" y="246178"/>
                      <a:pt x="528641" y="250428"/>
                    </a:cubicBezTo>
                    <a:cubicBezTo>
                      <a:pt x="537145" y="254678"/>
                      <a:pt x="551319" y="258928"/>
                      <a:pt x="551319" y="258928"/>
                    </a:cubicBezTo>
                    <a:lnTo>
                      <a:pt x="551319" y="261761"/>
                    </a:lnTo>
                    <a:lnTo>
                      <a:pt x="539980" y="266011"/>
                    </a:lnTo>
                    <a:lnTo>
                      <a:pt x="528641" y="264594"/>
                    </a:lnTo>
                    <a:lnTo>
                      <a:pt x="515885" y="263178"/>
                    </a:lnTo>
                    <a:lnTo>
                      <a:pt x="505963" y="266011"/>
                    </a:lnTo>
                    <a:lnTo>
                      <a:pt x="471947" y="258928"/>
                    </a:lnTo>
                    <a:lnTo>
                      <a:pt x="470529" y="247595"/>
                    </a:lnTo>
                    <a:lnTo>
                      <a:pt x="459190" y="241929"/>
                    </a:lnTo>
                    <a:lnTo>
                      <a:pt x="454938" y="244762"/>
                    </a:lnTo>
                    <a:lnTo>
                      <a:pt x="460608" y="250428"/>
                    </a:lnTo>
                    <a:lnTo>
                      <a:pt x="457773" y="254678"/>
                    </a:lnTo>
                    <a:lnTo>
                      <a:pt x="450686" y="250428"/>
                    </a:lnTo>
                    <a:lnTo>
                      <a:pt x="442182" y="246178"/>
                    </a:lnTo>
                    <a:lnTo>
                      <a:pt x="446434" y="240512"/>
                    </a:lnTo>
                    <a:lnTo>
                      <a:pt x="440764" y="237679"/>
                    </a:lnTo>
                    <a:cubicBezTo>
                      <a:pt x="440764" y="237679"/>
                      <a:pt x="439347" y="243345"/>
                      <a:pt x="435095" y="241929"/>
                    </a:cubicBezTo>
                    <a:cubicBezTo>
                      <a:pt x="429426" y="240512"/>
                      <a:pt x="416669" y="229179"/>
                      <a:pt x="416669" y="229179"/>
                    </a:cubicBezTo>
                    <a:cubicBezTo>
                      <a:pt x="416669" y="229179"/>
                      <a:pt x="418087" y="222096"/>
                      <a:pt x="426591" y="224929"/>
                    </a:cubicBezTo>
                    <a:cubicBezTo>
                      <a:pt x="435095" y="226346"/>
                      <a:pt x="437930" y="217846"/>
                      <a:pt x="437930" y="217846"/>
                    </a:cubicBezTo>
                    <a:lnTo>
                      <a:pt x="437930" y="210763"/>
                    </a:lnTo>
                    <a:lnTo>
                      <a:pt x="430843" y="207930"/>
                    </a:lnTo>
                    <a:lnTo>
                      <a:pt x="435095" y="203680"/>
                    </a:lnTo>
                    <a:lnTo>
                      <a:pt x="443599" y="202263"/>
                    </a:lnTo>
                    <a:lnTo>
                      <a:pt x="446434" y="195180"/>
                    </a:lnTo>
                    <a:lnTo>
                      <a:pt x="456356" y="195180"/>
                    </a:lnTo>
                    <a:lnTo>
                      <a:pt x="456356" y="186680"/>
                    </a:lnTo>
                    <a:lnTo>
                      <a:pt x="443599" y="182431"/>
                    </a:lnTo>
                    <a:lnTo>
                      <a:pt x="454938" y="176764"/>
                    </a:lnTo>
                    <a:lnTo>
                      <a:pt x="462025" y="166848"/>
                    </a:lnTo>
                    <a:lnTo>
                      <a:pt x="470529" y="161181"/>
                    </a:lnTo>
                    <a:lnTo>
                      <a:pt x="471947" y="155515"/>
                    </a:lnTo>
                    <a:lnTo>
                      <a:pt x="466277" y="152682"/>
                    </a:lnTo>
                    <a:lnTo>
                      <a:pt x="470529" y="148432"/>
                    </a:lnTo>
                    <a:lnTo>
                      <a:pt x="474781" y="147015"/>
                    </a:lnTo>
                    <a:lnTo>
                      <a:pt x="480451" y="151265"/>
                    </a:lnTo>
                    <a:lnTo>
                      <a:pt x="484703" y="144182"/>
                    </a:lnTo>
                    <a:lnTo>
                      <a:pt x="494624" y="145598"/>
                    </a:lnTo>
                    <a:lnTo>
                      <a:pt x="497459" y="139932"/>
                    </a:lnTo>
                    <a:lnTo>
                      <a:pt x="504546" y="135682"/>
                    </a:lnTo>
                    <a:lnTo>
                      <a:pt x="508798" y="135682"/>
                    </a:lnTo>
                    <a:cubicBezTo>
                      <a:pt x="508798" y="135682"/>
                      <a:pt x="507381" y="132849"/>
                      <a:pt x="514468" y="131432"/>
                    </a:cubicBezTo>
                    <a:cubicBezTo>
                      <a:pt x="520137" y="131432"/>
                      <a:pt x="524389" y="130016"/>
                      <a:pt x="524389" y="130016"/>
                    </a:cubicBezTo>
                    <a:lnTo>
                      <a:pt x="530059" y="128599"/>
                    </a:lnTo>
                    <a:lnTo>
                      <a:pt x="534311" y="122932"/>
                    </a:lnTo>
                    <a:lnTo>
                      <a:pt x="548484" y="130016"/>
                    </a:lnTo>
                    <a:lnTo>
                      <a:pt x="552736" y="121516"/>
                    </a:lnTo>
                    <a:cubicBezTo>
                      <a:pt x="552736" y="121516"/>
                      <a:pt x="565493" y="121516"/>
                      <a:pt x="571162" y="121516"/>
                    </a:cubicBezTo>
                    <a:cubicBezTo>
                      <a:pt x="576832" y="122932"/>
                      <a:pt x="593840" y="121516"/>
                      <a:pt x="593840" y="121516"/>
                    </a:cubicBezTo>
                    <a:lnTo>
                      <a:pt x="616518" y="118683"/>
                    </a:lnTo>
                    <a:lnTo>
                      <a:pt x="632109" y="114433"/>
                    </a:lnTo>
                    <a:cubicBezTo>
                      <a:pt x="632109" y="114433"/>
                      <a:pt x="630692" y="110183"/>
                      <a:pt x="640613" y="107350"/>
                    </a:cubicBezTo>
                    <a:close/>
                    <a:moveTo>
                      <a:pt x="1034217" y="97988"/>
                    </a:moveTo>
                    <a:cubicBezTo>
                      <a:pt x="1037356" y="96517"/>
                      <a:pt x="1045203" y="97988"/>
                      <a:pt x="1045203" y="97988"/>
                    </a:cubicBezTo>
                    <a:lnTo>
                      <a:pt x="1042064" y="105345"/>
                    </a:lnTo>
                    <a:cubicBezTo>
                      <a:pt x="1042064" y="105345"/>
                      <a:pt x="1037356" y="106816"/>
                      <a:pt x="1035787" y="102402"/>
                    </a:cubicBezTo>
                    <a:cubicBezTo>
                      <a:pt x="1035787" y="99460"/>
                      <a:pt x="1026371" y="108287"/>
                      <a:pt x="1026371" y="108287"/>
                    </a:cubicBezTo>
                    <a:lnTo>
                      <a:pt x="1026371" y="105345"/>
                    </a:lnTo>
                    <a:cubicBezTo>
                      <a:pt x="1027940" y="102402"/>
                      <a:pt x="1031079" y="97988"/>
                      <a:pt x="1034217" y="97988"/>
                    </a:cubicBezTo>
                    <a:close/>
                    <a:moveTo>
                      <a:pt x="1167187" y="97951"/>
                    </a:moveTo>
                    <a:cubicBezTo>
                      <a:pt x="1168181" y="98128"/>
                      <a:pt x="1168843" y="99187"/>
                      <a:pt x="1169505" y="102012"/>
                    </a:cubicBezTo>
                    <a:cubicBezTo>
                      <a:pt x="1172153" y="106249"/>
                      <a:pt x="1169505" y="110486"/>
                      <a:pt x="1168181" y="109074"/>
                    </a:cubicBezTo>
                    <a:cubicBezTo>
                      <a:pt x="1166856" y="106249"/>
                      <a:pt x="1164208" y="104836"/>
                      <a:pt x="1160236" y="104836"/>
                    </a:cubicBezTo>
                    <a:cubicBezTo>
                      <a:pt x="1157587" y="104836"/>
                      <a:pt x="1153615" y="106249"/>
                      <a:pt x="1153615" y="106249"/>
                    </a:cubicBezTo>
                    <a:lnTo>
                      <a:pt x="1150966" y="103424"/>
                    </a:lnTo>
                    <a:cubicBezTo>
                      <a:pt x="1150966" y="103424"/>
                      <a:pt x="1158911" y="99187"/>
                      <a:pt x="1162884" y="99187"/>
                    </a:cubicBezTo>
                    <a:cubicBezTo>
                      <a:pt x="1164870" y="98481"/>
                      <a:pt x="1166194" y="97774"/>
                      <a:pt x="1167187" y="97951"/>
                    </a:cubicBezTo>
                    <a:close/>
                    <a:moveTo>
                      <a:pt x="1358642" y="96362"/>
                    </a:moveTo>
                    <a:cubicBezTo>
                      <a:pt x="1358642" y="96362"/>
                      <a:pt x="1361258" y="96362"/>
                      <a:pt x="1365181" y="97539"/>
                    </a:cubicBezTo>
                    <a:cubicBezTo>
                      <a:pt x="1365181" y="97539"/>
                      <a:pt x="1363873" y="99893"/>
                      <a:pt x="1361258" y="99893"/>
                    </a:cubicBezTo>
                    <a:cubicBezTo>
                      <a:pt x="1359950" y="99893"/>
                      <a:pt x="1357335" y="101070"/>
                      <a:pt x="1356027" y="99893"/>
                    </a:cubicBezTo>
                    <a:cubicBezTo>
                      <a:pt x="1353411" y="99893"/>
                      <a:pt x="1358642" y="96362"/>
                      <a:pt x="1358642" y="96362"/>
                    </a:cubicBezTo>
                    <a:close/>
                    <a:moveTo>
                      <a:pt x="1343995" y="94009"/>
                    </a:moveTo>
                    <a:lnTo>
                      <a:pt x="1343995" y="98717"/>
                    </a:lnTo>
                    <a:lnTo>
                      <a:pt x="1336933" y="98717"/>
                    </a:lnTo>
                    <a:lnTo>
                      <a:pt x="1338346" y="95578"/>
                    </a:lnTo>
                    <a:close/>
                    <a:moveTo>
                      <a:pt x="911023" y="89455"/>
                    </a:moveTo>
                    <a:lnTo>
                      <a:pt x="911023" y="94163"/>
                    </a:lnTo>
                    <a:lnTo>
                      <a:pt x="903961" y="94163"/>
                    </a:lnTo>
                    <a:lnTo>
                      <a:pt x="903961" y="91024"/>
                    </a:lnTo>
                    <a:close/>
                    <a:moveTo>
                      <a:pt x="1293518" y="87101"/>
                    </a:moveTo>
                    <a:cubicBezTo>
                      <a:pt x="1293518" y="87101"/>
                      <a:pt x="1313331" y="91346"/>
                      <a:pt x="1316161" y="91346"/>
                    </a:cubicBezTo>
                    <a:cubicBezTo>
                      <a:pt x="1318992" y="91346"/>
                      <a:pt x="1330313" y="94176"/>
                      <a:pt x="1330313" y="94176"/>
                    </a:cubicBezTo>
                    <a:lnTo>
                      <a:pt x="1323237" y="98422"/>
                    </a:lnTo>
                    <a:lnTo>
                      <a:pt x="1311916" y="105497"/>
                    </a:lnTo>
                    <a:lnTo>
                      <a:pt x="1335974" y="104082"/>
                    </a:lnTo>
                    <a:cubicBezTo>
                      <a:pt x="1335974" y="104082"/>
                      <a:pt x="1350127" y="105497"/>
                      <a:pt x="1354372" y="105497"/>
                    </a:cubicBezTo>
                    <a:lnTo>
                      <a:pt x="1368525" y="105497"/>
                    </a:lnTo>
                    <a:lnTo>
                      <a:pt x="1361448" y="118232"/>
                    </a:lnTo>
                    <a:lnTo>
                      <a:pt x="1368525" y="116817"/>
                    </a:lnTo>
                    <a:lnTo>
                      <a:pt x="1385507" y="113987"/>
                    </a:lnTo>
                    <a:lnTo>
                      <a:pt x="1386923" y="111157"/>
                    </a:lnTo>
                    <a:cubicBezTo>
                      <a:pt x="1386923" y="111157"/>
                      <a:pt x="1420888" y="109742"/>
                      <a:pt x="1430795" y="109742"/>
                    </a:cubicBezTo>
                    <a:cubicBezTo>
                      <a:pt x="1439286" y="109742"/>
                      <a:pt x="1440701" y="109742"/>
                      <a:pt x="1450608" y="112572"/>
                    </a:cubicBezTo>
                    <a:cubicBezTo>
                      <a:pt x="1460514" y="115402"/>
                      <a:pt x="1454853" y="113987"/>
                      <a:pt x="1460514" y="112572"/>
                    </a:cubicBezTo>
                    <a:cubicBezTo>
                      <a:pt x="1467591" y="112572"/>
                      <a:pt x="1471836" y="113987"/>
                      <a:pt x="1471836" y="113987"/>
                    </a:cubicBezTo>
                    <a:cubicBezTo>
                      <a:pt x="1471836" y="113987"/>
                      <a:pt x="1480328" y="121062"/>
                      <a:pt x="1484573" y="123893"/>
                    </a:cubicBezTo>
                    <a:cubicBezTo>
                      <a:pt x="1488819" y="125308"/>
                      <a:pt x="1487404" y="123893"/>
                      <a:pt x="1487404" y="121062"/>
                    </a:cubicBezTo>
                    <a:cubicBezTo>
                      <a:pt x="1487404" y="119647"/>
                      <a:pt x="1488819" y="116817"/>
                      <a:pt x="1488819" y="116817"/>
                    </a:cubicBezTo>
                    <a:lnTo>
                      <a:pt x="1501556" y="125308"/>
                    </a:lnTo>
                    <a:cubicBezTo>
                      <a:pt x="1501556" y="125308"/>
                      <a:pt x="1511463" y="129553"/>
                      <a:pt x="1515708" y="132383"/>
                    </a:cubicBezTo>
                    <a:cubicBezTo>
                      <a:pt x="1518539" y="136628"/>
                      <a:pt x="1525615" y="140873"/>
                      <a:pt x="1525615" y="140873"/>
                    </a:cubicBezTo>
                    <a:lnTo>
                      <a:pt x="1519954" y="152194"/>
                    </a:lnTo>
                    <a:cubicBezTo>
                      <a:pt x="1519954" y="152194"/>
                      <a:pt x="1511463" y="156439"/>
                      <a:pt x="1507217" y="159269"/>
                    </a:cubicBezTo>
                    <a:cubicBezTo>
                      <a:pt x="1502971" y="162099"/>
                      <a:pt x="1500141" y="160684"/>
                      <a:pt x="1495895" y="162099"/>
                    </a:cubicBezTo>
                    <a:cubicBezTo>
                      <a:pt x="1491649" y="162099"/>
                      <a:pt x="1485988" y="164929"/>
                      <a:pt x="1485988" y="164929"/>
                    </a:cubicBezTo>
                    <a:lnTo>
                      <a:pt x="1485988" y="173419"/>
                    </a:lnTo>
                    <a:cubicBezTo>
                      <a:pt x="1485988" y="173419"/>
                      <a:pt x="1474667" y="174835"/>
                      <a:pt x="1473251" y="174835"/>
                    </a:cubicBezTo>
                    <a:cubicBezTo>
                      <a:pt x="1470421" y="176250"/>
                      <a:pt x="1469006" y="183325"/>
                      <a:pt x="1466175" y="184740"/>
                    </a:cubicBezTo>
                    <a:cubicBezTo>
                      <a:pt x="1461930" y="187570"/>
                      <a:pt x="1454853" y="186155"/>
                      <a:pt x="1454853" y="186155"/>
                    </a:cubicBezTo>
                    <a:lnTo>
                      <a:pt x="1446362" y="191815"/>
                    </a:lnTo>
                    <a:lnTo>
                      <a:pt x="1440701" y="194645"/>
                    </a:lnTo>
                    <a:lnTo>
                      <a:pt x="1429379" y="201721"/>
                    </a:lnTo>
                    <a:lnTo>
                      <a:pt x="1433625" y="207381"/>
                    </a:lnTo>
                    <a:lnTo>
                      <a:pt x="1444947" y="197475"/>
                    </a:lnTo>
                    <a:lnTo>
                      <a:pt x="1457684" y="196060"/>
                    </a:lnTo>
                    <a:cubicBezTo>
                      <a:pt x="1457684" y="196060"/>
                      <a:pt x="1469006" y="196060"/>
                      <a:pt x="1477497" y="194645"/>
                    </a:cubicBezTo>
                    <a:cubicBezTo>
                      <a:pt x="1485988" y="194645"/>
                      <a:pt x="1488819" y="190400"/>
                      <a:pt x="1494480" y="190400"/>
                    </a:cubicBezTo>
                    <a:cubicBezTo>
                      <a:pt x="1500141" y="190400"/>
                      <a:pt x="1511463" y="187570"/>
                      <a:pt x="1511463" y="187570"/>
                    </a:cubicBezTo>
                    <a:lnTo>
                      <a:pt x="1500141" y="186155"/>
                    </a:lnTo>
                    <a:lnTo>
                      <a:pt x="1491649" y="179080"/>
                    </a:lnTo>
                    <a:cubicBezTo>
                      <a:pt x="1491649" y="179080"/>
                      <a:pt x="1507217" y="176250"/>
                      <a:pt x="1512878" y="176250"/>
                    </a:cubicBezTo>
                    <a:cubicBezTo>
                      <a:pt x="1519954" y="176250"/>
                      <a:pt x="1521369" y="179080"/>
                      <a:pt x="1528445" y="181910"/>
                    </a:cubicBezTo>
                    <a:cubicBezTo>
                      <a:pt x="1535521" y="184740"/>
                      <a:pt x="1538352" y="183325"/>
                      <a:pt x="1544013" y="183325"/>
                    </a:cubicBezTo>
                    <a:cubicBezTo>
                      <a:pt x="1549674" y="183325"/>
                      <a:pt x="1549674" y="177665"/>
                      <a:pt x="1549674" y="177665"/>
                    </a:cubicBezTo>
                    <a:cubicBezTo>
                      <a:pt x="1549674" y="177665"/>
                      <a:pt x="1562411" y="183325"/>
                      <a:pt x="1565241" y="183325"/>
                    </a:cubicBezTo>
                    <a:cubicBezTo>
                      <a:pt x="1568072" y="183325"/>
                      <a:pt x="1568072" y="190400"/>
                      <a:pt x="1572317" y="191815"/>
                    </a:cubicBezTo>
                    <a:cubicBezTo>
                      <a:pt x="1575148" y="194645"/>
                      <a:pt x="1585054" y="194645"/>
                      <a:pt x="1585054" y="194645"/>
                    </a:cubicBezTo>
                    <a:lnTo>
                      <a:pt x="1576563" y="187570"/>
                    </a:lnTo>
                    <a:cubicBezTo>
                      <a:pt x="1576563" y="187570"/>
                      <a:pt x="1597791" y="187570"/>
                      <a:pt x="1610528" y="183325"/>
                    </a:cubicBezTo>
                    <a:cubicBezTo>
                      <a:pt x="1623265" y="177665"/>
                      <a:pt x="1645909" y="186155"/>
                      <a:pt x="1657231" y="184740"/>
                    </a:cubicBezTo>
                    <a:cubicBezTo>
                      <a:pt x="1668553" y="183325"/>
                      <a:pt x="1675629" y="188985"/>
                      <a:pt x="1675629" y="188985"/>
                    </a:cubicBezTo>
                    <a:lnTo>
                      <a:pt x="1668553" y="196060"/>
                    </a:lnTo>
                    <a:cubicBezTo>
                      <a:pt x="1668553" y="196060"/>
                      <a:pt x="1698272" y="200305"/>
                      <a:pt x="1706764" y="200305"/>
                    </a:cubicBezTo>
                    <a:cubicBezTo>
                      <a:pt x="1715255" y="200305"/>
                      <a:pt x="1723747" y="201721"/>
                      <a:pt x="1737899" y="201721"/>
                    </a:cubicBezTo>
                    <a:cubicBezTo>
                      <a:pt x="1750636" y="200305"/>
                      <a:pt x="1771864" y="205966"/>
                      <a:pt x="1771864" y="205966"/>
                    </a:cubicBezTo>
                    <a:lnTo>
                      <a:pt x="1781771" y="203136"/>
                    </a:lnTo>
                    <a:lnTo>
                      <a:pt x="1773280" y="198890"/>
                    </a:lnTo>
                    <a:lnTo>
                      <a:pt x="1767619" y="194645"/>
                    </a:lnTo>
                    <a:lnTo>
                      <a:pt x="1753466" y="184740"/>
                    </a:lnTo>
                    <a:lnTo>
                      <a:pt x="1771864" y="181910"/>
                    </a:lnTo>
                    <a:cubicBezTo>
                      <a:pt x="1771864" y="181910"/>
                      <a:pt x="1797338" y="186155"/>
                      <a:pt x="1807245" y="186155"/>
                    </a:cubicBezTo>
                    <a:cubicBezTo>
                      <a:pt x="1817152" y="186155"/>
                      <a:pt x="1814321" y="191815"/>
                      <a:pt x="1814321" y="191815"/>
                    </a:cubicBezTo>
                    <a:lnTo>
                      <a:pt x="1827058" y="188985"/>
                    </a:lnTo>
                    <a:cubicBezTo>
                      <a:pt x="1827058" y="188985"/>
                      <a:pt x="1844041" y="190400"/>
                      <a:pt x="1856778" y="194645"/>
                    </a:cubicBezTo>
                    <a:cubicBezTo>
                      <a:pt x="1868100" y="197475"/>
                      <a:pt x="1873761" y="194645"/>
                      <a:pt x="1875176" y="194645"/>
                    </a:cubicBezTo>
                    <a:cubicBezTo>
                      <a:pt x="1878006" y="194645"/>
                      <a:pt x="1880837" y="203136"/>
                      <a:pt x="1880837" y="203136"/>
                    </a:cubicBezTo>
                    <a:lnTo>
                      <a:pt x="1890743" y="205966"/>
                    </a:lnTo>
                    <a:lnTo>
                      <a:pt x="1885082" y="211626"/>
                    </a:lnTo>
                    <a:cubicBezTo>
                      <a:pt x="1885082" y="211626"/>
                      <a:pt x="1894989" y="211626"/>
                      <a:pt x="1896404" y="211626"/>
                    </a:cubicBezTo>
                    <a:cubicBezTo>
                      <a:pt x="1899235" y="211626"/>
                      <a:pt x="1906311" y="213041"/>
                      <a:pt x="1906311" y="213041"/>
                    </a:cubicBezTo>
                    <a:lnTo>
                      <a:pt x="1909141" y="222946"/>
                    </a:lnTo>
                    <a:lnTo>
                      <a:pt x="1887913" y="218701"/>
                    </a:lnTo>
                    <a:lnTo>
                      <a:pt x="1913387" y="230022"/>
                    </a:lnTo>
                    <a:cubicBezTo>
                      <a:pt x="1913387" y="230022"/>
                      <a:pt x="1919048" y="238512"/>
                      <a:pt x="1937446" y="242757"/>
                    </a:cubicBezTo>
                    <a:cubicBezTo>
                      <a:pt x="1955844" y="248417"/>
                      <a:pt x="1954429" y="251247"/>
                      <a:pt x="1968581" y="251247"/>
                    </a:cubicBezTo>
                    <a:cubicBezTo>
                      <a:pt x="1981318" y="252663"/>
                      <a:pt x="1977072" y="256908"/>
                      <a:pt x="1986979" y="259738"/>
                    </a:cubicBezTo>
                    <a:cubicBezTo>
                      <a:pt x="1998301" y="261153"/>
                      <a:pt x="1991224" y="256908"/>
                      <a:pt x="1988394" y="249832"/>
                    </a:cubicBezTo>
                    <a:cubicBezTo>
                      <a:pt x="1986979" y="242757"/>
                      <a:pt x="1984148" y="244172"/>
                      <a:pt x="1981318" y="239927"/>
                    </a:cubicBezTo>
                    <a:cubicBezTo>
                      <a:pt x="1979903" y="237097"/>
                      <a:pt x="1981318" y="227192"/>
                      <a:pt x="1981318" y="227192"/>
                    </a:cubicBezTo>
                    <a:cubicBezTo>
                      <a:pt x="1981318" y="227192"/>
                      <a:pt x="2008207" y="237097"/>
                      <a:pt x="2015283" y="239927"/>
                    </a:cubicBezTo>
                    <a:cubicBezTo>
                      <a:pt x="2022359" y="242757"/>
                      <a:pt x="2029436" y="239927"/>
                      <a:pt x="2039342" y="239927"/>
                    </a:cubicBezTo>
                    <a:cubicBezTo>
                      <a:pt x="2049249" y="238512"/>
                      <a:pt x="2049249" y="235682"/>
                      <a:pt x="2057740" y="234267"/>
                    </a:cubicBezTo>
                    <a:cubicBezTo>
                      <a:pt x="2066231" y="234267"/>
                      <a:pt x="2074723" y="237097"/>
                      <a:pt x="2080384" y="238512"/>
                    </a:cubicBezTo>
                    <a:cubicBezTo>
                      <a:pt x="2084629" y="238512"/>
                      <a:pt x="2086045" y="235682"/>
                      <a:pt x="2086045" y="235682"/>
                    </a:cubicBezTo>
                    <a:cubicBezTo>
                      <a:pt x="2086045" y="235682"/>
                      <a:pt x="2098782" y="237097"/>
                      <a:pt x="2101612" y="234267"/>
                    </a:cubicBezTo>
                    <a:cubicBezTo>
                      <a:pt x="2105858" y="231437"/>
                      <a:pt x="2108688" y="235682"/>
                      <a:pt x="2120010" y="239927"/>
                    </a:cubicBezTo>
                    <a:cubicBezTo>
                      <a:pt x="2131332" y="242757"/>
                      <a:pt x="2132747" y="238512"/>
                      <a:pt x="2132747" y="238512"/>
                    </a:cubicBezTo>
                    <a:lnTo>
                      <a:pt x="2122841" y="231437"/>
                    </a:lnTo>
                    <a:cubicBezTo>
                      <a:pt x="2122841" y="231437"/>
                      <a:pt x="2115764" y="228607"/>
                      <a:pt x="2111519" y="227192"/>
                    </a:cubicBezTo>
                    <a:cubicBezTo>
                      <a:pt x="2108688" y="225776"/>
                      <a:pt x="2114349" y="221531"/>
                      <a:pt x="2114349" y="221531"/>
                    </a:cubicBezTo>
                    <a:cubicBezTo>
                      <a:pt x="2114349" y="221531"/>
                      <a:pt x="2105858" y="221531"/>
                      <a:pt x="2101612" y="222946"/>
                    </a:cubicBezTo>
                    <a:cubicBezTo>
                      <a:pt x="2097366" y="222946"/>
                      <a:pt x="2094536" y="218701"/>
                      <a:pt x="2094536" y="214456"/>
                    </a:cubicBezTo>
                    <a:cubicBezTo>
                      <a:pt x="2093121" y="210211"/>
                      <a:pt x="2112934" y="213041"/>
                      <a:pt x="2115764" y="213041"/>
                    </a:cubicBezTo>
                    <a:cubicBezTo>
                      <a:pt x="2118595" y="213041"/>
                      <a:pt x="2118595" y="210211"/>
                      <a:pt x="2112934" y="207381"/>
                    </a:cubicBezTo>
                    <a:cubicBezTo>
                      <a:pt x="2105858" y="204551"/>
                      <a:pt x="2105858" y="203136"/>
                      <a:pt x="2105858" y="203136"/>
                    </a:cubicBezTo>
                    <a:cubicBezTo>
                      <a:pt x="2105858" y="203136"/>
                      <a:pt x="2161052" y="208796"/>
                      <a:pt x="2185110" y="208796"/>
                    </a:cubicBezTo>
                    <a:cubicBezTo>
                      <a:pt x="2210585" y="210211"/>
                      <a:pt x="2214830" y="215871"/>
                      <a:pt x="2214830" y="215871"/>
                    </a:cubicBezTo>
                    <a:lnTo>
                      <a:pt x="2237474" y="217286"/>
                    </a:lnTo>
                    <a:cubicBezTo>
                      <a:pt x="2237474" y="217286"/>
                      <a:pt x="2241720" y="224361"/>
                      <a:pt x="2241720" y="225776"/>
                    </a:cubicBezTo>
                    <a:cubicBezTo>
                      <a:pt x="2241720" y="228607"/>
                      <a:pt x="2234643" y="222946"/>
                      <a:pt x="2234643" y="222946"/>
                    </a:cubicBezTo>
                    <a:lnTo>
                      <a:pt x="2227567" y="221531"/>
                    </a:lnTo>
                    <a:cubicBezTo>
                      <a:pt x="2227567" y="221531"/>
                      <a:pt x="2226152" y="227192"/>
                      <a:pt x="2223322" y="227192"/>
                    </a:cubicBezTo>
                    <a:cubicBezTo>
                      <a:pt x="2221906" y="227192"/>
                      <a:pt x="2227567" y="230022"/>
                      <a:pt x="2230398" y="230022"/>
                    </a:cubicBezTo>
                    <a:cubicBezTo>
                      <a:pt x="2233228" y="230022"/>
                      <a:pt x="2244550" y="231437"/>
                      <a:pt x="2244550" y="231437"/>
                    </a:cubicBezTo>
                    <a:cubicBezTo>
                      <a:pt x="2244550" y="231437"/>
                      <a:pt x="2250211" y="224361"/>
                      <a:pt x="2245965" y="218701"/>
                    </a:cubicBezTo>
                    <a:cubicBezTo>
                      <a:pt x="2243135" y="213041"/>
                      <a:pt x="2302574" y="221531"/>
                      <a:pt x="2305405" y="222946"/>
                    </a:cubicBezTo>
                    <a:cubicBezTo>
                      <a:pt x="2306820" y="222946"/>
                      <a:pt x="2312481" y="232852"/>
                      <a:pt x="2312481" y="232852"/>
                    </a:cubicBezTo>
                    <a:lnTo>
                      <a:pt x="2325218" y="238512"/>
                    </a:lnTo>
                    <a:lnTo>
                      <a:pt x="2337955" y="238512"/>
                    </a:lnTo>
                    <a:cubicBezTo>
                      <a:pt x="2337955" y="238512"/>
                      <a:pt x="2349277" y="244172"/>
                      <a:pt x="2354938" y="242757"/>
                    </a:cubicBezTo>
                    <a:cubicBezTo>
                      <a:pt x="2360599" y="241342"/>
                      <a:pt x="2386073" y="251247"/>
                      <a:pt x="2386073" y="251247"/>
                    </a:cubicBezTo>
                    <a:cubicBezTo>
                      <a:pt x="2386073" y="251247"/>
                      <a:pt x="2395979" y="254078"/>
                      <a:pt x="2408716" y="255493"/>
                    </a:cubicBezTo>
                    <a:cubicBezTo>
                      <a:pt x="2421453" y="256908"/>
                      <a:pt x="2428530" y="252663"/>
                      <a:pt x="2444097" y="251247"/>
                    </a:cubicBezTo>
                    <a:cubicBezTo>
                      <a:pt x="2459665" y="248417"/>
                      <a:pt x="2480893" y="249832"/>
                      <a:pt x="2503537" y="249832"/>
                    </a:cubicBezTo>
                    <a:cubicBezTo>
                      <a:pt x="2524765" y="249832"/>
                      <a:pt x="2544578" y="255493"/>
                      <a:pt x="2553070" y="261153"/>
                    </a:cubicBezTo>
                    <a:cubicBezTo>
                      <a:pt x="2561561" y="265398"/>
                      <a:pt x="2571467" y="272473"/>
                      <a:pt x="2572883" y="279549"/>
                    </a:cubicBezTo>
                    <a:cubicBezTo>
                      <a:pt x="2575713" y="286624"/>
                      <a:pt x="2579959" y="283794"/>
                      <a:pt x="2592696" y="283794"/>
                    </a:cubicBezTo>
                    <a:cubicBezTo>
                      <a:pt x="2605433" y="283794"/>
                      <a:pt x="2615339" y="286624"/>
                      <a:pt x="2628077" y="285209"/>
                    </a:cubicBezTo>
                    <a:cubicBezTo>
                      <a:pt x="2640814" y="283794"/>
                      <a:pt x="2652135" y="283794"/>
                      <a:pt x="2657796" y="283794"/>
                    </a:cubicBezTo>
                    <a:cubicBezTo>
                      <a:pt x="2664872" y="282379"/>
                      <a:pt x="2710160" y="288039"/>
                      <a:pt x="2718651" y="288039"/>
                    </a:cubicBezTo>
                    <a:cubicBezTo>
                      <a:pt x="2727142" y="288039"/>
                      <a:pt x="2735634" y="288039"/>
                      <a:pt x="2735634" y="288039"/>
                    </a:cubicBezTo>
                    <a:cubicBezTo>
                      <a:pt x="2735634" y="288039"/>
                      <a:pt x="2734219" y="282379"/>
                      <a:pt x="2734219" y="279549"/>
                    </a:cubicBezTo>
                    <a:cubicBezTo>
                      <a:pt x="2732803" y="276718"/>
                      <a:pt x="2739879" y="273888"/>
                      <a:pt x="2751201" y="278134"/>
                    </a:cubicBezTo>
                    <a:cubicBezTo>
                      <a:pt x="2762523" y="280964"/>
                      <a:pt x="2761108" y="278134"/>
                      <a:pt x="2769599" y="282379"/>
                    </a:cubicBezTo>
                    <a:cubicBezTo>
                      <a:pt x="2779506" y="285209"/>
                      <a:pt x="2769599" y="289454"/>
                      <a:pt x="2765353" y="288039"/>
                    </a:cubicBezTo>
                    <a:cubicBezTo>
                      <a:pt x="2759693" y="286624"/>
                      <a:pt x="2758277" y="292284"/>
                      <a:pt x="2758277" y="292284"/>
                    </a:cubicBezTo>
                    <a:cubicBezTo>
                      <a:pt x="2758277" y="292284"/>
                      <a:pt x="2768184" y="295114"/>
                      <a:pt x="2772429" y="296529"/>
                    </a:cubicBezTo>
                    <a:cubicBezTo>
                      <a:pt x="2778091" y="297944"/>
                      <a:pt x="2786582" y="297944"/>
                      <a:pt x="2790827" y="297944"/>
                    </a:cubicBezTo>
                    <a:cubicBezTo>
                      <a:pt x="2796489" y="297944"/>
                      <a:pt x="2803565" y="305020"/>
                      <a:pt x="2810641" y="306435"/>
                    </a:cubicBezTo>
                    <a:cubicBezTo>
                      <a:pt x="2817717" y="307850"/>
                      <a:pt x="2824793" y="307850"/>
                      <a:pt x="2826208" y="303605"/>
                    </a:cubicBezTo>
                    <a:cubicBezTo>
                      <a:pt x="2826208" y="297944"/>
                      <a:pt x="2807810" y="292284"/>
                      <a:pt x="2804980" y="289454"/>
                    </a:cubicBezTo>
                    <a:cubicBezTo>
                      <a:pt x="2803565" y="286624"/>
                      <a:pt x="2789412" y="283794"/>
                      <a:pt x="2789412" y="283794"/>
                    </a:cubicBezTo>
                    <a:lnTo>
                      <a:pt x="2779506" y="271058"/>
                    </a:lnTo>
                    <a:cubicBezTo>
                      <a:pt x="2779506" y="271058"/>
                      <a:pt x="2827623" y="279549"/>
                      <a:pt x="2850267" y="280964"/>
                    </a:cubicBezTo>
                    <a:cubicBezTo>
                      <a:pt x="2872911" y="280964"/>
                      <a:pt x="2891309" y="278134"/>
                      <a:pt x="2915367" y="283794"/>
                    </a:cubicBezTo>
                    <a:cubicBezTo>
                      <a:pt x="2939426" y="288039"/>
                      <a:pt x="2970561" y="293699"/>
                      <a:pt x="2993205" y="296529"/>
                    </a:cubicBezTo>
                    <a:cubicBezTo>
                      <a:pt x="3017264" y="300774"/>
                      <a:pt x="3054060" y="313510"/>
                      <a:pt x="3069627" y="316340"/>
                    </a:cubicBezTo>
                    <a:cubicBezTo>
                      <a:pt x="3086610" y="319170"/>
                      <a:pt x="3112084" y="327660"/>
                      <a:pt x="3134728" y="331906"/>
                    </a:cubicBezTo>
                    <a:cubicBezTo>
                      <a:pt x="3157371" y="336151"/>
                      <a:pt x="3177185" y="346056"/>
                      <a:pt x="3180015" y="347471"/>
                    </a:cubicBezTo>
                    <a:cubicBezTo>
                      <a:pt x="3184261" y="347471"/>
                      <a:pt x="3192752" y="355962"/>
                      <a:pt x="3192752" y="355962"/>
                    </a:cubicBezTo>
                    <a:cubicBezTo>
                      <a:pt x="3192752" y="355962"/>
                      <a:pt x="3209735" y="365867"/>
                      <a:pt x="3211150" y="368697"/>
                    </a:cubicBezTo>
                    <a:cubicBezTo>
                      <a:pt x="3212565" y="371527"/>
                      <a:pt x="3229548" y="370112"/>
                      <a:pt x="3229548" y="370112"/>
                    </a:cubicBezTo>
                    <a:lnTo>
                      <a:pt x="3219641" y="363037"/>
                    </a:lnTo>
                    <a:lnTo>
                      <a:pt x="3195583" y="353131"/>
                    </a:lnTo>
                    <a:lnTo>
                      <a:pt x="3228133" y="354547"/>
                    </a:lnTo>
                    <a:cubicBezTo>
                      <a:pt x="3228133" y="354547"/>
                      <a:pt x="3242285" y="355962"/>
                      <a:pt x="3246531" y="355962"/>
                    </a:cubicBezTo>
                    <a:cubicBezTo>
                      <a:pt x="3250776" y="355962"/>
                      <a:pt x="3260683" y="357377"/>
                      <a:pt x="3260683" y="357377"/>
                    </a:cubicBezTo>
                    <a:cubicBezTo>
                      <a:pt x="3260683" y="357377"/>
                      <a:pt x="3269174" y="363037"/>
                      <a:pt x="3277665" y="364452"/>
                    </a:cubicBezTo>
                    <a:cubicBezTo>
                      <a:pt x="3287572" y="365867"/>
                      <a:pt x="3288987" y="370112"/>
                      <a:pt x="3288987" y="370112"/>
                    </a:cubicBezTo>
                    <a:cubicBezTo>
                      <a:pt x="3288987" y="370112"/>
                      <a:pt x="3304555" y="371527"/>
                      <a:pt x="3308801" y="375772"/>
                    </a:cubicBezTo>
                    <a:cubicBezTo>
                      <a:pt x="3311631" y="380018"/>
                      <a:pt x="3313046" y="370112"/>
                      <a:pt x="3313046" y="370112"/>
                    </a:cubicBezTo>
                    <a:lnTo>
                      <a:pt x="3321537" y="381433"/>
                    </a:lnTo>
                    <a:lnTo>
                      <a:pt x="3331444" y="389923"/>
                    </a:lnTo>
                    <a:lnTo>
                      <a:pt x="3327199" y="394168"/>
                    </a:lnTo>
                    <a:lnTo>
                      <a:pt x="3308801" y="398413"/>
                    </a:lnTo>
                    <a:lnTo>
                      <a:pt x="3322953" y="409734"/>
                    </a:lnTo>
                    <a:lnTo>
                      <a:pt x="3321537" y="415394"/>
                    </a:lnTo>
                    <a:lnTo>
                      <a:pt x="3331444" y="409734"/>
                    </a:lnTo>
                    <a:lnTo>
                      <a:pt x="3334275" y="418224"/>
                    </a:lnTo>
                    <a:lnTo>
                      <a:pt x="3342766" y="425299"/>
                    </a:lnTo>
                    <a:cubicBezTo>
                      <a:pt x="3342766" y="425299"/>
                      <a:pt x="3335690" y="432375"/>
                      <a:pt x="3332859" y="433790"/>
                    </a:cubicBezTo>
                    <a:cubicBezTo>
                      <a:pt x="3330029" y="435205"/>
                      <a:pt x="3324368" y="429544"/>
                      <a:pt x="3322953" y="428129"/>
                    </a:cubicBezTo>
                    <a:cubicBezTo>
                      <a:pt x="3320122" y="426714"/>
                      <a:pt x="3317292" y="426714"/>
                      <a:pt x="3304555" y="421054"/>
                    </a:cubicBezTo>
                    <a:cubicBezTo>
                      <a:pt x="3291818" y="415394"/>
                      <a:pt x="3288987" y="422469"/>
                      <a:pt x="3280496" y="418224"/>
                    </a:cubicBezTo>
                    <a:cubicBezTo>
                      <a:pt x="3270589" y="413979"/>
                      <a:pt x="3257853" y="415394"/>
                      <a:pt x="3250776" y="412564"/>
                    </a:cubicBezTo>
                    <a:cubicBezTo>
                      <a:pt x="3242285" y="408319"/>
                      <a:pt x="3230963" y="399828"/>
                      <a:pt x="3225302" y="396998"/>
                    </a:cubicBezTo>
                    <a:cubicBezTo>
                      <a:pt x="3219641" y="394168"/>
                      <a:pt x="3198413" y="394168"/>
                      <a:pt x="3198413" y="394168"/>
                    </a:cubicBezTo>
                    <a:lnTo>
                      <a:pt x="3187091" y="396998"/>
                    </a:lnTo>
                    <a:lnTo>
                      <a:pt x="3171523" y="392753"/>
                    </a:lnTo>
                    <a:lnTo>
                      <a:pt x="3154541" y="384263"/>
                    </a:lnTo>
                    <a:lnTo>
                      <a:pt x="3148880" y="377187"/>
                    </a:lnTo>
                    <a:cubicBezTo>
                      <a:pt x="3148880" y="377187"/>
                      <a:pt x="3140389" y="374357"/>
                      <a:pt x="3138973" y="375772"/>
                    </a:cubicBezTo>
                    <a:cubicBezTo>
                      <a:pt x="3136143" y="377187"/>
                      <a:pt x="3131897" y="375772"/>
                      <a:pt x="3131897" y="375772"/>
                    </a:cubicBezTo>
                    <a:lnTo>
                      <a:pt x="3121991" y="378602"/>
                    </a:lnTo>
                    <a:cubicBezTo>
                      <a:pt x="3121991" y="378602"/>
                      <a:pt x="3133313" y="384263"/>
                      <a:pt x="3137558" y="387093"/>
                    </a:cubicBezTo>
                    <a:cubicBezTo>
                      <a:pt x="3140389" y="388508"/>
                      <a:pt x="3153125" y="392753"/>
                      <a:pt x="3153125" y="392753"/>
                    </a:cubicBezTo>
                    <a:cubicBezTo>
                      <a:pt x="3153125" y="392753"/>
                      <a:pt x="3161617" y="399828"/>
                      <a:pt x="3161617" y="404073"/>
                    </a:cubicBezTo>
                    <a:cubicBezTo>
                      <a:pt x="3160202" y="408319"/>
                      <a:pt x="3155956" y="412564"/>
                      <a:pt x="3155956" y="412564"/>
                    </a:cubicBezTo>
                    <a:lnTo>
                      <a:pt x="3146049" y="418224"/>
                    </a:lnTo>
                    <a:lnTo>
                      <a:pt x="3129067" y="416809"/>
                    </a:lnTo>
                    <a:lnTo>
                      <a:pt x="3113499" y="411149"/>
                    </a:lnTo>
                    <a:lnTo>
                      <a:pt x="3100762" y="408319"/>
                    </a:lnTo>
                    <a:lnTo>
                      <a:pt x="3082364" y="409734"/>
                    </a:lnTo>
                    <a:cubicBezTo>
                      <a:pt x="3082364" y="409734"/>
                      <a:pt x="3090855" y="413979"/>
                      <a:pt x="3095101" y="413979"/>
                    </a:cubicBezTo>
                    <a:cubicBezTo>
                      <a:pt x="3099347" y="415394"/>
                      <a:pt x="3113499" y="415394"/>
                      <a:pt x="3113499" y="415394"/>
                    </a:cubicBezTo>
                    <a:lnTo>
                      <a:pt x="3123406" y="419639"/>
                    </a:lnTo>
                    <a:lnTo>
                      <a:pt x="3134728" y="426714"/>
                    </a:lnTo>
                    <a:lnTo>
                      <a:pt x="3150295" y="429544"/>
                    </a:lnTo>
                    <a:lnTo>
                      <a:pt x="3154541" y="429544"/>
                    </a:lnTo>
                    <a:lnTo>
                      <a:pt x="3168693" y="436620"/>
                    </a:lnTo>
                    <a:cubicBezTo>
                      <a:pt x="3168693" y="436620"/>
                      <a:pt x="3184261" y="447940"/>
                      <a:pt x="3187091" y="449355"/>
                    </a:cubicBezTo>
                    <a:cubicBezTo>
                      <a:pt x="3191337" y="450770"/>
                      <a:pt x="3196998" y="453600"/>
                      <a:pt x="3202659" y="456431"/>
                    </a:cubicBezTo>
                    <a:cubicBezTo>
                      <a:pt x="3209735" y="457846"/>
                      <a:pt x="3211150" y="457846"/>
                      <a:pt x="3215395" y="459261"/>
                    </a:cubicBezTo>
                    <a:cubicBezTo>
                      <a:pt x="3219641" y="459261"/>
                      <a:pt x="3223887" y="466336"/>
                      <a:pt x="3223887" y="466336"/>
                    </a:cubicBezTo>
                    <a:lnTo>
                      <a:pt x="3238039" y="470581"/>
                    </a:lnTo>
                    <a:lnTo>
                      <a:pt x="3240870" y="484732"/>
                    </a:lnTo>
                    <a:lnTo>
                      <a:pt x="3221057" y="481902"/>
                    </a:lnTo>
                    <a:lnTo>
                      <a:pt x="3202659" y="477656"/>
                    </a:lnTo>
                    <a:lnTo>
                      <a:pt x="3187091" y="477656"/>
                    </a:lnTo>
                    <a:lnTo>
                      <a:pt x="3177185" y="484732"/>
                    </a:lnTo>
                    <a:lnTo>
                      <a:pt x="3168693" y="493222"/>
                    </a:lnTo>
                    <a:lnTo>
                      <a:pt x="3158787" y="500297"/>
                    </a:lnTo>
                    <a:lnTo>
                      <a:pt x="3150295" y="503127"/>
                    </a:lnTo>
                    <a:lnTo>
                      <a:pt x="3141804" y="518693"/>
                    </a:lnTo>
                    <a:lnTo>
                      <a:pt x="3138973" y="527183"/>
                    </a:lnTo>
                    <a:lnTo>
                      <a:pt x="3134728" y="534259"/>
                    </a:lnTo>
                    <a:lnTo>
                      <a:pt x="3126236" y="537089"/>
                    </a:lnTo>
                    <a:cubicBezTo>
                      <a:pt x="3126236" y="537089"/>
                      <a:pt x="3130482" y="542749"/>
                      <a:pt x="3130482" y="544164"/>
                    </a:cubicBezTo>
                    <a:cubicBezTo>
                      <a:pt x="3131897" y="546994"/>
                      <a:pt x="3131897" y="554069"/>
                      <a:pt x="3131897" y="554069"/>
                    </a:cubicBezTo>
                    <a:cubicBezTo>
                      <a:pt x="3131897" y="554069"/>
                      <a:pt x="3114915" y="548409"/>
                      <a:pt x="3110669" y="546994"/>
                    </a:cubicBezTo>
                    <a:cubicBezTo>
                      <a:pt x="3106423" y="544164"/>
                      <a:pt x="3096517" y="539919"/>
                      <a:pt x="3092271" y="537089"/>
                    </a:cubicBezTo>
                    <a:cubicBezTo>
                      <a:pt x="3088025" y="532844"/>
                      <a:pt x="3073873" y="534259"/>
                      <a:pt x="3073873" y="534259"/>
                    </a:cubicBezTo>
                    <a:cubicBezTo>
                      <a:pt x="3073873" y="534259"/>
                      <a:pt x="3055475" y="539919"/>
                      <a:pt x="3054060" y="539919"/>
                    </a:cubicBezTo>
                    <a:cubicBezTo>
                      <a:pt x="3052645" y="539919"/>
                      <a:pt x="3048399" y="555484"/>
                      <a:pt x="3048399" y="555484"/>
                    </a:cubicBezTo>
                    <a:cubicBezTo>
                      <a:pt x="3048399" y="555484"/>
                      <a:pt x="3041323" y="555484"/>
                      <a:pt x="3035662" y="548409"/>
                    </a:cubicBezTo>
                    <a:cubicBezTo>
                      <a:pt x="3030001" y="541334"/>
                      <a:pt x="3031416" y="539919"/>
                      <a:pt x="3025755" y="538504"/>
                    </a:cubicBezTo>
                    <a:cubicBezTo>
                      <a:pt x="3020094" y="537089"/>
                      <a:pt x="3018679" y="546994"/>
                      <a:pt x="3018679" y="546994"/>
                    </a:cubicBezTo>
                    <a:cubicBezTo>
                      <a:pt x="3018679" y="546994"/>
                      <a:pt x="3020094" y="555484"/>
                      <a:pt x="3021509" y="556900"/>
                    </a:cubicBezTo>
                    <a:cubicBezTo>
                      <a:pt x="3021509" y="559730"/>
                      <a:pt x="3013018" y="555484"/>
                      <a:pt x="3007357" y="552654"/>
                    </a:cubicBezTo>
                    <a:cubicBezTo>
                      <a:pt x="3001696" y="551239"/>
                      <a:pt x="2993205" y="548409"/>
                      <a:pt x="2993205" y="548409"/>
                    </a:cubicBezTo>
                    <a:cubicBezTo>
                      <a:pt x="2993205" y="548409"/>
                      <a:pt x="2991790" y="555484"/>
                      <a:pt x="2994620" y="561145"/>
                    </a:cubicBezTo>
                    <a:cubicBezTo>
                      <a:pt x="2996035" y="568220"/>
                      <a:pt x="3001696" y="573880"/>
                      <a:pt x="3004527" y="575295"/>
                    </a:cubicBezTo>
                    <a:cubicBezTo>
                      <a:pt x="3007357" y="576710"/>
                      <a:pt x="3001696" y="586616"/>
                      <a:pt x="3000281" y="589446"/>
                    </a:cubicBezTo>
                    <a:cubicBezTo>
                      <a:pt x="3000281" y="592276"/>
                      <a:pt x="3003111" y="600766"/>
                      <a:pt x="3007357" y="603596"/>
                    </a:cubicBezTo>
                    <a:cubicBezTo>
                      <a:pt x="3010188" y="607842"/>
                      <a:pt x="3018679" y="609257"/>
                      <a:pt x="3022925" y="610672"/>
                    </a:cubicBezTo>
                    <a:cubicBezTo>
                      <a:pt x="3028585" y="612087"/>
                      <a:pt x="3034247" y="609257"/>
                      <a:pt x="3034247" y="609257"/>
                    </a:cubicBezTo>
                    <a:lnTo>
                      <a:pt x="3049814" y="613502"/>
                    </a:lnTo>
                    <a:cubicBezTo>
                      <a:pt x="3049814" y="613502"/>
                      <a:pt x="3048399" y="621992"/>
                      <a:pt x="3046983" y="627652"/>
                    </a:cubicBezTo>
                    <a:cubicBezTo>
                      <a:pt x="3045568" y="633313"/>
                      <a:pt x="3058305" y="633313"/>
                      <a:pt x="3061136" y="636143"/>
                    </a:cubicBezTo>
                    <a:cubicBezTo>
                      <a:pt x="3062551" y="640388"/>
                      <a:pt x="3072458" y="644633"/>
                      <a:pt x="3078119" y="644633"/>
                    </a:cubicBezTo>
                    <a:cubicBezTo>
                      <a:pt x="3085195" y="646048"/>
                      <a:pt x="3088025" y="653123"/>
                      <a:pt x="3090855" y="653123"/>
                    </a:cubicBezTo>
                    <a:cubicBezTo>
                      <a:pt x="3093686" y="654538"/>
                      <a:pt x="3093686" y="661614"/>
                      <a:pt x="3093686" y="661614"/>
                    </a:cubicBezTo>
                    <a:cubicBezTo>
                      <a:pt x="3093686" y="661614"/>
                      <a:pt x="3082364" y="663029"/>
                      <a:pt x="3078119" y="660199"/>
                    </a:cubicBezTo>
                    <a:cubicBezTo>
                      <a:pt x="3072458" y="657368"/>
                      <a:pt x="3075288" y="670104"/>
                      <a:pt x="3075288" y="670104"/>
                    </a:cubicBezTo>
                    <a:cubicBezTo>
                      <a:pt x="3075288" y="670104"/>
                      <a:pt x="3080949" y="682839"/>
                      <a:pt x="3090855" y="688500"/>
                    </a:cubicBezTo>
                    <a:cubicBezTo>
                      <a:pt x="3100762" y="692745"/>
                      <a:pt x="3105008" y="696990"/>
                      <a:pt x="3109253" y="696990"/>
                    </a:cubicBezTo>
                    <a:cubicBezTo>
                      <a:pt x="3112084" y="696990"/>
                      <a:pt x="3109253" y="711141"/>
                      <a:pt x="3109253" y="711141"/>
                    </a:cubicBezTo>
                    <a:lnTo>
                      <a:pt x="3097932" y="711141"/>
                    </a:lnTo>
                    <a:cubicBezTo>
                      <a:pt x="3095101" y="711141"/>
                      <a:pt x="3085195" y="709726"/>
                      <a:pt x="3085195" y="709726"/>
                    </a:cubicBezTo>
                    <a:cubicBezTo>
                      <a:pt x="3085195" y="709726"/>
                      <a:pt x="3080949" y="721046"/>
                      <a:pt x="3080949" y="723876"/>
                    </a:cubicBezTo>
                    <a:cubicBezTo>
                      <a:pt x="3082364" y="728121"/>
                      <a:pt x="3097932" y="738027"/>
                      <a:pt x="3097932" y="738027"/>
                    </a:cubicBezTo>
                    <a:lnTo>
                      <a:pt x="3109253" y="746517"/>
                    </a:lnTo>
                    <a:lnTo>
                      <a:pt x="3107838" y="750762"/>
                    </a:lnTo>
                    <a:lnTo>
                      <a:pt x="3095101" y="746517"/>
                    </a:lnTo>
                    <a:lnTo>
                      <a:pt x="3089441" y="752177"/>
                    </a:lnTo>
                    <a:lnTo>
                      <a:pt x="3085195" y="757837"/>
                    </a:lnTo>
                    <a:lnTo>
                      <a:pt x="3093686" y="769158"/>
                    </a:lnTo>
                    <a:lnTo>
                      <a:pt x="3099347" y="781893"/>
                    </a:lnTo>
                    <a:lnTo>
                      <a:pt x="3097932" y="796044"/>
                    </a:lnTo>
                    <a:lnTo>
                      <a:pt x="3093686" y="804534"/>
                    </a:lnTo>
                    <a:lnTo>
                      <a:pt x="3090855" y="814440"/>
                    </a:lnTo>
                    <a:lnTo>
                      <a:pt x="3085195" y="813025"/>
                    </a:lnTo>
                    <a:cubicBezTo>
                      <a:pt x="3085195" y="813025"/>
                      <a:pt x="3078119" y="805949"/>
                      <a:pt x="3068212" y="796044"/>
                    </a:cubicBezTo>
                    <a:cubicBezTo>
                      <a:pt x="3058305" y="786139"/>
                      <a:pt x="3046983" y="777648"/>
                      <a:pt x="3020094" y="753592"/>
                    </a:cubicBezTo>
                    <a:cubicBezTo>
                      <a:pt x="2991790" y="730951"/>
                      <a:pt x="2987544" y="721046"/>
                      <a:pt x="2963485" y="702650"/>
                    </a:cubicBezTo>
                    <a:cubicBezTo>
                      <a:pt x="2939426" y="685670"/>
                      <a:pt x="2923859" y="664444"/>
                      <a:pt x="2918198" y="655953"/>
                    </a:cubicBezTo>
                    <a:cubicBezTo>
                      <a:pt x="2912537" y="647463"/>
                      <a:pt x="2913952" y="648878"/>
                      <a:pt x="2916783" y="634728"/>
                    </a:cubicBezTo>
                    <a:cubicBezTo>
                      <a:pt x="2919613" y="620577"/>
                      <a:pt x="2911122" y="620577"/>
                      <a:pt x="2911122" y="620577"/>
                    </a:cubicBezTo>
                    <a:lnTo>
                      <a:pt x="2901215" y="613502"/>
                    </a:lnTo>
                    <a:lnTo>
                      <a:pt x="2905461" y="614917"/>
                    </a:lnTo>
                    <a:lnTo>
                      <a:pt x="2915367" y="614917"/>
                    </a:lnTo>
                    <a:lnTo>
                      <a:pt x="2916783" y="606426"/>
                    </a:lnTo>
                    <a:lnTo>
                      <a:pt x="2923859" y="609257"/>
                    </a:lnTo>
                    <a:lnTo>
                      <a:pt x="2930935" y="602181"/>
                    </a:lnTo>
                    <a:lnTo>
                      <a:pt x="2933765" y="585201"/>
                    </a:lnTo>
                    <a:lnTo>
                      <a:pt x="2930935" y="573880"/>
                    </a:lnTo>
                    <a:lnTo>
                      <a:pt x="2933765" y="563975"/>
                    </a:lnTo>
                    <a:cubicBezTo>
                      <a:pt x="2933765" y="563975"/>
                      <a:pt x="2938011" y="548409"/>
                      <a:pt x="2938011" y="546994"/>
                    </a:cubicBezTo>
                    <a:cubicBezTo>
                      <a:pt x="2938011" y="545579"/>
                      <a:pt x="2933765" y="542749"/>
                      <a:pt x="2933765" y="539919"/>
                    </a:cubicBezTo>
                    <a:cubicBezTo>
                      <a:pt x="2933765" y="538504"/>
                      <a:pt x="2947918" y="530013"/>
                      <a:pt x="2947918" y="530013"/>
                    </a:cubicBezTo>
                    <a:cubicBezTo>
                      <a:pt x="2947918" y="530013"/>
                      <a:pt x="2952163" y="525768"/>
                      <a:pt x="2952163" y="524353"/>
                    </a:cubicBezTo>
                    <a:cubicBezTo>
                      <a:pt x="2950748" y="521523"/>
                      <a:pt x="2947918" y="511618"/>
                      <a:pt x="2947918" y="511618"/>
                    </a:cubicBezTo>
                    <a:cubicBezTo>
                      <a:pt x="2947918" y="511618"/>
                      <a:pt x="2942257" y="511618"/>
                      <a:pt x="2940841" y="507373"/>
                    </a:cubicBezTo>
                    <a:cubicBezTo>
                      <a:pt x="2939426" y="503127"/>
                      <a:pt x="2933765" y="494637"/>
                      <a:pt x="2933765" y="494637"/>
                    </a:cubicBezTo>
                    <a:lnTo>
                      <a:pt x="2922443" y="486147"/>
                    </a:lnTo>
                    <a:lnTo>
                      <a:pt x="2922443" y="476241"/>
                    </a:lnTo>
                    <a:lnTo>
                      <a:pt x="2913952" y="474826"/>
                    </a:lnTo>
                    <a:lnTo>
                      <a:pt x="2901215" y="480486"/>
                    </a:lnTo>
                    <a:lnTo>
                      <a:pt x="2904046" y="486147"/>
                    </a:lnTo>
                    <a:lnTo>
                      <a:pt x="2913952" y="497467"/>
                    </a:lnTo>
                    <a:lnTo>
                      <a:pt x="2922443" y="501712"/>
                    </a:lnTo>
                    <a:lnTo>
                      <a:pt x="2922443" y="507373"/>
                    </a:lnTo>
                    <a:cubicBezTo>
                      <a:pt x="2922443" y="507373"/>
                      <a:pt x="2915367" y="505957"/>
                      <a:pt x="2908291" y="505957"/>
                    </a:cubicBezTo>
                    <a:cubicBezTo>
                      <a:pt x="2901215" y="505957"/>
                      <a:pt x="2904046" y="511618"/>
                      <a:pt x="2904046" y="514448"/>
                    </a:cubicBezTo>
                    <a:cubicBezTo>
                      <a:pt x="2902631" y="515863"/>
                      <a:pt x="2902631" y="521523"/>
                      <a:pt x="2902631" y="521523"/>
                    </a:cubicBezTo>
                    <a:lnTo>
                      <a:pt x="2898385" y="532844"/>
                    </a:lnTo>
                    <a:cubicBezTo>
                      <a:pt x="2898385" y="532844"/>
                      <a:pt x="2889893" y="537089"/>
                      <a:pt x="2889893" y="534259"/>
                    </a:cubicBezTo>
                    <a:cubicBezTo>
                      <a:pt x="2889893" y="532844"/>
                      <a:pt x="2884233" y="525768"/>
                      <a:pt x="2882817" y="521523"/>
                    </a:cubicBezTo>
                    <a:cubicBezTo>
                      <a:pt x="2881402" y="518693"/>
                      <a:pt x="2870080" y="522938"/>
                      <a:pt x="2870080" y="522938"/>
                    </a:cubicBezTo>
                    <a:cubicBezTo>
                      <a:pt x="2870080" y="522938"/>
                      <a:pt x="2860173" y="514448"/>
                      <a:pt x="2858759" y="510203"/>
                    </a:cubicBezTo>
                    <a:cubicBezTo>
                      <a:pt x="2858759" y="505957"/>
                      <a:pt x="2853097" y="497467"/>
                      <a:pt x="2853097" y="497467"/>
                    </a:cubicBezTo>
                    <a:lnTo>
                      <a:pt x="2844606" y="503127"/>
                    </a:lnTo>
                    <a:cubicBezTo>
                      <a:pt x="2844606" y="503127"/>
                      <a:pt x="2836115" y="501712"/>
                      <a:pt x="2834699" y="497467"/>
                    </a:cubicBezTo>
                    <a:cubicBezTo>
                      <a:pt x="2831869" y="493222"/>
                      <a:pt x="2823378" y="498882"/>
                      <a:pt x="2819132" y="498882"/>
                    </a:cubicBezTo>
                    <a:cubicBezTo>
                      <a:pt x="2816301" y="498882"/>
                      <a:pt x="2806395" y="498882"/>
                      <a:pt x="2797904" y="498882"/>
                    </a:cubicBezTo>
                    <a:cubicBezTo>
                      <a:pt x="2789412" y="498882"/>
                      <a:pt x="2790827" y="510203"/>
                      <a:pt x="2790827" y="510203"/>
                    </a:cubicBezTo>
                    <a:lnTo>
                      <a:pt x="2795073" y="517278"/>
                    </a:lnTo>
                    <a:lnTo>
                      <a:pt x="2792243" y="524353"/>
                    </a:lnTo>
                    <a:lnTo>
                      <a:pt x="2789412" y="535674"/>
                    </a:lnTo>
                    <a:lnTo>
                      <a:pt x="2783751" y="542749"/>
                    </a:lnTo>
                    <a:lnTo>
                      <a:pt x="2785167" y="556900"/>
                    </a:lnTo>
                    <a:cubicBezTo>
                      <a:pt x="2785167" y="556900"/>
                      <a:pt x="2790827" y="559730"/>
                      <a:pt x="2795073" y="562560"/>
                    </a:cubicBezTo>
                    <a:cubicBezTo>
                      <a:pt x="2797904" y="565390"/>
                      <a:pt x="2810641" y="565390"/>
                      <a:pt x="2810641" y="565390"/>
                    </a:cubicBezTo>
                    <a:lnTo>
                      <a:pt x="2821963" y="571050"/>
                    </a:lnTo>
                    <a:cubicBezTo>
                      <a:pt x="2821963" y="571050"/>
                      <a:pt x="2819132" y="576710"/>
                      <a:pt x="2816301" y="576710"/>
                    </a:cubicBezTo>
                    <a:cubicBezTo>
                      <a:pt x="2814886" y="578125"/>
                      <a:pt x="2804980" y="579540"/>
                      <a:pt x="2804980" y="579540"/>
                    </a:cubicBezTo>
                    <a:cubicBezTo>
                      <a:pt x="2804980" y="579540"/>
                      <a:pt x="2797904" y="580955"/>
                      <a:pt x="2793658" y="576710"/>
                    </a:cubicBezTo>
                    <a:cubicBezTo>
                      <a:pt x="2790827" y="572465"/>
                      <a:pt x="2783751" y="576710"/>
                      <a:pt x="2783751" y="576710"/>
                    </a:cubicBezTo>
                    <a:lnTo>
                      <a:pt x="2778091" y="583786"/>
                    </a:lnTo>
                    <a:lnTo>
                      <a:pt x="2768184" y="580955"/>
                    </a:lnTo>
                    <a:cubicBezTo>
                      <a:pt x="2768184" y="580955"/>
                      <a:pt x="2754031" y="583786"/>
                      <a:pt x="2748371" y="583786"/>
                    </a:cubicBezTo>
                    <a:cubicBezTo>
                      <a:pt x="2744125" y="583786"/>
                      <a:pt x="2735634" y="575295"/>
                      <a:pt x="2735634" y="575295"/>
                    </a:cubicBezTo>
                    <a:lnTo>
                      <a:pt x="2746955" y="575295"/>
                    </a:lnTo>
                    <a:lnTo>
                      <a:pt x="2755447" y="571050"/>
                    </a:lnTo>
                    <a:lnTo>
                      <a:pt x="2748371" y="571050"/>
                    </a:lnTo>
                    <a:lnTo>
                      <a:pt x="2737049" y="566805"/>
                    </a:lnTo>
                    <a:lnTo>
                      <a:pt x="2722897" y="565390"/>
                    </a:lnTo>
                    <a:lnTo>
                      <a:pt x="2715821" y="566805"/>
                    </a:lnTo>
                    <a:lnTo>
                      <a:pt x="2704499" y="562560"/>
                    </a:lnTo>
                    <a:lnTo>
                      <a:pt x="2694592" y="556900"/>
                    </a:lnTo>
                    <a:lnTo>
                      <a:pt x="2688931" y="559730"/>
                    </a:lnTo>
                    <a:lnTo>
                      <a:pt x="2679025" y="559730"/>
                    </a:lnTo>
                    <a:lnTo>
                      <a:pt x="2681855" y="565390"/>
                    </a:lnTo>
                    <a:lnTo>
                      <a:pt x="2686101" y="572465"/>
                    </a:lnTo>
                    <a:cubicBezTo>
                      <a:pt x="2686101" y="572465"/>
                      <a:pt x="2674779" y="575295"/>
                      <a:pt x="2671949" y="573880"/>
                    </a:cubicBezTo>
                    <a:cubicBezTo>
                      <a:pt x="2669118" y="571050"/>
                      <a:pt x="2669118" y="571050"/>
                      <a:pt x="2666288" y="569635"/>
                    </a:cubicBezTo>
                    <a:cubicBezTo>
                      <a:pt x="2662042" y="566805"/>
                      <a:pt x="2660627" y="572465"/>
                      <a:pt x="2660627" y="572465"/>
                    </a:cubicBezTo>
                    <a:cubicBezTo>
                      <a:pt x="2660627" y="572465"/>
                      <a:pt x="2654966" y="575295"/>
                      <a:pt x="2649305" y="573880"/>
                    </a:cubicBezTo>
                    <a:cubicBezTo>
                      <a:pt x="2645059" y="572465"/>
                      <a:pt x="2647890" y="571050"/>
                      <a:pt x="2635153" y="571050"/>
                    </a:cubicBezTo>
                    <a:cubicBezTo>
                      <a:pt x="2629492" y="571050"/>
                      <a:pt x="2628077" y="569635"/>
                      <a:pt x="2626661" y="569635"/>
                    </a:cubicBezTo>
                    <a:lnTo>
                      <a:pt x="2630907" y="576710"/>
                    </a:lnTo>
                    <a:lnTo>
                      <a:pt x="2616755" y="576710"/>
                    </a:lnTo>
                    <a:cubicBezTo>
                      <a:pt x="2613924" y="576710"/>
                      <a:pt x="2613924" y="571050"/>
                      <a:pt x="2606848" y="571050"/>
                    </a:cubicBezTo>
                    <a:cubicBezTo>
                      <a:pt x="2601187" y="571050"/>
                      <a:pt x="2591281" y="571050"/>
                      <a:pt x="2582789" y="571050"/>
                    </a:cubicBezTo>
                    <a:cubicBezTo>
                      <a:pt x="2574298" y="569635"/>
                      <a:pt x="2561561" y="571050"/>
                      <a:pt x="2554485" y="571050"/>
                    </a:cubicBezTo>
                    <a:cubicBezTo>
                      <a:pt x="2547409" y="572465"/>
                      <a:pt x="2541748" y="579540"/>
                      <a:pt x="2541748" y="579540"/>
                    </a:cubicBezTo>
                    <a:lnTo>
                      <a:pt x="2541748" y="592276"/>
                    </a:lnTo>
                    <a:lnTo>
                      <a:pt x="2531841" y="600766"/>
                    </a:lnTo>
                    <a:lnTo>
                      <a:pt x="2536087" y="612087"/>
                    </a:lnTo>
                    <a:lnTo>
                      <a:pt x="2534672" y="616332"/>
                    </a:lnTo>
                    <a:lnTo>
                      <a:pt x="2529011" y="623407"/>
                    </a:lnTo>
                    <a:lnTo>
                      <a:pt x="2521935" y="636143"/>
                    </a:lnTo>
                    <a:lnTo>
                      <a:pt x="2517689" y="654538"/>
                    </a:lnTo>
                    <a:lnTo>
                      <a:pt x="2514858" y="670104"/>
                    </a:lnTo>
                    <a:cubicBezTo>
                      <a:pt x="2514858" y="670104"/>
                      <a:pt x="2510613" y="677179"/>
                      <a:pt x="2504952" y="678594"/>
                    </a:cubicBezTo>
                    <a:cubicBezTo>
                      <a:pt x="2500706" y="680009"/>
                      <a:pt x="2499291" y="684255"/>
                      <a:pt x="2499291" y="685670"/>
                    </a:cubicBezTo>
                    <a:cubicBezTo>
                      <a:pt x="2499291" y="688500"/>
                      <a:pt x="2492215" y="692745"/>
                      <a:pt x="2492215" y="692745"/>
                    </a:cubicBezTo>
                    <a:cubicBezTo>
                      <a:pt x="2492215" y="692745"/>
                      <a:pt x="2492215" y="698405"/>
                      <a:pt x="2493630" y="701235"/>
                    </a:cubicBezTo>
                    <a:cubicBezTo>
                      <a:pt x="2496460" y="704065"/>
                      <a:pt x="2507782" y="705480"/>
                      <a:pt x="2514858" y="705480"/>
                    </a:cubicBezTo>
                    <a:cubicBezTo>
                      <a:pt x="2520519" y="705480"/>
                      <a:pt x="2524765" y="708310"/>
                      <a:pt x="2534672" y="709726"/>
                    </a:cubicBezTo>
                    <a:cubicBezTo>
                      <a:pt x="2543163" y="709726"/>
                      <a:pt x="2541748" y="716801"/>
                      <a:pt x="2541748" y="716801"/>
                    </a:cubicBezTo>
                    <a:lnTo>
                      <a:pt x="2550239" y="729536"/>
                    </a:lnTo>
                    <a:lnTo>
                      <a:pt x="2558730" y="728121"/>
                    </a:lnTo>
                    <a:cubicBezTo>
                      <a:pt x="2558730" y="728121"/>
                      <a:pt x="2571467" y="726706"/>
                      <a:pt x="2572883" y="728121"/>
                    </a:cubicBezTo>
                    <a:cubicBezTo>
                      <a:pt x="2575713" y="728121"/>
                      <a:pt x="2572883" y="732366"/>
                      <a:pt x="2572883" y="735197"/>
                    </a:cubicBezTo>
                    <a:cubicBezTo>
                      <a:pt x="2572883" y="739442"/>
                      <a:pt x="2579959" y="736612"/>
                      <a:pt x="2579959" y="736612"/>
                    </a:cubicBezTo>
                    <a:lnTo>
                      <a:pt x="2587035" y="732366"/>
                    </a:lnTo>
                    <a:lnTo>
                      <a:pt x="2589865" y="722461"/>
                    </a:lnTo>
                    <a:lnTo>
                      <a:pt x="2582789" y="715386"/>
                    </a:lnTo>
                    <a:cubicBezTo>
                      <a:pt x="2582789" y="715386"/>
                      <a:pt x="2591281" y="712556"/>
                      <a:pt x="2595526" y="712556"/>
                    </a:cubicBezTo>
                    <a:cubicBezTo>
                      <a:pt x="2599772" y="712556"/>
                      <a:pt x="2604018" y="713971"/>
                      <a:pt x="2608263" y="712556"/>
                    </a:cubicBezTo>
                    <a:cubicBezTo>
                      <a:pt x="2613924" y="712556"/>
                      <a:pt x="2618170" y="718216"/>
                      <a:pt x="2618170" y="718216"/>
                    </a:cubicBezTo>
                    <a:lnTo>
                      <a:pt x="2625246" y="721046"/>
                    </a:lnTo>
                    <a:lnTo>
                      <a:pt x="2633737" y="726706"/>
                    </a:lnTo>
                    <a:lnTo>
                      <a:pt x="2646474" y="735197"/>
                    </a:lnTo>
                    <a:lnTo>
                      <a:pt x="2662042" y="740857"/>
                    </a:lnTo>
                    <a:lnTo>
                      <a:pt x="2674779" y="745102"/>
                    </a:lnTo>
                    <a:lnTo>
                      <a:pt x="2677609" y="756422"/>
                    </a:lnTo>
                    <a:lnTo>
                      <a:pt x="2686101" y="766328"/>
                    </a:lnTo>
                    <a:lnTo>
                      <a:pt x="2696007" y="774818"/>
                    </a:lnTo>
                    <a:lnTo>
                      <a:pt x="2704499" y="787554"/>
                    </a:lnTo>
                    <a:cubicBezTo>
                      <a:pt x="2704499" y="787554"/>
                      <a:pt x="2705914" y="803119"/>
                      <a:pt x="2705914" y="804534"/>
                    </a:cubicBezTo>
                    <a:cubicBezTo>
                      <a:pt x="2705914" y="807364"/>
                      <a:pt x="2711575" y="815855"/>
                      <a:pt x="2711575" y="818685"/>
                    </a:cubicBezTo>
                    <a:cubicBezTo>
                      <a:pt x="2711575" y="821515"/>
                      <a:pt x="2714405" y="827175"/>
                      <a:pt x="2720066" y="828590"/>
                    </a:cubicBezTo>
                    <a:cubicBezTo>
                      <a:pt x="2724312" y="830005"/>
                      <a:pt x="2728558" y="838496"/>
                      <a:pt x="2728558" y="838496"/>
                    </a:cubicBezTo>
                    <a:cubicBezTo>
                      <a:pt x="2728558" y="838496"/>
                      <a:pt x="2731388" y="846986"/>
                      <a:pt x="2731388" y="848401"/>
                    </a:cubicBezTo>
                    <a:cubicBezTo>
                      <a:pt x="2731388" y="851231"/>
                      <a:pt x="2735634" y="854061"/>
                      <a:pt x="2737049" y="855476"/>
                    </a:cubicBezTo>
                    <a:cubicBezTo>
                      <a:pt x="2738464" y="856891"/>
                      <a:pt x="2744125" y="861136"/>
                      <a:pt x="2745540" y="873872"/>
                    </a:cubicBezTo>
                    <a:cubicBezTo>
                      <a:pt x="2746955" y="886607"/>
                      <a:pt x="2752616" y="889438"/>
                      <a:pt x="2752616" y="890853"/>
                    </a:cubicBezTo>
                    <a:cubicBezTo>
                      <a:pt x="2752616" y="893683"/>
                      <a:pt x="2745540" y="906418"/>
                      <a:pt x="2744125" y="909248"/>
                    </a:cubicBezTo>
                    <a:cubicBezTo>
                      <a:pt x="2744125" y="912078"/>
                      <a:pt x="2746955" y="919154"/>
                      <a:pt x="2745540" y="924814"/>
                    </a:cubicBezTo>
                    <a:cubicBezTo>
                      <a:pt x="2744125" y="931889"/>
                      <a:pt x="2741295" y="936134"/>
                      <a:pt x="2741295" y="936134"/>
                    </a:cubicBezTo>
                    <a:cubicBezTo>
                      <a:pt x="2741295" y="936134"/>
                      <a:pt x="2745540" y="954530"/>
                      <a:pt x="2746955" y="958775"/>
                    </a:cubicBezTo>
                    <a:cubicBezTo>
                      <a:pt x="2746955" y="963020"/>
                      <a:pt x="2738464" y="981416"/>
                      <a:pt x="2735634" y="988491"/>
                    </a:cubicBezTo>
                    <a:cubicBezTo>
                      <a:pt x="2734219" y="994152"/>
                      <a:pt x="2727142" y="1018208"/>
                      <a:pt x="2727142" y="1018208"/>
                    </a:cubicBezTo>
                    <a:cubicBezTo>
                      <a:pt x="2727142" y="1018208"/>
                      <a:pt x="2724312" y="1042264"/>
                      <a:pt x="2722897" y="1045094"/>
                    </a:cubicBezTo>
                    <a:cubicBezTo>
                      <a:pt x="2721482" y="1046509"/>
                      <a:pt x="2712990" y="1056414"/>
                      <a:pt x="2705914" y="1060659"/>
                    </a:cubicBezTo>
                    <a:cubicBezTo>
                      <a:pt x="2700253" y="1063489"/>
                      <a:pt x="2691762" y="1064904"/>
                      <a:pt x="2686101" y="1066319"/>
                    </a:cubicBezTo>
                    <a:cubicBezTo>
                      <a:pt x="2681855" y="1069150"/>
                      <a:pt x="2676194" y="1064904"/>
                      <a:pt x="2676194" y="1064904"/>
                    </a:cubicBezTo>
                    <a:cubicBezTo>
                      <a:pt x="2676194" y="1064904"/>
                      <a:pt x="2663457" y="1063489"/>
                      <a:pt x="2662042" y="1062074"/>
                    </a:cubicBezTo>
                    <a:cubicBezTo>
                      <a:pt x="2659212" y="1060659"/>
                      <a:pt x="2657796" y="1052169"/>
                      <a:pt x="2657796" y="1052169"/>
                    </a:cubicBezTo>
                    <a:cubicBezTo>
                      <a:pt x="2657796" y="1052169"/>
                      <a:pt x="2650720" y="1057829"/>
                      <a:pt x="2647890" y="1059244"/>
                    </a:cubicBezTo>
                    <a:cubicBezTo>
                      <a:pt x="2646474" y="1059244"/>
                      <a:pt x="2645059" y="1045094"/>
                      <a:pt x="2645059" y="1045094"/>
                    </a:cubicBezTo>
                    <a:lnTo>
                      <a:pt x="2629492" y="1043679"/>
                    </a:lnTo>
                    <a:cubicBezTo>
                      <a:pt x="2629492" y="1043679"/>
                      <a:pt x="2619585" y="1026698"/>
                      <a:pt x="2618170" y="1022453"/>
                    </a:cubicBezTo>
                    <a:cubicBezTo>
                      <a:pt x="2615339" y="1018208"/>
                      <a:pt x="2604018" y="1004057"/>
                      <a:pt x="2599772" y="998397"/>
                    </a:cubicBezTo>
                    <a:lnTo>
                      <a:pt x="2608263" y="991322"/>
                    </a:lnTo>
                    <a:lnTo>
                      <a:pt x="2646474" y="995567"/>
                    </a:lnTo>
                    <a:lnTo>
                      <a:pt x="2642229" y="975756"/>
                    </a:lnTo>
                    <a:cubicBezTo>
                      <a:pt x="2643644" y="974341"/>
                      <a:pt x="2645059" y="970096"/>
                      <a:pt x="2645059" y="964436"/>
                    </a:cubicBezTo>
                    <a:cubicBezTo>
                      <a:pt x="2645059" y="961605"/>
                      <a:pt x="2645059" y="955945"/>
                      <a:pt x="2642229" y="951700"/>
                    </a:cubicBezTo>
                    <a:cubicBezTo>
                      <a:pt x="2636568" y="941795"/>
                      <a:pt x="2633737" y="929059"/>
                      <a:pt x="2632322" y="926229"/>
                    </a:cubicBezTo>
                    <a:lnTo>
                      <a:pt x="2639398" y="910663"/>
                    </a:lnTo>
                    <a:lnTo>
                      <a:pt x="2637983" y="909248"/>
                    </a:lnTo>
                    <a:cubicBezTo>
                      <a:pt x="2637983" y="909248"/>
                      <a:pt x="2635153" y="907833"/>
                      <a:pt x="2632322" y="906418"/>
                    </a:cubicBezTo>
                    <a:cubicBezTo>
                      <a:pt x="2630907" y="905003"/>
                      <a:pt x="2628077" y="902173"/>
                      <a:pt x="2628077" y="902173"/>
                    </a:cubicBezTo>
                    <a:cubicBezTo>
                      <a:pt x="2628077" y="897928"/>
                      <a:pt x="2629492" y="890853"/>
                      <a:pt x="2629492" y="890853"/>
                    </a:cubicBezTo>
                    <a:lnTo>
                      <a:pt x="2630907" y="886607"/>
                    </a:lnTo>
                    <a:lnTo>
                      <a:pt x="2608263" y="892268"/>
                    </a:lnTo>
                    <a:lnTo>
                      <a:pt x="2595526" y="900758"/>
                    </a:lnTo>
                    <a:lnTo>
                      <a:pt x="2579959" y="909248"/>
                    </a:lnTo>
                    <a:lnTo>
                      <a:pt x="2543163" y="916324"/>
                    </a:lnTo>
                    <a:lnTo>
                      <a:pt x="2529011" y="895098"/>
                    </a:lnTo>
                    <a:lnTo>
                      <a:pt x="2520519" y="886607"/>
                    </a:lnTo>
                    <a:lnTo>
                      <a:pt x="2517689" y="876702"/>
                    </a:lnTo>
                    <a:lnTo>
                      <a:pt x="2517689" y="875287"/>
                    </a:lnTo>
                    <a:lnTo>
                      <a:pt x="2502121" y="873872"/>
                    </a:lnTo>
                    <a:lnTo>
                      <a:pt x="2475232" y="856891"/>
                    </a:lnTo>
                    <a:lnTo>
                      <a:pt x="2456834" y="858306"/>
                    </a:lnTo>
                    <a:cubicBezTo>
                      <a:pt x="2455419" y="858306"/>
                      <a:pt x="2448343" y="856891"/>
                      <a:pt x="2442682" y="855476"/>
                    </a:cubicBezTo>
                    <a:cubicBezTo>
                      <a:pt x="2438436" y="854061"/>
                      <a:pt x="2434190" y="852646"/>
                      <a:pt x="2431360" y="851231"/>
                    </a:cubicBezTo>
                    <a:lnTo>
                      <a:pt x="2429417" y="850584"/>
                    </a:lnTo>
                    <a:lnTo>
                      <a:pt x="2429417" y="852143"/>
                    </a:lnTo>
                    <a:lnTo>
                      <a:pt x="2427062" y="852143"/>
                    </a:lnTo>
                    <a:lnTo>
                      <a:pt x="2427062" y="849788"/>
                    </a:lnTo>
                    <a:lnTo>
                      <a:pt x="2427093" y="849788"/>
                    </a:lnTo>
                    <a:lnTo>
                      <a:pt x="2421099" y="841857"/>
                    </a:lnTo>
                    <a:cubicBezTo>
                      <a:pt x="2418977" y="839203"/>
                      <a:pt x="2417208" y="837081"/>
                      <a:pt x="2417208" y="837081"/>
                    </a:cubicBezTo>
                    <a:lnTo>
                      <a:pt x="2415792" y="835665"/>
                    </a:lnTo>
                    <a:cubicBezTo>
                      <a:pt x="2415792" y="835665"/>
                      <a:pt x="2410132" y="835665"/>
                      <a:pt x="2403055" y="827175"/>
                    </a:cubicBezTo>
                    <a:cubicBezTo>
                      <a:pt x="2394564" y="818685"/>
                      <a:pt x="2384657" y="817270"/>
                      <a:pt x="2373336" y="798874"/>
                    </a:cubicBezTo>
                    <a:cubicBezTo>
                      <a:pt x="2366260" y="788969"/>
                      <a:pt x="2360599" y="786139"/>
                      <a:pt x="2356353" y="784723"/>
                    </a:cubicBezTo>
                    <a:cubicBezTo>
                      <a:pt x="2352107" y="781893"/>
                      <a:pt x="2350692" y="781893"/>
                      <a:pt x="2346446" y="777648"/>
                    </a:cubicBezTo>
                    <a:cubicBezTo>
                      <a:pt x="2337955" y="767743"/>
                      <a:pt x="2330879" y="767743"/>
                      <a:pt x="2319557" y="757837"/>
                    </a:cubicBezTo>
                    <a:cubicBezTo>
                      <a:pt x="2306820" y="746517"/>
                      <a:pt x="2299744" y="743687"/>
                      <a:pt x="2298329" y="743687"/>
                    </a:cubicBezTo>
                    <a:lnTo>
                      <a:pt x="2288422" y="749347"/>
                    </a:lnTo>
                    <a:cubicBezTo>
                      <a:pt x="2284176" y="747932"/>
                      <a:pt x="2270024" y="742272"/>
                      <a:pt x="2264363" y="738027"/>
                    </a:cubicBezTo>
                    <a:cubicBezTo>
                      <a:pt x="2261533" y="735197"/>
                      <a:pt x="2255872" y="735197"/>
                      <a:pt x="2251626" y="735197"/>
                    </a:cubicBezTo>
                    <a:cubicBezTo>
                      <a:pt x="2244550" y="735197"/>
                      <a:pt x="2234643" y="736612"/>
                      <a:pt x="2226152" y="736612"/>
                    </a:cubicBezTo>
                    <a:cubicBezTo>
                      <a:pt x="2207754" y="736612"/>
                      <a:pt x="2195017" y="746517"/>
                      <a:pt x="2193602" y="746517"/>
                    </a:cubicBezTo>
                    <a:lnTo>
                      <a:pt x="2183695" y="766328"/>
                    </a:lnTo>
                    <a:lnTo>
                      <a:pt x="2200678" y="770573"/>
                    </a:lnTo>
                    <a:lnTo>
                      <a:pt x="2207754" y="774818"/>
                    </a:lnTo>
                    <a:cubicBezTo>
                      <a:pt x="2207754" y="776233"/>
                      <a:pt x="2210585" y="780478"/>
                      <a:pt x="2214830" y="786139"/>
                    </a:cubicBezTo>
                    <a:cubicBezTo>
                      <a:pt x="2216245" y="787554"/>
                      <a:pt x="2216245" y="787554"/>
                      <a:pt x="2216245" y="787554"/>
                    </a:cubicBezTo>
                    <a:cubicBezTo>
                      <a:pt x="2217661" y="788969"/>
                      <a:pt x="2212000" y="790384"/>
                      <a:pt x="2207754" y="794629"/>
                    </a:cubicBezTo>
                    <a:cubicBezTo>
                      <a:pt x="2206339" y="796044"/>
                      <a:pt x="2206339" y="797459"/>
                      <a:pt x="2206339" y="798874"/>
                    </a:cubicBezTo>
                    <a:cubicBezTo>
                      <a:pt x="2206339" y="801704"/>
                      <a:pt x="2207754" y="804534"/>
                      <a:pt x="2207754" y="805949"/>
                    </a:cubicBezTo>
                    <a:lnTo>
                      <a:pt x="2209169" y="814440"/>
                    </a:lnTo>
                    <a:cubicBezTo>
                      <a:pt x="2209169" y="814440"/>
                      <a:pt x="2207754" y="825760"/>
                      <a:pt x="2207754" y="827175"/>
                    </a:cubicBezTo>
                    <a:cubicBezTo>
                      <a:pt x="2206339" y="827175"/>
                      <a:pt x="2206339" y="828590"/>
                      <a:pt x="2206339" y="828590"/>
                    </a:cubicBezTo>
                    <a:cubicBezTo>
                      <a:pt x="2207754" y="832835"/>
                      <a:pt x="2210585" y="834250"/>
                      <a:pt x="2212000" y="837081"/>
                    </a:cubicBezTo>
                    <a:cubicBezTo>
                      <a:pt x="2213415" y="838496"/>
                      <a:pt x="2214830" y="839911"/>
                      <a:pt x="2216245" y="841326"/>
                    </a:cubicBezTo>
                    <a:cubicBezTo>
                      <a:pt x="2214830" y="842741"/>
                      <a:pt x="2213415" y="842741"/>
                      <a:pt x="2210585" y="842741"/>
                    </a:cubicBezTo>
                    <a:cubicBezTo>
                      <a:pt x="2207754" y="844156"/>
                      <a:pt x="2204924" y="845571"/>
                      <a:pt x="2204924" y="845571"/>
                    </a:cubicBezTo>
                    <a:lnTo>
                      <a:pt x="2203508" y="845571"/>
                    </a:lnTo>
                    <a:lnTo>
                      <a:pt x="2196432" y="856891"/>
                    </a:lnTo>
                    <a:lnTo>
                      <a:pt x="2189356" y="855476"/>
                    </a:lnTo>
                    <a:lnTo>
                      <a:pt x="2175204" y="851231"/>
                    </a:lnTo>
                    <a:lnTo>
                      <a:pt x="2166713" y="846986"/>
                    </a:lnTo>
                    <a:lnTo>
                      <a:pt x="2145484" y="839911"/>
                    </a:lnTo>
                    <a:cubicBezTo>
                      <a:pt x="2145484" y="839911"/>
                      <a:pt x="2135578" y="845571"/>
                      <a:pt x="2131332" y="845571"/>
                    </a:cubicBezTo>
                    <a:cubicBezTo>
                      <a:pt x="2128501" y="845571"/>
                      <a:pt x="2120010" y="834250"/>
                      <a:pt x="2107273" y="834250"/>
                    </a:cubicBezTo>
                    <a:cubicBezTo>
                      <a:pt x="2095951" y="834250"/>
                      <a:pt x="2080384" y="842741"/>
                      <a:pt x="2077553" y="849816"/>
                    </a:cubicBezTo>
                    <a:cubicBezTo>
                      <a:pt x="2076138" y="854061"/>
                      <a:pt x="2074723" y="858306"/>
                      <a:pt x="2067647" y="858306"/>
                    </a:cubicBezTo>
                    <a:cubicBezTo>
                      <a:pt x="2059155" y="859721"/>
                      <a:pt x="2040757" y="863967"/>
                      <a:pt x="2040757" y="863967"/>
                    </a:cubicBezTo>
                    <a:lnTo>
                      <a:pt x="2030851" y="868212"/>
                    </a:lnTo>
                    <a:cubicBezTo>
                      <a:pt x="2028020" y="868212"/>
                      <a:pt x="2012453" y="868212"/>
                      <a:pt x="2003962" y="865382"/>
                    </a:cubicBezTo>
                    <a:cubicBezTo>
                      <a:pt x="1995470" y="862552"/>
                      <a:pt x="1985564" y="862552"/>
                      <a:pt x="1978487" y="862552"/>
                    </a:cubicBezTo>
                    <a:cubicBezTo>
                      <a:pt x="1978487" y="862552"/>
                      <a:pt x="1977072" y="862552"/>
                      <a:pt x="1977072" y="862552"/>
                    </a:cubicBezTo>
                    <a:lnTo>
                      <a:pt x="1954429" y="842741"/>
                    </a:lnTo>
                    <a:cubicBezTo>
                      <a:pt x="1954429" y="842741"/>
                      <a:pt x="1951598" y="842741"/>
                      <a:pt x="1948768" y="842741"/>
                    </a:cubicBezTo>
                    <a:cubicBezTo>
                      <a:pt x="1944522" y="842741"/>
                      <a:pt x="1937446" y="842741"/>
                      <a:pt x="1934615" y="839911"/>
                    </a:cubicBezTo>
                    <a:cubicBezTo>
                      <a:pt x="1927539" y="834250"/>
                      <a:pt x="1923294" y="831420"/>
                      <a:pt x="1917633" y="831420"/>
                    </a:cubicBezTo>
                    <a:cubicBezTo>
                      <a:pt x="1911972" y="831420"/>
                      <a:pt x="1910557" y="830005"/>
                      <a:pt x="1902065" y="830005"/>
                    </a:cubicBezTo>
                    <a:cubicBezTo>
                      <a:pt x="1894989" y="828590"/>
                      <a:pt x="1890743" y="827175"/>
                      <a:pt x="1885082" y="827175"/>
                    </a:cubicBezTo>
                    <a:cubicBezTo>
                      <a:pt x="1883667" y="827175"/>
                      <a:pt x="1882252" y="827175"/>
                      <a:pt x="1880837" y="827175"/>
                    </a:cubicBezTo>
                    <a:cubicBezTo>
                      <a:pt x="1875176" y="828590"/>
                      <a:pt x="1866685" y="834250"/>
                      <a:pt x="1862439" y="835665"/>
                    </a:cubicBezTo>
                    <a:cubicBezTo>
                      <a:pt x="1859608" y="835665"/>
                      <a:pt x="1858193" y="835665"/>
                      <a:pt x="1855363" y="835665"/>
                    </a:cubicBezTo>
                    <a:cubicBezTo>
                      <a:pt x="1852532" y="835665"/>
                      <a:pt x="1849702" y="835665"/>
                      <a:pt x="1845456" y="834250"/>
                    </a:cubicBezTo>
                    <a:cubicBezTo>
                      <a:pt x="1836965" y="831420"/>
                      <a:pt x="1829889" y="828590"/>
                      <a:pt x="1829889" y="828590"/>
                    </a:cubicBezTo>
                    <a:cubicBezTo>
                      <a:pt x="1829889" y="830005"/>
                      <a:pt x="1805830" y="815855"/>
                      <a:pt x="1802999" y="811610"/>
                    </a:cubicBezTo>
                    <a:cubicBezTo>
                      <a:pt x="1800169" y="807364"/>
                      <a:pt x="1794508" y="801704"/>
                      <a:pt x="1781771" y="798874"/>
                    </a:cubicBezTo>
                    <a:cubicBezTo>
                      <a:pt x="1770449" y="797459"/>
                      <a:pt x="1760542" y="793214"/>
                      <a:pt x="1744975" y="791799"/>
                    </a:cubicBezTo>
                    <a:cubicBezTo>
                      <a:pt x="1729407" y="790384"/>
                      <a:pt x="1705349" y="777648"/>
                      <a:pt x="1705349" y="777648"/>
                    </a:cubicBezTo>
                    <a:lnTo>
                      <a:pt x="1701103" y="776233"/>
                    </a:lnTo>
                    <a:lnTo>
                      <a:pt x="1701103" y="779063"/>
                    </a:lnTo>
                    <a:cubicBezTo>
                      <a:pt x="1701103" y="779063"/>
                      <a:pt x="1701103" y="783308"/>
                      <a:pt x="1699688" y="787554"/>
                    </a:cubicBezTo>
                    <a:cubicBezTo>
                      <a:pt x="1699688" y="788969"/>
                      <a:pt x="1698272" y="790384"/>
                      <a:pt x="1698272" y="791799"/>
                    </a:cubicBezTo>
                    <a:cubicBezTo>
                      <a:pt x="1698272" y="793214"/>
                      <a:pt x="1698272" y="793214"/>
                      <a:pt x="1698272" y="793214"/>
                    </a:cubicBezTo>
                    <a:cubicBezTo>
                      <a:pt x="1695442" y="794629"/>
                      <a:pt x="1691196" y="798874"/>
                      <a:pt x="1689781" y="804534"/>
                    </a:cubicBezTo>
                    <a:cubicBezTo>
                      <a:pt x="1689781" y="807364"/>
                      <a:pt x="1691196" y="808779"/>
                      <a:pt x="1692612" y="810194"/>
                    </a:cubicBezTo>
                    <a:cubicBezTo>
                      <a:pt x="1696857" y="817270"/>
                      <a:pt x="1701103" y="822930"/>
                      <a:pt x="1703933" y="825760"/>
                    </a:cubicBezTo>
                    <a:cubicBezTo>
                      <a:pt x="1709594" y="828590"/>
                      <a:pt x="1715255" y="828590"/>
                      <a:pt x="1713840" y="830005"/>
                    </a:cubicBezTo>
                    <a:cubicBezTo>
                      <a:pt x="1715255" y="832835"/>
                      <a:pt x="1718086" y="839911"/>
                      <a:pt x="1718086" y="841326"/>
                    </a:cubicBezTo>
                    <a:cubicBezTo>
                      <a:pt x="1712425" y="844156"/>
                      <a:pt x="1706764" y="851231"/>
                      <a:pt x="1703933" y="849816"/>
                    </a:cubicBezTo>
                    <a:cubicBezTo>
                      <a:pt x="1699688" y="849816"/>
                      <a:pt x="1692612" y="845571"/>
                      <a:pt x="1686951" y="844156"/>
                    </a:cubicBezTo>
                    <a:cubicBezTo>
                      <a:pt x="1684120" y="844156"/>
                      <a:pt x="1665722" y="839911"/>
                      <a:pt x="1665722" y="839911"/>
                    </a:cubicBezTo>
                    <a:lnTo>
                      <a:pt x="1662892" y="839911"/>
                    </a:lnTo>
                    <a:lnTo>
                      <a:pt x="1662892" y="841326"/>
                    </a:lnTo>
                    <a:cubicBezTo>
                      <a:pt x="1662892" y="841326"/>
                      <a:pt x="1662892" y="842741"/>
                      <a:pt x="1661477" y="842741"/>
                    </a:cubicBezTo>
                    <a:cubicBezTo>
                      <a:pt x="1661477" y="842741"/>
                      <a:pt x="1660061" y="842741"/>
                      <a:pt x="1658646" y="842741"/>
                    </a:cubicBezTo>
                    <a:cubicBezTo>
                      <a:pt x="1657231" y="842741"/>
                      <a:pt x="1657231" y="842741"/>
                      <a:pt x="1655816" y="842741"/>
                    </a:cubicBezTo>
                    <a:cubicBezTo>
                      <a:pt x="1647324" y="841326"/>
                      <a:pt x="1634587" y="839911"/>
                      <a:pt x="1631757" y="837081"/>
                    </a:cubicBezTo>
                    <a:cubicBezTo>
                      <a:pt x="1628926" y="834250"/>
                      <a:pt x="1626096" y="825760"/>
                      <a:pt x="1617605" y="824345"/>
                    </a:cubicBezTo>
                    <a:cubicBezTo>
                      <a:pt x="1610528" y="822930"/>
                      <a:pt x="1602037" y="820100"/>
                      <a:pt x="1593546" y="820100"/>
                    </a:cubicBezTo>
                    <a:cubicBezTo>
                      <a:pt x="1589300" y="820100"/>
                      <a:pt x="1587885" y="818685"/>
                      <a:pt x="1586470" y="818685"/>
                    </a:cubicBezTo>
                    <a:cubicBezTo>
                      <a:pt x="1585054" y="817270"/>
                      <a:pt x="1585054" y="817270"/>
                      <a:pt x="1585054" y="817270"/>
                    </a:cubicBezTo>
                    <a:lnTo>
                      <a:pt x="1583639" y="814440"/>
                    </a:lnTo>
                    <a:lnTo>
                      <a:pt x="1576563" y="820100"/>
                    </a:lnTo>
                    <a:lnTo>
                      <a:pt x="1569487" y="817270"/>
                    </a:lnTo>
                    <a:lnTo>
                      <a:pt x="1568072" y="815855"/>
                    </a:lnTo>
                    <a:lnTo>
                      <a:pt x="1565241" y="820100"/>
                    </a:lnTo>
                    <a:cubicBezTo>
                      <a:pt x="1563826" y="820100"/>
                      <a:pt x="1562411" y="818685"/>
                      <a:pt x="1560995" y="818685"/>
                    </a:cubicBezTo>
                    <a:cubicBezTo>
                      <a:pt x="1559580" y="818685"/>
                      <a:pt x="1558165" y="818685"/>
                      <a:pt x="1556750" y="820100"/>
                    </a:cubicBezTo>
                    <a:cubicBezTo>
                      <a:pt x="1555335" y="821515"/>
                      <a:pt x="1553919" y="822930"/>
                      <a:pt x="1553919" y="824345"/>
                    </a:cubicBezTo>
                    <a:cubicBezTo>
                      <a:pt x="1553919" y="825760"/>
                      <a:pt x="1555335" y="827175"/>
                      <a:pt x="1553919" y="828590"/>
                    </a:cubicBezTo>
                    <a:cubicBezTo>
                      <a:pt x="1548258" y="830005"/>
                      <a:pt x="1545428" y="830005"/>
                      <a:pt x="1542598" y="831420"/>
                    </a:cubicBezTo>
                    <a:cubicBezTo>
                      <a:pt x="1541182" y="832835"/>
                      <a:pt x="1539767" y="835665"/>
                      <a:pt x="1539767" y="835665"/>
                    </a:cubicBezTo>
                    <a:cubicBezTo>
                      <a:pt x="1539767" y="837081"/>
                      <a:pt x="1539767" y="837081"/>
                      <a:pt x="1539767" y="837081"/>
                    </a:cubicBezTo>
                    <a:cubicBezTo>
                      <a:pt x="1538352" y="837081"/>
                      <a:pt x="1535521" y="835665"/>
                      <a:pt x="1532691" y="835665"/>
                    </a:cubicBezTo>
                    <a:cubicBezTo>
                      <a:pt x="1529860" y="835665"/>
                      <a:pt x="1528445" y="835665"/>
                      <a:pt x="1525615" y="837081"/>
                    </a:cubicBezTo>
                    <a:lnTo>
                      <a:pt x="1518539" y="844156"/>
                    </a:lnTo>
                    <a:lnTo>
                      <a:pt x="1517123" y="844156"/>
                    </a:lnTo>
                    <a:lnTo>
                      <a:pt x="1517123" y="845571"/>
                    </a:lnTo>
                    <a:cubicBezTo>
                      <a:pt x="1517123" y="845571"/>
                      <a:pt x="1517123" y="846986"/>
                      <a:pt x="1515708" y="849816"/>
                    </a:cubicBezTo>
                    <a:cubicBezTo>
                      <a:pt x="1514293" y="852646"/>
                      <a:pt x="1512878" y="855476"/>
                      <a:pt x="1511463" y="855476"/>
                    </a:cubicBezTo>
                    <a:cubicBezTo>
                      <a:pt x="1505802" y="855476"/>
                      <a:pt x="1495895" y="856891"/>
                      <a:pt x="1495895" y="856891"/>
                    </a:cubicBezTo>
                    <a:lnTo>
                      <a:pt x="1488819" y="856891"/>
                    </a:lnTo>
                    <a:lnTo>
                      <a:pt x="1485988" y="856891"/>
                    </a:lnTo>
                    <a:lnTo>
                      <a:pt x="1485988" y="869627"/>
                    </a:lnTo>
                    <a:lnTo>
                      <a:pt x="1481743" y="871042"/>
                    </a:lnTo>
                    <a:lnTo>
                      <a:pt x="1470421" y="869627"/>
                    </a:lnTo>
                    <a:cubicBezTo>
                      <a:pt x="1469006" y="868212"/>
                      <a:pt x="1463345" y="863967"/>
                      <a:pt x="1460514" y="861136"/>
                    </a:cubicBezTo>
                    <a:cubicBezTo>
                      <a:pt x="1457684" y="856891"/>
                      <a:pt x="1454853" y="849816"/>
                      <a:pt x="1454853" y="849816"/>
                    </a:cubicBezTo>
                    <a:lnTo>
                      <a:pt x="1454853" y="845571"/>
                    </a:lnTo>
                    <a:lnTo>
                      <a:pt x="1450608" y="848401"/>
                    </a:lnTo>
                    <a:cubicBezTo>
                      <a:pt x="1450608" y="848401"/>
                      <a:pt x="1447777" y="849816"/>
                      <a:pt x="1444947" y="852646"/>
                    </a:cubicBezTo>
                    <a:cubicBezTo>
                      <a:pt x="1442116" y="855476"/>
                      <a:pt x="1437871" y="856891"/>
                      <a:pt x="1436456" y="856891"/>
                    </a:cubicBezTo>
                    <a:cubicBezTo>
                      <a:pt x="1433625" y="856891"/>
                      <a:pt x="1419473" y="852646"/>
                      <a:pt x="1415227" y="851231"/>
                    </a:cubicBezTo>
                    <a:cubicBezTo>
                      <a:pt x="1415227" y="851231"/>
                      <a:pt x="1410981" y="848401"/>
                      <a:pt x="1409566" y="845571"/>
                    </a:cubicBezTo>
                    <a:cubicBezTo>
                      <a:pt x="1406736" y="842741"/>
                      <a:pt x="1405321" y="839911"/>
                      <a:pt x="1405321" y="839911"/>
                    </a:cubicBezTo>
                    <a:lnTo>
                      <a:pt x="1403905" y="838496"/>
                    </a:lnTo>
                    <a:cubicBezTo>
                      <a:pt x="1403905" y="838496"/>
                      <a:pt x="1401075" y="838496"/>
                      <a:pt x="1398244" y="837081"/>
                    </a:cubicBezTo>
                    <a:cubicBezTo>
                      <a:pt x="1395414" y="837081"/>
                      <a:pt x="1391168" y="834250"/>
                      <a:pt x="1391168" y="834250"/>
                    </a:cubicBezTo>
                    <a:cubicBezTo>
                      <a:pt x="1388338" y="830005"/>
                      <a:pt x="1381262" y="822930"/>
                      <a:pt x="1371355" y="817270"/>
                    </a:cubicBezTo>
                    <a:cubicBezTo>
                      <a:pt x="1362864" y="811610"/>
                      <a:pt x="1350127" y="813025"/>
                      <a:pt x="1350127" y="813025"/>
                    </a:cubicBezTo>
                    <a:lnTo>
                      <a:pt x="1330313" y="820100"/>
                    </a:lnTo>
                    <a:lnTo>
                      <a:pt x="1316161" y="820100"/>
                    </a:lnTo>
                    <a:lnTo>
                      <a:pt x="1309085" y="815855"/>
                    </a:lnTo>
                    <a:lnTo>
                      <a:pt x="1306255" y="808779"/>
                    </a:lnTo>
                    <a:lnTo>
                      <a:pt x="1287857" y="801704"/>
                    </a:lnTo>
                    <a:lnTo>
                      <a:pt x="1283611" y="814440"/>
                    </a:lnTo>
                    <a:lnTo>
                      <a:pt x="1280781" y="814440"/>
                    </a:lnTo>
                    <a:cubicBezTo>
                      <a:pt x="1277950" y="813025"/>
                      <a:pt x="1272289" y="805949"/>
                      <a:pt x="1265213" y="800289"/>
                    </a:cubicBezTo>
                    <a:cubicBezTo>
                      <a:pt x="1258137" y="791799"/>
                      <a:pt x="1242569" y="777648"/>
                      <a:pt x="1221341" y="763498"/>
                    </a:cubicBezTo>
                    <a:cubicBezTo>
                      <a:pt x="1200113" y="750762"/>
                      <a:pt x="1198697" y="742272"/>
                      <a:pt x="1184545" y="735197"/>
                    </a:cubicBezTo>
                    <a:cubicBezTo>
                      <a:pt x="1174639" y="730951"/>
                      <a:pt x="1164732" y="725291"/>
                      <a:pt x="1160486" y="723876"/>
                    </a:cubicBezTo>
                    <a:lnTo>
                      <a:pt x="1163317" y="719631"/>
                    </a:lnTo>
                    <a:lnTo>
                      <a:pt x="1163317" y="718216"/>
                    </a:lnTo>
                    <a:lnTo>
                      <a:pt x="1163317" y="708310"/>
                    </a:lnTo>
                    <a:lnTo>
                      <a:pt x="1132182" y="721046"/>
                    </a:lnTo>
                    <a:lnTo>
                      <a:pt x="1122275" y="729536"/>
                    </a:lnTo>
                    <a:lnTo>
                      <a:pt x="1113784" y="738027"/>
                    </a:lnTo>
                    <a:lnTo>
                      <a:pt x="1103877" y="736612"/>
                    </a:lnTo>
                    <a:lnTo>
                      <a:pt x="1102462" y="736612"/>
                    </a:lnTo>
                    <a:lnTo>
                      <a:pt x="1093971" y="740857"/>
                    </a:lnTo>
                    <a:lnTo>
                      <a:pt x="1091140" y="736612"/>
                    </a:lnTo>
                    <a:lnTo>
                      <a:pt x="1103877" y="729536"/>
                    </a:lnTo>
                    <a:lnTo>
                      <a:pt x="1093971" y="719631"/>
                    </a:lnTo>
                    <a:lnTo>
                      <a:pt x="1082649" y="723876"/>
                    </a:lnTo>
                    <a:lnTo>
                      <a:pt x="1074157" y="721046"/>
                    </a:lnTo>
                    <a:lnTo>
                      <a:pt x="1067081" y="723876"/>
                    </a:lnTo>
                    <a:lnTo>
                      <a:pt x="1054344" y="712556"/>
                    </a:lnTo>
                    <a:lnTo>
                      <a:pt x="1044438" y="716801"/>
                    </a:lnTo>
                    <a:lnTo>
                      <a:pt x="1034531" y="716801"/>
                    </a:lnTo>
                    <a:lnTo>
                      <a:pt x="1030285" y="704065"/>
                    </a:lnTo>
                    <a:lnTo>
                      <a:pt x="1024625" y="695575"/>
                    </a:lnTo>
                    <a:lnTo>
                      <a:pt x="1011887" y="682839"/>
                    </a:lnTo>
                    <a:lnTo>
                      <a:pt x="997735" y="688500"/>
                    </a:lnTo>
                    <a:lnTo>
                      <a:pt x="966600" y="680009"/>
                    </a:lnTo>
                    <a:lnTo>
                      <a:pt x="953863" y="685670"/>
                    </a:lnTo>
                    <a:lnTo>
                      <a:pt x="952448" y="692745"/>
                    </a:lnTo>
                    <a:lnTo>
                      <a:pt x="932635" y="699820"/>
                    </a:lnTo>
                    <a:lnTo>
                      <a:pt x="904330" y="702650"/>
                    </a:lnTo>
                    <a:lnTo>
                      <a:pt x="894424" y="702650"/>
                    </a:lnTo>
                    <a:lnTo>
                      <a:pt x="891593" y="704065"/>
                    </a:lnTo>
                    <a:lnTo>
                      <a:pt x="890178" y="711141"/>
                    </a:lnTo>
                    <a:lnTo>
                      <a:pt x="884517" y="712556"/>
                    </a:lnTo>
                    <a:lnTo>
                      <a:pt x="871780" y="712556"/>
                    </a:lnTo>
                    <a:lnTo>
                      <a:pt x="870365" y="712556"/>
                    </a:lnTo>
                    <a:lnTo>
                      <a:pt x="860458" y="716801"/>
                    </a:lnTo>
                    <a:lnTo>
                      <a:pt x="846306" y="718216"/>
                    </a:lnTo>
                    <a:lnTo>
                      <a:pt x="834984" y="721046"/>
                    </a:lnTo>
                    <a:lnTo>
                      <a:pt x="812340" y="721046"/>
                    </a:lnTo>
                    <a:lnTo>
                      <a:pt x="802434" y="723876"/>
                    </a:lnTo>
                    <a:lnTo>
                      <a:pt x="799603" y="725291"/>
                    </a:lnTo>
                    <a:lnTo>
                      <a:pt x="802434" y="735197"/>
                    </a:lnTo>
                    <a:lnTo>
                      <a:pt x="802434" y="736612"/>
                    </a:lnTo>
                    <a:lnTo>
                      <a:pt x="812340" y="739442"/>
                    </a:lnTo>
                    <a:lnTo>
                      <a:pt x="809510" y="742272"/>
                    </a:lnTo>
                    <a:lnTo>
                      <a:pt x="806680" y="745102"/>
                    </a:lnTo>
                    <a:lnTo>
                      <a:pt x="818001" y="747932"/>
                    </a:lnTo>
                    <a:lnTo>
                      <a:pt x="823662" y="750762"/>
                    </a:lnTo>
                    <a:lnTo>
                      <a:pt x="815171" y="750762"/>
                    </a:lnTo>
                    <a:lnTo>
                      <a:pt x="805264" y="763498"/>
                    </a:lnTo>
                    <a:lnTo>
                      <a:pt x="813756" y="773403"/>
                    </a:lnTo>
                    <a:lnTo>
                      <a:pt x="789697" y="786139"/>
                    </a:lnTo>
                    <a:lnTo>
                      <a:pt x="808095" y="796044"/>
                    </a:lnTo>
                    <a:cubicBezTo>
                      <a:pt x="808095" y="796044"/>
                      <a:pt x="816586" y="804534"/>
                      <a:pt x="825078" y="805949"/>
                    </a:cubicBezTo>
                    <a:cubicBezTo>
                      <a:pt x="829323" y="807364"/>
                      <a:pt x="834984" y="811610"/>
                      <a:pt x="836399" y="813025"/>
                    </a:cubicBezTo>
                    <a:cubicBezTo>
                      <a:pt x="834984" y="815855"/>
                      <a:pt x="832154" y="822930"/>
                      <a:pt x="826493" y="822930"/>
                    </a:cubicBezTo>
                    <a:cubicBezTo>
                      <a:pt x="826493" y="822930"/>
                      <a:pt x="825078" y="822930"/>
                      <a:pt x="825078" y="822930"/>
                    </a:cubicBezTo>
                    <a:cubicBezTo>
                      <a:pt x="816586" y="822930"/>
                      <a:pt x="810925" y="818685"/>
                      <a:pt x="810925" y="818685"/>
                    </a:cubicBezTo>
                    <a:cubicBezTo>
                      <a:pt x="810925" y="818685"/>
                      <a:pt x="809510" y="817270"/>
                      <a:pt x="809510" y="817270"/>
                    </a:cubicBezTo>
                    <a:cubicBezTo>
                      <a:pt x="803849" y="818685"/>
                      <a:pt x="805264" y="821515"/>
                      <a:pt x="802434" y="824345"/>
                    </a:cubicBezTo>
                    <a:cubicBezTo>
                      <a:pt x="802434" y="825760"/>
                      <a:pt x="802434" y="825760"/>
                      <a:pt x="801019" y="827175"/>
                    </a:cubicBezTo>
                    <a:lnTo>
                      <a:pt x="785451" y="821515"/>
                    </a:lnTo>
                    <a:cubicBezTo>
                      <a:pt x="785451" y="821515"/>
                      <a:pt x="776960" y="817270"/>
                      <a:pt x="772714" y="811610"/>
                    </a:cubicBezTo>
                    <a:cubicBezTo>
                      <a:pt x="771299" y="807364"/>
                      <a:pt x="767053" y="807364"/>
                      <a:pt x="764223" y="807364"/>
                    </a:cubicBezTo>
                    <a:cubicBezTo>
                      <a:pt x="758562" y="807364"/>
                      <a:pt x="751486" y="811610"/>
                      <a:pt x="751486" y="811610"/>
                    </a:cubicBezTo>
                    <a:lnTo>
                      <a:pt x="747240" y="815855"/>
                    </a:lnTo>
                    <a:cubicBezTo>
                      <a:pt x="744410" y="814440"/>
                      <a:pt x="738749" y="811610"/>
                      <a:pt x="735918" y="810194"/>
                    </a:cubicBezTo>
                    <a:cubicBezTo>
                      <a:pt x="734503" y="810194"/>
                      <a:pt x="733088" y="808779"/>
                      <a:pt x="733088" y="808779"/>
                    </a:cubicBezTo>
                    <a:cubicBezTo>
                      <a:pt x="727427" y="808779"/>
                      <a:pt x="718935" y="813025"/>
                      <a:pt x="717520" y="813025"/>
                    </a:cubicBezTo>
                    <a:cubicBezTo>
                      <a:pt x="714690" y="814440"/>
                      <a:pt x="713275" y="817270"/>
                      <a:pt x="709029" y="821515"/>
                    </a:cubicBezTo>
                    <a:cubicBezTo>
                      <a:pt x="707614" y="824345"/>
                      <a:pt x="704783" y="827175"/>
                      <a:pt x="703368" y="827175"/>
                    </a:cubicBezTo>
                    <a:cubicBezTo>
                      <a:pt x="696292" y="824345"/>
                      <a:pt x="679309" y="811610"/>
                      <a:pt x="679309" y="811610"/>
                    </a:cubicBezTo>
                    <a:lnTo>
                      <a:pt x="675063" y="814440"/>
                    </a:lnTo>
                    <a:lnTo>
                      <a:pt x="680724" y="825760"/>
                    </a:lnTo>
                    <a:lnTo>
                      <a:pt x="679309" y="827175"/>
                    </a:lnTo>
                    <a:lnTo>
                      <a:pt x="673648" y="818685"/>
                    </a:lnTo>
                    <a:lnTo>
                      <a:pt x="663742" y="808779"/>
                    </a:lnTo>
                    <a:lnTo>
                      <a:pt x="652420" y="798874"/>
                    </a:lnTo>
                    <a:lnTo>
                      <a:pt x="629776" y="797459"/>
                    </a:lnTo>
                    <a:cubicBezTo>
                      <a:pt x="626946" y="796044"/>
                      <a:pt x="622700" y="788969"/>
                      <a:pt x="621285" y="788969"/>
                    </a:cubicBezTo>
                    <a:cubicBezTo>
                      <a:pt x="619870" y="787554"/>
                      <a:pt x="619870" y="786139"/>
                      <a:pt x="618454" y="787554"/>
                    </a:cubicBezTo>
                    <a:cubicBezTo>
                      <a:pt x="614209" y="787554"/>
                      <a:pt x="607133" y="793214"/>
                      <a:pt x="604302" y="796044"/>
                    </a:cubicBezTo>
                    <a:lnTo>
                      <a:pt x="598641" y="794629"/>
                    </a:lnTo>
                    <a:cubicBezTo>
                      <a:pt x="597226" y="793214"/>
                      <a:pt x="591565" y="790384"/>
                      <a:pt x="585904" y="790384"/>
                    </a:cubicBezTo>
                    <a:cubicBezTo>
                      <a:pt x="577413" y="790384"/>
                      <a:pt x="571752" y="801704"/>
                      <a:pt x="568921" y="805949"/>
                    </a:cubicBezTo>
                    <a:lnTo>
                      <a:pt x="553354" y="807364"/>
                    </a:lnTo>
                    <a:lnTo>
                      <a:pt x="553354" y="817270"/>
                    </a:lnTo>
                    <a:lnTo>
                      <a:pt x="546278" y="821515"/>
                    </a:lnTo>
                    <a:lnTo>
                      <a:pt x="537786" y="822930"/>
                    </a:lnTo>
                    <a:lnTo>
                      <a:pt x="533541" y="822930"/>
                    </a:lnTo>
                    <a:lnTo>
                      <a:pt x="546278" y="841326"/>
                    </a:lnTo>
                    <a:cubicBezTo>
                      <a:pt x="544863" y="842741"/>
                      <a:pt x="544863" y="845571"/>
                      <a:pt x="543447" y="846986"/>
                    </a:cubicBezTo>
                    <a:lnTo>
                      <a:pt x="543447" y="845571"/>
                    </a:lnTo>
                    <a:cubicBezTo>
                      <a:pt x="543447" y="846986"/>
                      <a:pt x="543447" y="846986"/>
                      <a:pt x="542032" y="846986"/>
                    </a:cubicBezTo>
                    <a:cubicBezTo>
                      <a:pt x="539202" y="846986"/>
                      <a:pt x="534956" y="845571"/>
                      <a:pt x="533541" y="845571"/>
                    </a:cubicBezTo>
                    <a:cubicBezTo>
                      <a:pt x="532126" y="841326"/>
                      <a:pt x="526465" y="831420"/>
                      <a:pt x="519389" y="828590"/>
                    </a:cubicBezTo>
                    <a:cubicBezTo>
                      <a:pt x="517973" y="827175"/>
                      <a:pt x="516558" y="827175"/>
                      <a:pt x="516558" y="827175"/>
                    </a:cubicBezTo>
                    <a:cubicBezTo>
                      <a:pt x="509482" y="828590"/>
                      <a:pt x="510897" y="834250"/>
                      <a:pt x="509482" y="838496"/>
                    </a:cubicBezTo>
                    <a:cubicBezTo>
                      <a:pt x="509482" y="839911"/>
                      <a:pt x="510897" y="842741"/>
                      <a:pt x="510897" y="844156"/>
                    </a:cubicBezTo>
                    <a:lnTo>
                      <a:pt x="498160" y="851231"/>
                    </a:lnTo>
                    <a:lnTo>
                      <a:pt x="498160" y="852646"/>
                    </a:lnTo>
                    <a:cubicBezTo>
                      <a:pt x="498160" y="852646"/>
                      <a:pt x="498160" y="862552"/>
                      <a:pt x="506651" y="866797"/>
                    </a:cubicBezTo>
                    <a:cubicBezTo>
                      <a:pt x="508067" y="868212"/>
                      <a:pt x="509482" y="869627"/>
                      <a:pt x="510897" y="869627"/>
                    </a:cubicBezTo>
                    <a:cubicBezTo>
                      <a:pt x="509482" y="869627"/>
                      <a:pt x="509482" y="871042"/>
                      <a:pt x="508067" y="872457"/>
                    </a:cubicBezTo>
                    <a:cubicBezTo>
                      <a:pt x="499575" y="878117"/>
                      <a:pt x="499575" y="890853"/>
                      <a:pt x="499575" y="890853"/>
                    </a:cubicBezTo>
                    <a:lnTo>
                      <a:pt x="499575" y="892268"/>
                    </a:lnTo>
                    <a:lnTo>
                      <a:pt x="500991" y="893683"/>
                    </a:lnTo>
                    <a:cubicBezTo>
                      <a:pt x="500991" y="893683"/>
                      <a:pt x="510897" y="899343"/>
                      <a:pt x="517973" y="902173"/>
                    </a:cubicBezTo>
                    <a:cubicBezTo>
                      <a:pt x="519389" y="903588"/>
                      <a:pt x="519389" y="903588"/>
                      <a:pt x="519389" y="903588"/>
                    </a:cubicBezTo>
                    <a:cubicBezTo>
                      <a:pt x="519389" y="903588"/>
                      <a:pt x="519389" y="905003"/>
                      <a:pt x="519389" y="905003"/>
                    </a:cubicBezTo>
                    <a:lnTo>
                      <a:pt x="516558" y="906418"/>
                    </a:lnTo>
                    <a:lnTo>
                      <a:pt x="522219" y="914909"/>
                    </a:lnTo>
                    <a:lnTo>
                      <a:pt x="523634" y="916324"/>
                    </a:lnTo>
                    <a:lnTo>
                      <a:pt x="534956" y="912078"/>
                    </a:lnTo>
                    <a:lnTo>
                      <a:pt x="553354" y="923399"/>
                    </a:lnTo>
                    <a:lnTo>
                      <a:pt x="566091" y="941795"/>
                    </a:lnTo>
                    <a:lnTo>
                      <a:pt x="556184" y="944625"/>
                    </a:lnTo>
                    <a:lnTo>
                      <a:pt x="549108" y="946040"/>
                    </a:lnTo>
                    <a:lnTo>
                      <a:pt x="577413" y="961605"/>
                    </a:lnTo>
                    <a:cubicBezTo>
                      <a:pt x="575998" y="961605"/>
                      <a:pt x="575998" y="963020"/>
                      <a:pt x="574582" y="963020"/>
                    </a:cubicBezTo>
                    <a:cubicBezTo>
                      <a:pt x="571752" y="964436"/>
                      <a:pt x="571752" y="971511"/>
                      <a:pt x="571752" y="971511"/>
                    </a:cubicBezTo>
                    <a:lnTo>
                      <a:pt x="566091" y="968681"/>
                    </a:lnTo>
                    <a:lnTo>
                      <a:pt x="560430" y="974341"/>
                    </a:lnTo>
                    <a:lnTo>
                      <a:pt x="553354" y="975756"/>
                    </a:lnTo>
                    <a:lnTo>
                      <a:pt x="543447" y="977171"/>
                    </a:lnTo>
                    <a:cubicBezTo>
                      <a:pt x="543447" y="977171"/>
                      <a:pt x="540617" y="989907"/>
                      <a:pt x="540617" y="992737"/>
                    </a:cubicBezTo>
                    <a:cubicBezTo>
                      <a:pt x="540617" y="995567"/>
                      <a:pt x="533541" y="1004057"/>
                      <a:pt x="533541" y="1004057"/>
                    </a:cubicBezTo>
                    <a:lnTo>
                      <a:pt x="529295" y="1013962"/>
                    </a:lnTo>
                    <a:cubicBezTo>
                      <a:pt x="529295" y="1013962"/>
                      <a:pt x="532126" y="1016793"/>
                      <a:pt x="540617" y="1021038"/>
                    </a:cubicBezTo>
                    <a:cubicBezTo>
                      <a:pt x="547693" y="1026698"/>
                      <a:pt x="554769" y="1033773"/>
                      <a:pt x="554769" y="1033773"/>
                    </a:cubicBezTo>
                    <a:lnTo>
                      <a:pt x="556184" y="1047924"/>
                    </a:lnTo>
                    <a:lnTo>
                      <a:pt x="557600" y="1062074"/>
                    </a:lnTo>
                    <a:cubicBezTo>
                      <a:pt x="557600" y="1062074"/>
                      <a:pt x="566091" y="1074810"/>
                      <a:pt x="578828" y="1083300"/>
                    </a:cubicBezTo>
                    <a:cubicBezTo>
                      <a:pt x="581658" y="1086130"/>
                      <a:pt x="584489" y="1087545"/>
                      <a:pt x="587319" y="1090375"/>
                    </a:cubicBezTo>
                    <a:lnTo>
                      <a:pt x="584489" y="1097451"/>
                    </a:lnTo>
                    <a:lnTo>
                      <a:pt x="575998" y="1108771"/>
                    </a:lnTo>
                    <a:cubicBezTo>
                      <a:pt x="573167" y="1108771"/>
                      <a:pt x="564676" y="1108771"/>
                      <a:pt x="560430" y="1108771"/>
                    </a:cubicBezTo>
                    <a:cubicBezTo>
                      <a:pt x="556184" y="1107356"/>
                      <a:pt x="556184" y="1107356"/>
                      <a:pt x="549108" y="1096036"/>
                    </a:cubicBezTo>
                    <a:cubicBezTo>
                      <a:pt x="544863" y="1088960"/>
                      <a:pt x="539202" y="1087545"/>
                      <a:pt x="536371" y="1087545"/>
                    </a:cubicBezTo>
                    <a:cubicBezTo>
                      <a:pt x="534956" y="1087545"/>
                      <a:pt x="533541" y="1087545"/>
                      <a:pt x="533541" y="1087545"/>
                    </a:cubicBezTo>
                    <a:lnTo>
                      <a:pt x="519389" y="1081885"/>
                    </a:lnTo>
                    <a:lnTo>
                      <a:pt x="513728" y="1070565"/>
                    </a:lnTo>
                    <a:lnTo>
                      <a:pt x="512312" y="1069150"/>
                    </a:lnTo>
                    <a:cubicBezTo>
                      <a:pt x="512312" y="1069150"/>
                      <a:pt x="495330" y="1063489"/>
                      <a:pt x="491084" y="1063489"/>
                    </a:cubicBezTo>
                    <a:cubicBezTo>
                      <a:pt x="491084" y="1063489"/>
                      <a:pt x="489669" y="1063489"/>
                      <a:pt x="489669" y="1063489"/>
                    </a:cubicBezTo>
                    <a:cubicBezTo>
                      <a:pt x="485423" y="1063489"/>
                      <a:pt x="479762" y="1066319"/>
                      <a:pt x="476932" y="1067735"/>
                    </a:cubicBezTo>
                    <a:cubicBezTo>
                      <a:pt x="475516" y="1067735"/>
                      <a:pt x="471271" y="1067735"/>
                      <a:pt x="467025" y="1066319"/>
                    </a:cubicBezTo>
                    <a:cubicBezTo>
                      <a:pt x="468440" y="1066319"/>
                      <a:pt x="468440" y="1066319"/>
                      <a:pt x="468440" y="1066319"/>
                    </a:cubicBezTo>
                    <a:lnTo>
                      <a:pt x="472686" y="1060659"/>
                    </a:lnTo>
                    <a:lnTo>
                      <a:pt x="465610" y="1062074"/>
                    </a:lnTo>
                    <a:cubicBezTo>
                      <a:pt x="465610" y="1062074"/>
                      <a:pt x="465610" y="1062074"/>
                      <a:pt x="464195" y="1062074"/>
                    </a:cubicBezTo>
                    <a:cubicBezTo>
                      <a:pt x="462779" y="1062074"/>
                      <a:pt x="459949" y="1062074"/>
                      <a:pt x="457119" y="1060659"/>
                    </a:cubicBezTo>
                    <a:cubicBezTo>
                      <a:pt x="451458" y="1057829"/>
                      <a:pt x="445797" y="1053584"/>
                      <a:pt x="440136" y="1050754"/>
                    </a:cubicBezTo>
                    <a:cubicBezTo>
                      <a:pt x="437305" y="1047924"/>
                      <a:pt x="433060" y="1046509"/>
                      <a:pt x="428814" y="1046509"/>
                    </a:cubicBezTo>
                    <a:cubicBezTo>
                      <a:pt x="425984" y="1046509"/>
                      <a:pt x="423153" y="1047924"/>
                      <a:pt x="420323" y="1049339"/>
                    </a:cubicBezTo>
                    <a:cubicBezTo>
                      <a:pt x="421738" y="1047924"/>
                      <a:pt x="420323" y="1047924"/>
                      <a:pt x="420323" y="1047924"/>
                    </a:cubicBezTo>
                    <a:cubicBezTo>
                      <a:pt x="417492" y="1049339"/>
                      <a:pt x="401925" y="1043679"/>
                      <a:pt x="396264" y="1042264"/>
                    </a:cubicBezTo>
                    <a:cubicBezTo>
                      <a:pt x="392018" y="1040848"/>
                      <a:pt x="372205" y="1036603"/>
                      <a:pt x="372205" y="1036603"/>
                    </a:cubicBezTo>
                    <a:lnTo>
                      <a:pt x="370790" y="1036603"/>
                    </a:lnTo>
                    <a:lnTo>
                      <a:pt x="365129" y="1046509"/>
                    </a:lnTo>
                    <a:cubicBezTo>
                      <a:pt x="358053" y="1040848"/>
                      <a:pt x="348146" y="1029528"/>
                      <a:pt x="336824" y="1021038"/>
                    </a:cubicBezTo>
                    <a:cubicBezTo>
                      <a:pt x="322672" y="1012547"/>
                      <a:pt x="325502" y="1019623"/>
                      <a:pt x="325502" y="1019623"/>
                    </a:cubicBezTo>
                    <a:lnTo>
                      <a:pt x="311350" y="1006887"/>
                    </a:lnTo>
                    <a:lnTo>
                      <a:pt x="300028" y="1002642"/>
                    </a:lnTo>
                    <a:lnTo>
                      <a:pt x="281630" y="992737"/>
                    </a:lnTo>
                    <a:lnTo>
                      <a:pt x="267478" y="995567"/>
                    </a:lnTo>
                    <a:lnTo>
                      <a:pt x="253326" y="992737"/>
                    </a:lnTo>
                    <a:cubicBezTo>
                      <a:pt x="253326" y="992737"/>
                      <a:pt x="242004" y="998397"/>
                      <a:pt x="239174" y="999812"/>
                    </a:cubicBezTo>
                    <a:cubicBezTo>
                      <a:pt x="236343" y="999812"/>
                      <a:pt x="223606" y="1011132"/>
                      <a:pt x="223606" y="1011132"/>
                    </a:cubicBezTo>
                    <a:cubicBezTo>
                      <a:pt x="223606" y="1011132"/>
                      <a:pt x="209454" y="1012547"/>
                      <a:pt x="200962" y="1011132"/>
                    </a:cubicBezTo>
                    <a:cubicBezTo>
                      <a:pt x="193886" y="1009717"/>
                      <a:pt x="203793" y="992737"/>
                      <a:pt x="203793" y="992737"/>
                    </a:cubicBezTo>
                    <a:lnTo>
                      <a:pt x="189641" y="984246"/>
                    </a:lnTo>
                    <a:lnTo>
                      <a:pt x="174073" y="982831"/>
                    </a:lnTo>
                    <a:lnTo>
                      <a:pt x="200962" y="968681"/>
                    </a:lnTo>
                    <a:lnTo>
                      <a:pt x="213700" y="967266"/>
                    </a:lnTo>
                    <a:lnTo>
                      <a:pt x="230682" y="968681"/>
                    </a:lnTo>
                    <a:lnTo>
                      <a:pt x="239174" y="978586"/>
                    </a:lnTo>
                    <a:lnTo>
                      <a:pt x="251911" y="988491"/>
                    </a:lnTo>
                    <a:lnTo>
                      <a:pt x="277385" y="982831"/>
                    </a:lnTo>
                    <a:lnTo>
                      <a:pt x="297198" y="982831"/>
                    </a:lnTo>
                    <a:lnTo>
                      <a:pt x="305689" y="971511"/>
                    </a:lnTo>
                    <a:cubicBezTo>
                      <a:pt x="305689" y="971511"/>
                      <a:pt x="311350" y="961605"/>
                      <a:pt x="312765" y="958775"/>
                    </a:cubicBezTo>
                    <a:cubicBezTo>
                      <a:pt x="312765" y="955945"/>
                      <a:pt x="301444" y="947455"/>
                      <a:pt x="301444" y="947455"/>
                    </a:cubicBezTo>
                    <a:lnTo>
                      <a:pt x="326918" y="937549"/>
                    </a:lnTo>
                    <a:lnTo>
                      <a:pt x="329748" y="929059"/>
                    </a:lnTo>
                    <a:lnTo>
                      <a:pt x="309935" y="930474"/>
                    </a:lnTo>
                    <a:lnTo>
                      <a:pt x="312765" y="920569"/>
                    </a:lnTo>
                    <a:lnTo>
                      <a:pt x="322672" y="912078"/>
                    </a:lnTo>
                    <a:lnTo>
                      <a:pt x="345316" y="914909"/>
                    </a:lnTo>
                    <a:lnTo>
                      <a:pt x="349561" y="896513"/>
                    </a:lnTo>
                    <a:lnTo>
                      <a:pt x="339655" y="886607"/>
                    </a:lnTo>
                    <a:lnTo>
                      <a:pt x="346731" y="882362"/>
                    </a:lnTo>
                    <a:lnTo>
                      <a:pt x="349561" y="879532"/>
                    </a:lnTo>
                    <a:lnTo>
                      <a:pt x="343900" y="875287"/>
                    </a:lnTo>
                    <a:lnTo>
                      <a:pt x="349561" y="868212"/>
                    </a:lnTo>
                    <a:lnTo>
                      <a:pt x="349561" y="866797"/>
                    </a:lnTo>
                    <a:lnTo>
                      <a:pt x="343900" y="851231"/>
                    </a:lnTo>
                    <a:lnTo>
                      <a:pt x="318426" y="851231"/>
                    </a:lnTo>
                    <a:lnTo>
                      <a:pt x="298613" y="841326"/>
                    </a:lnTo>
                    <a:lnTo>
                      <a:pt x="294367" y="845571"/>
                    </a:lnTo>
                    <a:lnTo>
                      <a:pt x="275969" y="828590"/>
                    </a:lnTo>
                    <a:lnTo>
                      <a:pt x="256156" y="835665"/>
                    </a:lnTo>
                    <a:lnTo>
                      <a:pt x="242004" y="825760"/>
                    </a:lnTo>
                    <a:lnTo>
                      <a:pt x="236343" y="831420"/>
                    </a:lnTo>
                    <a:cubicBezTo>
                      <a:pt x="234928" y="830005"/>
                      <a:pt x="233513" y="828590"/>
                      <a:pt x="233513" y="827175"/>
                    </a:cubicBezTo>
                    <a:cubicBezTo>
                      <a:pt x="230682" y="825760"/>
                      <a:pt x="229267" y="822930"/>
                      <a:pt x="229267" y="822930"/>
                    </a:cubicBezTo>
                    <a:cubicBezTo>
                      <a:pt x="227852" y="815855"/>
                      <a:pt x="217945" y="807364"/>
                      <a:pt x="217945" y="805949"/>
                    </a:cubicBezTo>
                    <a:lnTo>
                      <a:pt x="216530" y="805949"/>
                    </a:lnTo>
                    <a:lnTo>
                      <a:pt x="210869" y="807364"/>
                    </a:lnTo>
                    <a:lnTo>
                      <a:pt x="195302" y="804534"/>
                    </a:lnTo>
                    <a:lnTo>
                      <a:pt x="192471" y="798874"/>
                    </a:lnTo>
                    <a:lnTo>
                      <a:pt x="202378" y="793214"/>
                    </a:lnTo>
                    <a:lnTo>
                      <a:pt x="205208" y="791799"/>
                    </a:lnTo>
                    <a:lnTo>
                      <a:pt x="189641" y="777648"/>
                    </a:lnTo>
                    <a:lnTo>
                      <a:pt x="179734" y="773403"/>
                    </a:lnTo>
                    <a:lnTo>
                      <a:pt x="166997" y="769158"/>
                    </a:lnTo>
                    <a:lnTo>
                      <a:pt x="158506" y="777648"/>
                    </a:lnTo>
                    <a:lnTo>
                      <a:pt x="145769" y="771988"/>
                    </a:lnTo>
                    <a:lnTo>
                      <a:pt x="142938" y="781893"/>
                    </a:lnTo>
                    <a:lnTo>
                      <a:pt x="133032" y="777648"/>
                    </a:lnTo>
                    <a:cubicBezTo>
                      <a:pt x="131616" y="774818"/>
                      <a:pt x="125955" y="760668"/>
                      <a:pt x="123125" y="755007"/>
                    </a:cubicBezTo>
                    <a:cubicBezTo>
                      <a:pt x="123125" y="755007"/>
                      <a:pt x="123125" y="753592"/>
                      <a:pt x="124540" y="753592"/>
                    </a:cubicBezTo>
                    <a:cubicBezTo>
                      <a:pt x="125955" y="753592"/>
                      <a:pt x="133032" y="756422"/>
                      <a:pt x="137277" y="756422"/>
                    </a:cubicBezTo>
                    <a:cubicBezTo>
                      <a:pt x="144353" y="756422"/>
                      <a:pt x="152845" y="745102"/>
                      <a:pt x="152845" y="745102"/>
                    </a:cubicBezTo>
                    <a:lnTo>
                      <a:pt x="155675" y="742272"/>
                    </a:lnTo>
                    <a:lnTo>
                      <a:pt x="148599" y="739442"/>
                    </a:lnTo>
                    <a:lnTo>
                      <a:pt x="147184" y="735197"/>
                    </a:lnTo>
                    <a:lnTo>
                      <a:pt x="147184" y="733781"/>
                    </a:lnTo>
                    <a:lnTo>
                      <a:pt x="142938" y="728121"/>
                    </a:lnTo>
                    <a:lnTo>
                      <a:pt x="141523" y="726706"/>
                    </a:lnTo>
                    <a:lnTo>
                      <a:pt x="133032" y="728121"/>
                    </a:lnTo>
                    <a:lnTo>
                      <a:pt x="128786" y="719631"/>
                    </a:lnTo>
                    <a:lnTo>
                      <a:pt x="116049" y="713971"/>
                    </a:lnTo>
                    <a:lnTo>
                      <a:pt x="108973" y="704065"/>
                    </a:lnTo>
                    <a:lnTo>
                      <a:pt x="104727" y="701235"/>
                    </a:lnTo>
                    <a:lnTo>
                      <a:pt x="106142" y="695575"/>
                    </a:lnTo>
                    <a:lnTo>
                      <a:pt x="107557" y="694160"/>
                    </a:lnTo>
                    <a:lnTo>
                      <a:pt x="103312" y="689915"/>
                    </a:lnTo>
                    <a:lnTo>
                      <a:pt x="106142" y="675764"/>
                    </a:lnTo>
                    <a:lnTo>
                      <a:pt x="104727" y="674349"/>
                    </a:lnTo>
                    <a:cubicBezTo>
                      <a:pt x="104727" y="674349"/>
                      <a:pt x="90575" y="670104"/>
                      <a:pt x="89160" y="668689"/>
                    </a:cubicBezTo>
                    <a:cubicBezTo>
                      <a:pt x="84914" y="667274"/>
                      <a:pt x="79253" y="665859"/>
                      <a:pt x="79253" y="665859"/>
                    </a:cubicBezTo>
                    <a:lnTo>
                      <a:pt x="77838" y="665859"/>
                    </a:lnTo>
                    <a:lnTo>
                      <a:pt x="76423" y="667274"/>
                    </a:lnTo>
                    <a:cubicBezTo>
                      <a:pt x="76423" y="667274"/>
                      <a:pt x="73592" y="668689"/>
                      <a:pt x="72177" y="672934"/>
                    </a:cubicBezTo>
                    <a:cubicBezTo>
                      <a:pt x="72177" y="672934"/>
                      <a:pt x="69346" y="672934"/>
                      <a:pt x="67931" y="671519"/>
                    </a:cubicBezTo>
                    <a:cubicBezTo>
                      <a:pt x="66516" y="671519"/>
                      <a:pt x="66516" y="670104"/>
                      <a:pt x="66516" y="670104"/>
                    </a:cubicBezTo>
                    <a:cubicBezTo>
                      <a:pt x="66516" y="668689"/>
                      <a:pt x="67931" y="667274"/>
                      <a:pt x="67931" y="667274"/>
                    </a:cubicBezTo>
                    <a:lnTo>
                      <a:pt x="69346" y="663029"/>
                    </a:lnTo>
                    <a:lnTo>
                      <a:pt x="56609" y="663029"/>
                    </a:lnTo>
                    <a:lnTo>
                      <a:pt x="49533" y="664444"/>
                    </a:lnTo>
                    <a:lnTo>
                      <a:pt x="46703" y="661614"/>
                    </a:lnTo>
                    <a:lnTo>
                      <a:pt x="45288" y="660199"/>
                    </a:lnTo>
                    <a:lnTo>
                      <a:pt x="38211" y="661614"/>
                    </a:lnTo>
                    <a:lnTo>
                      <a:pt x="33966" y="648878"/>
                    </a:lnTo>
                    <a:lnTo>
                      <a:pt x="32550" y="648878"/>
                    </a:lnTo>
                    <a:cubicBezTo>
                      <a:pt x="32550" y="647463"/>
                      <a:pt x="28305" y="643218"/>
                      <a:pt x="24059" y="641803"/>
                    </a:cubicBezTo>
                    <a:cubicBezTo>
                      <a:pt x="25474" y="640388"/>
                      <a:pt x="26890" y="636143"/>
                      <a:pt x="28305" y="631897"/>
                    </a:cubicBezTo>
                    <a:cubicBezTo>
                      <a:pt x="29720" y="630482"/>
                      <a:pt x="29720" y="630482"/>
                      <a:pt x="29720" y="629067"/>
                    </a:cubicBezTo>
                    <a:cubicBezTo>
                      <a:pt x="28305" y="621992"/>
                      <a:pt x="24059" y="621992"/>
                      <a:pt x="19813" y="621992"/>
                    </a:cubicBezTo>
                    <a:lnTo>
                      <a:pt x="28305" y="613502"/>
                    </a:lnTo>
                    <a:lnTo>
                      <a:pt x="18398" y="607842"/>
                    </a:lnTo>
                    <a:lnTo>
                      <a:pt x="16983" y="599351"/>
                    </a:lnTo>
                    <a:lnTo>
                      <a:pt x="12737" y="590861"/>
                    </a:lnTo>
                    <a:lnTo>
                      <a:pt x="16983" y="582371"/>
                    </a:lnTo>
                    <a:lnTo>
                      <a:pt x="22644" y="563975"/>
                    </a:lnTo>
                    <a:lnTo>
                      <a:pt x="22644" y="561145"/>
                    </a:lnTo>
                    <a:cubicBezTo>
                      <a:pt x="24059" y="559730"/>
                      <a:pt x="33966" y="556900"/>
                      <a:pt x="36796" y="556900"/>
                    </a:cubicBezTo>
                    <a:cubicBezTo>
                      <a:pt x="38211" y="555484"/>
                      <a:pt x="45288" y="555484"/>
                      <a:pt x="50948" y="555484"/>
                    </a:cubicBezTo>
                    <a:cubicBezTo>
                      <a:pt x="55194" y="555484"/>
                      <a:pt x="66516" y="552654"/>
                      <a:pt x="66516" y="552654"/>
                    </a:cubicBezTo>
                    <a:cubicBezTo>
                      <a:pt x="66516" y="552654"/>
                      <a:pt x="58025" y="548409"/>
                      <a:pt x="52364" y="548409"/>
                    </a:cubicBezTo>
                    <a:cubicBezTo>
                      <a:pt x="45288" y="549824"/>
                      <a:pt x="38211" y="544164"/>
                      <a:pt x="35381" y="542749"/>
                    </a:cubicBezTo>
                    <a:cubicBezTo>
                      <a:pt x="32550" y="539919"/>
                      <a:pt x="32550" y="534259"/>
                      <a:pt x="32550" y="534259"/>
                    </a:cubicBezTo>
                    <a:cubicBezTo>
                      <a:pt x="32550" y="534259"/>
                      <a:pt x="21229" y="537089"/>
                      <a:pt x="16983" y="537089"/>
                    </a:cubicBezTo>
                    <a:cubicBezTo>
                      <a:pt x="19813" y="534259"/>
                      <a:pt x="22644" y="531429"/>
                      <a:pt x="26890" y="528598"/>
                    </a:cubicBezTo>
                    <a:cubicBezTo>
                      <a:pt x="36796" y="522938"/>
                      <a:pt x="45288" y="514448"/>
                      <a:pt x="50948" y="507373"/>
                    </a:cubicBezTo>
                    <a:cubicBezTo>
                      <a:pt x="55194" y="504542"/>
                      <a:pt x="58025" y="501712"/>
                      <a:pt x="60855" y="498882"/>
                    </a:cubicBezTo>
                    <a:cubicBezTo>
                      <a:pt x="60855" y="497467"/>
                      <a:pt x="62270" y="496052"/>
                      <a:pt x="63685" y="496052"/>
                    </a:cubicBezTo>
                    <a:cubicBezTo>
                      <a:pt x="63685" y="494637"/>
                      <a:pt x="63685" y="494637"/>
                      <a:pt x="63685" y="494637"/>
                    </a:cubicBezTo>
                    <a:cubicBezTo>
                      <a:pt x="69346" y="493222"/>
                      <a:pt x="84914" y="473411"/>
                      <a:pt x="86329" y="473411"/>
                    </a:cubicBezTo>
                    <a:lnTo>
                      <a:pt x="87744" y="470581"/>
                    </a:lnTo>
                    <a:lnTo>
                      <a:pt x="84914" y="469166"/>
                    </a:lnTo>
                    <a:cubicBezTo>
                      <a:pt x="84914" y="469166"/>
                      <a:pt x="72177" y="457846"/>
                      <a:pt x="66516" y="453600"/>
                    </a:cubicBezTo>
                    <a:cubicBezTo>
                      <a:pt x="62270" y="450770"/>
                      <a:pt x="56609" y="447940"/>
                      <a:pt x="52364" y="446525"/>
                    </a:cubicBezTo>
                    <a:lnTo>
                      <a:pt x="58025" y="440865"/>
                    </a:lnTo>
                    <a:lnTo>
                      <a:pt x="60855" y="436620"/>
                    </a:lnTo>
                    <a:lnTo>
                      <a:pt x="62270" y="433790"/>
                    </a:lnTo>
                    <a:lnTo>
                      <a:pt x="48118" y="426714"/>
                    </a:lnTo>
                    <a:cubicBezTo>
                      <a:pt x="48118" y="425299"/>
                      <a:pt x="49533" y="422469"/>
                      <a:pt x="49533" y="419639"/>
                    </a:cubicBezTo>
                    <a:cubicBezTo>
                      <a:pt x="49533" y="418224"/>
                      <a:pt x="48118" y="415394"/>
                      <a:pt x="45288" y="413979"/>
                    </a:cubicBezTo>
                    <a:cubicBezTo>
                      <a:pt x="42457" y="411149"/>
                      <a:pt x="38211" y="411149"/>
                      <a:pt x="36796" y="409734"/>
                    </a:cubicBezTo>
                    <a:lnTo>
                      <a:pt x="38211" y="406904"/>
                    </a:lnTo>
                    <a:lnTo>
                      <a:pt x="35381" y="394168"/>
                    </a:lnTo>
                    <a:lnTo>
                      <a:pt x="41042" y="391338"/>
                    </a:lnTo>
                    <a:lnTo>
                      <a:pt x="45288" y="391338"/>
                    </a:lnTo>
                    <a:lnTo>
                      <a:pt x="42457" y="388508"/>
                    </a:lnTo>
                    <a:cubicBezTo>
                      <a:pt x="42457" y="388508"/>
                      <a:pt x="35381" y="377187"/>
                      <a:pt x="31135" y="372942"/>
                    </a:cubicBezTo>
                    <a:cubicBezTo>
                      <a:pt x="28305" y="370112"/>
                      <a:pt x="19813" y="361622"/>
                      <a:pt x="16983" y="358792"/>
                    </a:cubicBezTo>
                    <a:cubicBezTo>
                      <a:pt x="16983" y="355962"/>
                      <a:pt x="18398" y="348886"/>
                      <a:pt x="22644" y="347471"/>
                    </a:cubicBezTo>
                    <a:cubicBezTo>
                      <a:pt x="29720" y="346056"/>
                      <a:pt x="32550" y="341811"/>
                      <a:pt x="32550" y="338981"/>
                    </a:cubicBezTo>
                    <a:cubicBezTo>
                      <a:pt x="32550" y="337566"/>
                      <a:pt x="31135" y="336151"/>
                      <a:pt x="31135" y="336151"/>
                    </a:cubicBezTo>
                    <a:lnTo>
                      <a:pt x="31135" y="334736"/>
                    </a:lnTo>
                    <a:cubicBezTo>
                      <a:pt x="31135" y="334736"/>
                      <a:pt x="22644" y="327660"/>
                      <a:pt x="16983" y="326245"/>
                    </a:cubicBezTo>
                    <a:cubicBezTo>
                      <a:pt x="12737" y="324830"/>
                      <a:pt x="4246" y="323415"/>
                      <a:pt x="0" y="322000"/>
                    </a:cubicBezTo>
                    <a:lnTo>
                      <a:pt x="1415" y="309265"/>
                    </a:lnTo>
                    <a:lnTo>
                      <a:pt x="9907" y="303605"/>
                    </a:lnTo>
                    <a:lnTo>
                      <a:pt x="21229" y="296529"/>
                    </a:lnTo>
                    <a:lnTo>
                      <a:pt x="29720" y="290869"/>
                    </a:lnTo>
                    <a:lnTo>
                      <a:pt x="36796" y="292284"/>
                    </a:lnTo>
                    <a:lnTo>
                      <a:pt x="38211" y="293699"/>
                    </a:lnTo>
                    <a:lnTo>
                      <a:pt x="42457" y="283794"/>
                    </a:lnTo>
                    <a:cubicBezTo>
                      <a:pt x="43872" y="283794"/>
                      <a:pt x="46703" y="283794"/>
                      <a:pt x="48118" y="283794"/>
                    </a:cubicBezTo>
                    <a:cubicBezTo>
                      <a:pt x="55194" y="283794"/>
                      <a:pt x="59440" y="279549"/>
                      <a:pt x="59440" y="279549"/>
                    </a:cubicBezTo>
                    <a:lnTo>
                      <a:pt x="80668" y="283794"/>
                    </a:lnTo>
                    <a:lnTo>
                      <a:pt x="76423" y="290869"/>
                    </a:lnTo>
                    <a:lnTo>
                      <a:pt x="86329" y="292284"/>
                    </a:lnTo>
                    <a:lnTo>
                      <a:pt x="90575" y="295114"/>
                    </a:lnTo>
                    <a:lnTo>
                      <a:pt x="99066" y="295114"/>
                    </a:lnTo>
                    <a:lnTo>
                      <a:pt x="114634" y="295114"/>
                    </a:lnTo>
                    <a:cubicBezTo>
                      <a:pt x="114634" y="295114"/>
                      <a:pt x="133032" y="300774"/>
                      <a:pt x="144353" y="300774"/>
                    </a:cubicBezTo>
                    <a:cubicBezTo>
                      <a:pt x="155675" y="300774"/>
                      <a:pt x="175488" y="313510"/>
                      <a:pt x="181149" y="314925"/>
                    </a:cubicBezTo>
                    <a:cubicBezTo>
                      <a:pt x="186810" y="314925"/>
                      <a:pt x="195302" y="320585"/>
                      <a:pt x="202378" y="320585"/>
                    </a:cubicBezTo>
                    <a:cubicBezTo>
                      <a:pt x="209454" y="320585"/>
                      <a:pt x="216530" y="327660"/>
                      <a:pt x="219360" y="327660"/>
                    </a:cubicBezTo>
                    <a:cubicBezTo>
                      <a:pt x="220776" y="327660"/>
                      <a:pt x="233513" y="333321"/>
                      <a:pt x="236343" y="334736"/>
                    </a:cubicBezTo>
                    <a:cubicBezTo>
                      <a:pt x="239174" y="336151"/>
                      <a:pt x="251911" y="338981"/>
                      <a:pt x="251911" y="338981"/>
                    </a:cubicBezTo>
                    <a:lnTo>
                      <a:pt x="251911" y="343226"/>
                    </a:lnTo>
                    <a:lnTo>
                      <a:pt x="258987" y="351716"/>
                    </a:lnTo>
                    <a:lnTo>
                      <a:pt x="260402" y="365867"/>
                    </a:lnTo>
                    <a:lnTo>
                      <a:pt x="242004" y="378602"/>
                    </a:lnTo>
                    <a:lnTo>
                      <a:pt x="220776" y="382848"/>
                    </a:lnTo>
                    <a:lnTo>
                      <a:pt x="195302" y="382848"/>
                    </a:lnTo>
                    <a:lnTo>
                      <a:pt x="175488" y="375772"/>
                    </a:lnTo>
                    <a:cubicBezTo>
                      <a:pt x="175488" y="375772"/>
                      <a:pt x="151430" y="374357"/>
                      <a:pt x="147184" y="374357"/>
                    </a:cubicBezTo>
                    <a:cubicBezTo>
                      <a:pt x="142938" y="372942"/>
                      <a:pt x="120295" y="367282"/>
                      <a:pt x="120295" y="367282"/>
                    </a:cubicBezTo>
                    <a:lnTo>
                      <a:pt x="97651" y="365867"/>
                    </a:lnTo>
                    <a:lnTo>
                      <a:pt x="80668" y="358792"/>
                    </a:lnTo>
                    <a:lnTo>
                      <a:pt x="99066" y="370112"/>
                    </a:lnTo>
                    <a:lnTo>
                      <a:pt x="108973" y="372942"/>
                    </a:lnTo>
                    <a:cubicBezTo>
                      <a:pt x="108973" y="372942"/>
                      <a:pt x="121710" y="377187"/>
                      <a:pt x="124540" y="378602"/>
                    </a:cubicBezTo>
                    <a:cubicBezTo>
                      <a:pt x="127371" y="380018"/>
                      <a:pt x="137277" y="387093"/>
                      <a:pt x="137277" y="387093"/>
                    </a:cubicBezTo>
                    <a:lnTo>
                      <a:pt x="133032" y="395583"/>
                    </a:lnTo>
                    <a:lnTo>
                      <a:pt x="135862" y="405489"/>
                    </a:lnTo>
                    <a:cubicBezTo>
                      <a:pt x="135862" y="405489"/>
                      <a:pt x="142938" y="415394"/>
                      <a:pt x="145769" y="416809"/>
                    </a:cubicBezTo>
                    <a:cubicBezTo>
                      <a:pt x="150014" y="418224"/>
                      <a:pt x="147184" y="425299"/>
                      <a:pt x="150014" y="426714"/>
                    </a:cubicBezTo>
                    <a:cubicBezTo>
                      <a:pt x="151430" y="429544"/>
                      <a:pt x="161336" y="429544"/>
                      <a:pt x="171243" y="432375"/>
                    </a:cubicBezTo>
                    <a:cubicBezTo>
                      <a:pt x="181149" y="435205"/>
                      <a:pt x="183980" y="439450"/>
                      <a:pt x="188225" y="442280"/>
                    </a:cubicBezTo>
                    <a:cubicBezTo>
                      <a:pt x="193886" y="443695"/>
                      <a:pt x="205208" y="442280"/>
                      <a:pt x="205208" y="442280"/>
                    </a:cubicBezTo>
                    <a:lnTo>
                      <a:pt x="215115" y="438035"/>
                    </a:lnTo>
                    <a:cubicBezTo>
                      <a:pt x="215115" y="438035"/>
                      <a:pt x="210869" y="430960"/>
                      <a:pt x="208039" y="429544"/>
                    </a:cubicBezTo>
                    <a:cubicBezTo>
                      <a:pt x="205208" y="426714"/>
                      <a:pt x="198132" y="430960"/>
                      <a:pt x="198132" y="430960"/>
                    </a:cubicBezTo>
                    <a:lnTo>
                      <a:pt x="186810" y="421054"/>
                    </a:lnTo>
                    <a:lnTo>
                      <a:pt x="176904" y="413979"/>
                    </a:lnTo>
                    <a:cubicBezTo>
                      <a:pt x="176904" y="413979"/>
                      <a:pt x="183980" y="406904"/>
                      <a:pt x="188225" y="405489"/>
                    </a:cubicBezTo>
                    <a:cubicBezTo>
                      <a:pt x="192471" y="404073"/>
                      <a:pt x="200962" y="413979"/>
                      <a:pt x="205208" y="415394"/>
                    </a:cubicBezTo>
                    <a:cubicBezTo>
                      <a:pt x="209454" y="415394"/>
                      <a:pt x="219360" y="418224"/>
                      <a:pt x="227852" y="419639"/>
                    </a:cubicBezTo>
                    <a:cubicBezTo>
                      <a:pt x="236343" y="421054"/>
                      <a:pt x="240589" y="423884"/>
                      <a:pt x="250495" y="425299"/>
                    </a:cubicBezTo>
                    <a:cubicBezTo>
                      <a:pt x="260402" y="426714"/>
                      <a:pt x="260402" y="423884"/>
                      <a:pt x="260402" y="419639"/>
                    </a:cubicBezTo>
                    <a:cubicBezTo>
                      <a:pt x="260402" y="415394"/>
                      <a:pt x="258987" y="415394"/>
                      <a:pt x="249080" y="408319"/>
                    </a:cubicBezTo>
                    <a:cubicBezTo>
                      <a:pt x="239174" y="401243"/>
                      <a:pt x="242004" y="399828"/>
                      <a:pt x="243419" y="395583"/>
                    </a:cubicBezTo>
                    <a:cubicBezTo>
                      <a:pt x="244835" y="392753"/>
                      <a:pt x="254741" y="387093"/>
                      <a:pt x="257572" y="385678"/>
                    </a:cubicBezTo>
                    <a:cubicBezTo>
                      <a:pt x="258987" y="384263"/>
                      <a:pt x="266063" y="385678"/>
                      <a:pt x="273139" y="381433"/>
                    </a:cubicBezTo>
                    <a:cubicBezTo>
                      <a:pt x="280215" y="375772"/>
                      <a:pt x="283046" y="375772"/>
                      <a:pt x="284461" y="371527"/>
                    </a:cubicBezTo>
                    <a:cubicBezTo>
                      <a:pt x="285876" y="367282"/>
                      <a:pt x="295783" y="371527"/>
                      <a:pt x="302859" y="371527"/>
                    </a:cubicBezTo>
                    <a:cubicBezTo>
                      <a:pt x="311350" y="371527"/>
                      <a:pt x="311350" y="378602"/>
                      <a:pt x="321257" y="381433"/>
                    </a:cubicBezTo>
                    <a:cubicBezTo>
                      <a:pt x="332579" y="384263"/>
                      <a:pt x="326918" y="381433"/>
                      <a:pt x="329748" y="372942"/>
                    </a:cubicBezTo>
                    <a:cubicBezTo>
                      <a:pt x="331163" y="364452"/>
                      <a:pt x="326918" y="363037"/>
                      <a:pt x="326918" y="357377"/>
                    </a:cubicBezTo>
                    <a:cubicBezTo>
                      <a:pt x="326918" y="351716"/>
                      <a:pt x="317011" y="355962"/>
                      <a:pt x="311350" y="351716"/>
                    </a:cubicBezTo>
                    <a:cubicBezTo>
                      <a:pt x="307104" y="347471"/>
                      <a:pt x="309935" y="344641"/>
                      <a:pt x="314181" y="337566"/>
                    </a:cubicBezTo>
                    <a:cubicBezTo>
                      <a:pt x="317011" y="329076"/>
                      <a:pt x="311350" y="326245"/>
                      <a:pt x="308520" y="322000"/>
                    </a:cubicBezTo>
                    <a:cubicBezTo>
                      <a:pt x="304274" y="319170"/>
                      <a:pt x="292952" y="312095"/>
                      <a:pt x="292952" y="312095"/>
                    </a:cubicBezTo>
                    <a:cubicBezTo>
                      <a:pt x="292952" y="312095"/>
                      <a:pt x="315596" y="316340"/>
                      <a:pt x="329748" y="313510"/>
                    </a:cubicBezTo>
                    <a:cubicBezTo>
                      <a:pt x="343900" y="310680"/>
                      <a:pt x="348146" y="316340"/>
                      <a:pt x="349561" y="320585"/>
                    </a:cubicBezTo>
                    <a:cubicBezTo>
                      <a:pt x="350977" y="324830"/>
                      <a:pt x="367959" y="337566"/>
                      <a:pt x="367959" y="337566"/>
                    </a:cubicBezTo>
                    <a:cubicBezTo>
                      <a:pt x="367959" y="337566"/>
                      <a:pt x="352392" y="338981"/>
                      <a:pt x="343900" y="338981"/>
                    </a:cubicBezTo>
                    <a:cubicBezTo>
                      <a:pt x="335409" y="338981"/>
                      <a:pt x="332579" y="346056"/>
                      <a:pt x="332579" y="346056"/>
                    </a:cubicBezTo>
                    <a:cubicBezTo>
                      <a:pt x="332579" y="346056"/>
                      <a:pt x="343900" y="350301"/>
                      <a:pt x="353807" y="357377"/>
                    </a:cubicBezTo>
                    <a:cubicBezTo>
                      <a:pt x="363714" y="363037"/>
                      <a:pt x="360883" y="361622"/>
                      <a:pt x="377866" y="361622"/>
                    </a:cubicBezTo>
                    <a:cubicBezTo>
                      <a:pt x="396264" y="361622"/>
                      <a:pt x="393433" y="357377"/>
                      <a:pt x="392018" y="355962"/>
                    </a:cubicBezTo>
                    <a:cubicBezTo>
                      <a:pt x="392018" y="353131"/>
                      <a:pt x="393433" y="344641"/>
                      <a:pt x="393433" y="341811"/>
                    </a:cubicBezTo>
                    <a:cubicBezTo>
                      <a:pt x="392018" y="340396"/>
                      <a:pt x="410416" y="340396"/>
                      <a:pt x="410416" y="340396"/>
                    </a:cubicBezTo>
                    <a:lnTo>
                      <a:pt x="406170" y="334736"/>
                    </a:lnTo>
                    <a:cubicBezTo>
                      <a:pt x="406170" y="334736"/>
                      <a:pt x="424568" y="330491"/>
                      <a:pt x="431644" y="326245"/>
                    </a:cubicBezTo>
                    <a:cubicBezTo>
                      <a:pt x="440136" y="320585"/>
                      <a:pt x="444381" y="317755"/>
                      <a:pt x="458534" y="317755"/>
                    </a:cubicBezTo>
                    <a:cubicBezTo>
                      <a:pt x="472686" y="317755"/>
                      <a:pt x="469856" y="322000"/>
                      <a:pt x="469856" y="322000"/>
                    </a:cubicBezTo>
                    <a:cubicBezTo>
                      <a:pt x="469856" y="322000"/>
                      <a:pt x="476932" y="322000"/>
                      <a:pt x="475516" y="319170"/>
                    </a:cubicBezTo>
                    <a:cubicBezTo>
                      <a:pt x="475516" y="316340"/>
                      <a:pt x="474101" y="313510"/>
                      <a:pt x="474101" y="313510"/>
                    </a:cubicBezTo>
                    <a:cubicBezTo>
                      <a:pt x="474101" y="313510"/>
                      <a:pt x="489669" y="307850"/>
                      <a:pt x="498160" y="305020"/>
                    </a:cubicBezTo>
                    <a:cubicBezTo>
                      <a:pt x="506651" y="300774"/>
                      <a:pt x="510897" y="306435"/>
                      <a:pt x="510897" y="306435"/>
                    </a:cubicBezTo>
                    <a:cubicBezTo>
                      <a:pt x="510897" y="306435"/>
                      <a:pt x="502406" y="312095"/>
                      <a:pt x="502406" y="314925"/>
                    </a:cubicBezTo>
                    <a:cubicBezTo>
                      <a:pt x="502406" y="316340"/>
                      <a:pt x="506651" y="322000"/>
                      <a:pt x="506651" y="322000"/>
                    </a:cubicBezTo>
                    <a:cubicBezTo>
                      <a:pt x="506651" y="322000"/>
                      <a:pt x="512312" y="323415"/>
                      <a:pt x="513728" y="323415"/>
                    </a:cubicBezTo>
                    <a:cubicBezTo>
                      <a:pt x="516558" y="323415"/>
                      <a:pt x="519389" y="322000"/>
                      <a:pt x="519389" y="322000"/>
                    </a:cubicBezTo>
                    <a:lnTo>
                      <a:pt x="526465" y="326245"/>
                    </a:lnTo>
                    <a:cubicBezTo>
                      <a:pt x="526465" y="326245"/>
                      <a:pt x="527880" y="320585"/>
                      <a:pt x="527880" y="317755"/>
                    </a:cubicBezTo>
                    <a:cubicBezTo>
                      <a:pt x="527880" y="316340"/>
                      <a:pt x="549108" y="313510"/>
                      <a:pt x="549108" y="313510"/>
                    </a:cubicBezTo>
                    <a:cubicBezTo>
                      <a:pt x="549108" y="313510"/>
                      <a:pt x="566091" y="314925"/>
                      <a:pt x="568921" y="314925"/>
                    </a:cubicBezTo>
                    <a:cubicBezTo>
                      <a:pt x="570337" y="314925"/>
                      <a:pt x="571752" y="309265"/>
                      <a:pt x="571752" y="309265"/>
                    </a:cubicBezTo>
                    <a:lnTo>
                      <a:pt x="587319" y="306435"/>
                    </a:lnTo>
                    <a:lnTo>
                      <a:pt x="597226" y="303605"/>
                    </a:lnTo>
                    <a:lnTo>
                      <a:pt x="592980" y="296529"/>
                    </a:lnTo>
                    <a:lnTo>
                      <a:pt x="600056" y="296529"/>
                    </a:lnTo>
                    <a:cubicBezTo>
                      <a:pt x="604302" y="296529"/>
                      <a:pt x="602887" y="302189"/>
                      <a:pt x="602887" y="305020"/>
                    </a:cubicBezTo>
                    <a:cubicBezTo>
                      <a:pt x="602887" y="309265"/>
                      <a:pt x="605717" y="307850"/>
                      <a:pt x="612793" y="310680"/>
                    </a:cubicBezTo>
                    <a:cubicBezTo>
                      <a:pt x="618454" y="312095"/>
                      <a:pt x="609963" y="314925"/>
                      <a:pt x="609963" y="314925"/>
                    </a:cubicBezTo>
                    <a:lnTo>
                      <a:pt x="612793" y="320585"/>
                    </a:lnTo>
                    <a:cubicBezTo>
                      <a:pt x="612793" y="320585"/>
                      <a:pt x="619870" y="322000"/>
                      <a:pt x="624115" y="322000"/>
                    </a:cubicBezTo>
                    <a:cubicBezTo>
                      <a:pt x="626946" y="322000"/>
                      <a:pt x="621285" y="314925"/>
                      <a:pt x="621285" y="313510"/>
                    </a:cubicBezTo>
                    <a:cubicBezTo>
                      <a:pt x="619870" y="310680"/>
                      <a:pt x="626946" y="313510"/>
                      <a:pt x="626946" y="313510"/>
                    </a:cubicBezTo>
                    <a:cubicBezTo>
                      <a:pt x="626946" y="313510"/>
                      <a:pt x="638268" y="307850"/>
                      <a:pt x="639683" y="305020"/>
                    </a:cubicBezTo>
                    <a:cubicBezTo>
                      <a:pt x="639683" y="303605"/>
                      <a:pt x="634022" y="297944"/>
                      <a:pt x="629776" y="299359"/>
                    </a:cubicBezTo>
                    <a:cubicBezTo>
                      <a:pt x="626946" y="299359"/>
                      <a:pt x="624115" y="296529"/>
                      <a:pt x="617039" y="290869"/>
                    </a:cubicBezTo>
                    <a:cubicBezTo>
                      <a:pt x="609963" y="283794"/>
                      <a:pt x="614209" y="286624"/>
                      <a:pt x="608548" y="286624"/>
                    </a:cubicBezTo>
                    <a:cubicBezTo>
                      <a:pt x="604302" y="286624"/>
                      <a:pt x="604302" y="286624"/>
                      <a:pt x="597226" y="282379"/>
                    </a:cubicBezTo>
                    <a:cubicBezTo>
                      <a:pt x="590150" y="276718"/>
                      <a:pt x="585904" y="278134"/>
                      <a:pt x="578828" y="272473"/>
                    </a:cubicBezTo>
                    <a:cubicBezTo>
                      <a:pt x="573167" y="265398"/>
                      <a:pt x="581658" y="265398"/>
                      <a:pt x="587319" y="265398"/>
                    </a:cubicBezTo>
                    <a:cubicBezTo>
                      <a:pt x="594396" y="265398"/>
                      <a:pt x="614209" y="278134"/>
                      <a:pt x="618454" y="279549"/>
                    </a:cubicBezTo>
                    <a:cubicBezTo>
                      <a:pt x="622700" y="280964"/>
                      <a:pt x="619870" y="283794"/>
                      <a:pt x="622700" y="285209"/>
                    </a:cubicBezTo>
                    <a:cubicBezTo>
                      <a:pt x="624115" y="288039"/>
                      <a:pt x="629776" y="280964"/>
                      <a:pt x="629776" y="280964"/>
                    </a:cubicBezTo>
                    <a:cubicBezTo>
                      <a:pt x="629776" y="280964"/>
                      <a:pt x="645344" y="280964"/>
                      <a:pt x="652420" y="282379"/>
                    </a:cubicBezTo>
                    <a:cubicBezTo>
                      <a:pt x="660911" y="283794"/>
                      <a:pt x="696292" y="289454"/>
                      <a:pt x="706198" y="290869"/>
                    </a:cubicBezTo>
                    <a:cubicBezTo>
                      <a:pt x="716105" y="292284"/>
                      <a:pt x="741579" y="305020"/>
                      <a:pt x="757147" y="306435"/>
                    </a:cubicBezTo>
                    <a:cubicBezTo>
                      <a:pt x="771299" y="307850"/>
                      <a:pt x="778375" y="316340"/>
                      <a:pt x="786866" y="316340"/>
                    </a:cubicBezTo>
                    <a:cubicBezTo>
                      <a:pt x="796773" y="317755"/>
                      <a:pt x="792527" y="323415"/>
                      <a:pt x="793943" y="324830"/>
                    </a:cubicBezTo>
                    <a:cubicBezTo>
                      <a:pt x="796773" y="326245"/>
                      <a:pt x="798188" y="326245"/>
                      <a:pt x="801019" y="326245"/>
                    </a:cubicBezTo>
                    <a:cubicBezTo>
                      <a:pt x="802434" y="324830"/>
                      <a:pt x="803849" y="317755"/>
                      <a:pt x="803849" y="317755"/>
                    </a:cubicBezTo>
                    <a:lnTo>
                      <a:pt x="803849" y="309265"/>
                    </a:lnTo>
                    <a:cubicBezTo>
                      <a:pt x="803849" y="309265"/>
                      <a:pt x="792527" y="305020"/>
                      <a:pt x="785451" y="302189"/>
                    </a:cubicBezTo>
                    <a:cubicBezTo>
                      <a:pt x="779790" y="297944"/>
                      <a:pt x="779790" y="300774"/>
                      <a:pt x="778375" y="295114"/>
                    </a:cubicBezTo>
                    <a:cubicBezTo>
                      <a:pt x="776960" y="289454"/>
                      <a:pt x="771299" y="289454"/>
                      <a:pt x="771299" y="289454"/>
                    </a:cubicBezTo>
                    <a:cubicBezTo>
                      <a:pt x="771299" y="289454"/>
                      <a:pt x="762808" y="290869"/>
                      <a:pt x="758562" y="289454"/>
                    </a:cubicBezTo>
                    <a:cubicBezTo>
                      <a:pt x="754316" y="289454"/>
                      <a:pt x="748655" y="290869"/>
                      <a:pt x="748655" y="290869"/>
                    </a:cubicBezTo>
                    <a:cubicBezTo>
                      <a:pt x="748655" y="290869"/>
                      <a:pt x="745825" y="285209"/>
                      <a:pt x="745825" y="279549"/>
                    </a:cubicBezTo>
                    <a:cubicBezTo>
                      <a:pt x="744410" y="272473"/>
                      <a:pt x="750070" y="276718"/>
                      <a:pt x="747240" y="273888"/>
                    </a:cubicBezTo>
                    <a:cubicBezTo>
                      <a:pt x="742994" y="271058"/>
                      <a:pt x="744410" y="265398"/>
                      <a:pt x="744410" y="259738"/>
                    </a:cubicBezTo>
                    <a:cubicBezTo>
                      <a:pt x="744410" y="252663"/>
                      <a:pt x="730257" y="258323"/>
                      <a:pt x="727427" y="251247"/>
                    </a:cubicBezTo>
                    <a:cubicBezTo>
                      <a:pt x="726012" y="245587"/>
                      <a:pt x="745825" y="239927"/>
                      <a:pt x="750070" y="234267"/>
                    </a:cubicBezTo>
                    <a:cubicBezTo>
                      <a:pt x="754316" y="230022"/>
                      <a:pt x="754316" y="227192"/>
                      <a:pt x="750070" y="221531"/>
                    </a:cubicBezTo>
                    <a:cubicBezTo>
                      <a:pt x="745825" y="215871"/>
                      <a:pt x="747240" y="207381"/>
                      <a:pt x="750070" y="204551"/>
                    </a:cubicBezTo>
                    <a:cubicBezTo>
                      <a:pt x="752901" y="200305"/>
                      <a:pt x="764223" y="204551"/>
                      <a:pt x="772714" y="204551"/>
                    </a:cubicBezTo>
                    <a:lnTo>
                      <a:pt x="795358" y="204551"/>
                    </a:lnTo>
                    <a:cubicBezTo>
                      <a:pt x="803849" y="204551"/>
                      <a:pt x="813756" y="207381"/>
                      <a:pt x="820832" y="210211"/>
                    </a:cubicBezTo>
                    <a:cubicBezTo>
                      <a:pt x="827908" y="213041"/>
                      <a:pt x="825078" y="224361"/>
                      <a:pt x="825078" y="228607"/>
                    </a:cubicBezTo>
                    <a:cubicBezTo>
                      <a:pt x="825078" y="232852"/>
                      <a:pt x="818001" y="238512"/>
                      <a:pt x="818001" y="238512"/>
                    </a:cubicBezTo>
                    <a:cubicBezTo>
                      <a:pt x="818001" y="238512"/>
                      <a:pt x="825078" y="244172"/>
                      <a:pt x="830738" y="247002"/>
                    </a:cubicBezTo>
                    <a:cubicBezTo>
                      <a:pt x="837815" y="249832"/>
                      <a:pt x="843475" y="251247"/>
                      <a:pt x="847721" y="254078"/>
                    </a:cubicBezTo>
                    <a:cubicBezTo>
                      <a:pt x="850552" y="258323"/>
                      <a:pt x="850552" y="268228"/>
                      <a:pt x="850552" y="268228"/>
                    </a:cubicBezTo>
                    <a:lnTo>
                      <a:pt x="860458" y="283794"/>
                    </a:lnTo>
                    <a:cubicBezTo>
                      <a:pt x="860458" y="283794"/>
                      <a:pt x="871780" y="305020"/>
                      <a:pt x="877441" y="307850"/>
                    </a:cubicBezTo>
                    <a:cubicBezTo>
                      <a:pt x="883102" y="312095"/>
                      <a:pt x="898669" y="316340"/>
                      <a:pt x="898669" y="316340"/>
                    </a:cubicBezTo>
                    <a:lnTo>
                      <a:pt x="894424" y="324830"/>
                    </a:lnTo>
                    <a:lnTo>
                      <a:pt x="900085" y="330491"/>
                    </a:lnTo>
                    <a:lnTo>
                      <a:pt x="900085" y="337566"/>
                    </a:lnTo>
                    <a:cubicBezTo>
                      <a:pt x="900085" y="337566"/>
                      <a:pt x="891593" y="344641"/>
                      <a:pt x="890178" y="346056"/>
                    </a:cubicBezTo>
                    <a:cubicBezTo>
                      <a:pt x="887348" y="347471"/>
                      <a:pt x="881687" y="358792"/>
                      <a:pt x="881687" y="358792"/>
                    </a:cubicBezTo>
                    <a:lnTo>
                      <a:pt x="859043" y="363037"/>
                    </a:lnTo>
                    <a:lnTo>
                      <a:pt x="839230" y="364452"/>
                    </a:lnTo>
                    <a:lnTo>
                      <a:pt x="849136" y="368697"/>
                    </a:lnTo>
                    <a:cubicBezTo>
                      <a:pt x="849136" y="368697"/>
                      <a:pt x="857628" y="371527"/>
                      <a:pt x="860458" y="374357"/>
                    </a:cubicBezTo>
                    <a:cubicBezTo>
                      <a:pt x="864704" y="375772"/>
                      <a:pt x="878856" y="372942"/>
                      <a:pt x="883102" y="372942"/>
                    </a:cubicBezTo>
                    <a:cubicBezTo>
                      <a:pt x="887348" y="372942"/>
                      <a:pt x="897254" y="380018"/>
                      <a:pt x="897254" y="380018"/>
                    </a:cubicBezTo>
                    <a:lnTo>
                      <a:pt x="901500" y="375772"/>
                    </a:lnTo>
                    <a:lnTo>
                      <a:pt x="904330" y="365867"/>
                    </a:lnTo>
                    <a:lnTo>
                      <a:pt x="922728" y="361622"/>
                    </a:lnTo>
                    <a:cubicBezTo>
                      <a:pt x="922728" y="361622"/>
                      <a:pt x="925559" y="353131"/>
                      <a:pt x="925559" y="347471"/>
                    </a:cubicBezTo>
                    <a:cubicBezTo>
                      <a:pt x="925559" y="340396"/>
                      <a:pt x="932635" y="337566"/>
                      <a:pt x="929804" y="331906"/>
                    </a:cubicBezTo>
                    <a:cubicBezTo>
                      <a:pt x="925559" y="327660"/>
                      <a:pt x="922728" y="322000"/>
                      <a:pt x="917067" y="319170"/>
                    </a:cubicBezTo>
                    <a:cubicBezTo>
                      <a:pt x="911406" y="316340"/>
                      <a:pt x="914237" y="310680"/>
                      <a:pt x="915652" y="310680"/>
                    </a:cubicBezTo>
                    <a:cubicBezTo>
                      <a:pt x="918482" y="309265"/>
                      <a:pt x="932635" y="306435"/>
                      <a:pt x="941126" y="305020"/>
                    </a:cubicBezTo>
                    <a:cubicBezTo>
                      <a:pt x="951033" y="302189"/>
                      <a:pt x="952448" y="306435"/>
                      <a:pt x="952448" y="306435"/>
                    </a:cubicBezTo>
                    <a:cubicBezTo>
                      <a:pt x="952448" y="306435"/>
                      <a:pt x="963770" y="314925"/>
                      <a:pt x="966600" y="314925"/>
                    </a:cubicBezTo>
                    <a:cubicBezTo>
                      <a:pt x="969431" y="313510"/>
                      <a:pt x="976507" y="327660"/>
                      <a:pt x="976507" y="327660"/>
                    </a:cubicBezTo>
                    <a:lnTo>
                      <a:pt x="982168" y="340396"/>
                    </a:lnTo>
                    <a:lnTo>
                      <a:pt x="996320" y="340396"/>
                    </a:lnTo>
                    <a:lnTo>
                      <a:pt x="992074" y="336151"/>
                    </a:lnTo>
                    <a:lnTo>
                      <a:pt x="984998" y="329076"/>
                    </a:lnTo>
                    <a:lnTo>
                      <a:pt x="987829" y="322000"/>
                    </a:lnTo>
                    <a:cubicBezTo>
                      <a:pt x="987829" y="322000"/>
                      <a:pt x="983583" y="322000"/>
                      <a:pt x="973676" y="310680"/>
                    </a:cubicBezTo>
                    <a:cubicBezTo>
                      <a:pt x="965185" y="299359"/>
                      <a:pt x="965185" y="306435"/>
                      <a:pt x="960939" y="305020"/>
                    </a:cubicBezTo>
                    <a:cubicBezTo>
                      <a:pt x="956694" y="302189"/>
                      <a:pt x="949617" y="300774"/>
                      <a:pt x="946787" y="302189"/>
                    </a:cubicBezTo>
                    <a:cubicBezTo>
                      <a:pt x="942541" y="302189"/>
                      <a:pt x="929804" y="299359"/>
                      <a:pt x="924143" y="299359"/>
                    </a:cubicBezTo>
                    <a:cubicBezTo>
                      <a:pt x="918482" y="300774"/>
                      <a:pt x="914237" y="302189"/>
                      <a:pt x="909991" y="302189"/>
                    </a:cubicBezTo>
                    <a:lnTo>
                      <a:pt x="895839" y="302189"/>
                    </a:lnTo>
                    <a:cubicBezTo>
                      <a:pt x="895839" y="302189"/>
                      <a:pt x="890178" y="297944"/>
                      <a:pt x="890178" y="293699"/>
                    </a:cubicBezTo>
                    <a:cubicBezTo>
                      <a:pt x="890178" y="289454"/>
                      <a:pt x="884517" y="290869"/>
                      <a:pt x="881687" y="288039"/>
                    </a:cubicBezTo>
                    <a:cubicBezTo>
                      <a:pt x="878856" y="286624"/>
                      <a:pt x="876026" y="280964"/>
                      <a:pt x="877441" y="273888"/>
                    </a:cubicBezTo>
                    <a:cubicBezTo>
                      <a:pt x="877441" y="268228"/>
                      <a:pt x="881687" y="269643"/>
                      <a:pt x="881687" y="263983"/>
                    </a:cubicBezTo>
                    <a:cubicBezTo>
                      <a:pt x="880271" y="258323"/>
                      <a:pt x="867534" y="255493"/>
                      <a:pt x="861873" y="249832"/>
                    </a:cubicBezTo>
                    <a:cubicBezTo>
                      <a:pt x="856213" y="244172"/>
                      <a:pt x="846306" y="242757"/>
                      <a:pt x="846306" y="242757"/>
                    </a:cubicBezTo>
                    <a:cubicBezTo>
                      <a:pt x="846306" y="242757"/>
                      <a:pt x="849136" y="232852"/>
                      <a:pt x="853382" y="230022"/>
                    </a:cubicBezTo>
                    <a:cubicBezTo>
                      <a:pt x="859043" y="228607"/>
                      <a:pt x="863289" y="227192"/>
                      <a:pt x="867534" y="225776"/>
                    </a:cubicBezTo>
                    <a:cubicBezTo>
                      <a:pt x="871780" y="225776"/>
                      <a:pt x="867534" y="217286"/>
                      <a:pt x="867534" y="217286"/>
                    </a:cubicBezTo>
                    <a:lnTo>
                      <a:pt x="857628" y="207381"/>
                    </a:lnTo>
                    <a:lnTo>
                      <a:pt x="867534" y="205966"/>
                    </a:lnTo>
                    <a:cubicBezTo>
                      <a:pt x="867534" y="205966"/>
                      <a:pt x="874610" y="214456"/>
                      <a:pt x="878856" y="217286"/>
                    </a:cubicBezTo>
                    <a:cubicBezTo>
                      <a:pt x="881687" y="220116"/>
                      <a:pt x="880271" y="228607"/>
                      <a:pt x="880271" y="228607"/>
                    </a:cubicBezTo>
                    <a:lnTo>
                      <a:pt x="887348" y="237097"/>
                    </a:lnTo>
                    <a:lnTo>
                      <a:pt x="890178" y="245587"/>
                    </a:lnTo>
                    <a:cubicBezTo>
                      <a:pt x="890178" y="245587"/>
                      <a:pt x="914237" y="247002"/>
                      <a:pt x="917067" y="247002"/>
                    </a:cubicBezTo>
                    <a:cubicBezTo>
                      <a:pt x="921313" y="245587"/>
                      <a:pt x="931220" y="249832"/>
                      <a:pt x="935465" y="249832"/>
                    </a:cubicBezTo>
                    <a:cubicBezTo>
                      <a:pt x="939711" y="251247"/>
                      <a:pt x="948202" y="255493"/>
                      <a:pt x="951033" y="255493"/>
                    </a:cubicBezTo>
                    <a:cubicBezTo>
                      <a:pt x="953863" y="255493"/>
                      <a:pt x="963770" y="252663"/>
                      <a:pt x="963770" y="252663"/>
                    </a:cubicBezTo>
                    <a:cubicBezTo>
                      <a:pt x="963770" y="252663"/>
                      <a:pt x="953863" y="252663"/>
                      <a:pt x="948202" y="249832"/>
                    </a:cubicBezTo>
                    <a:cubicBezTo>
                      <a:pt x="943957" y="247002"/>
                      <a:pt x="938296" y="244172"/>
                      <a:pt x="935465" y="244172"/>
                    </a:cubicBezTo>
                    <a:cubicBezTo>
                      <a:pt x="932635" y="244172"/>
                      <a:pt x="915652" y="241342"/>
                      <a:pt x="911406" y="239927"/>
                    </a:cubicBezTo>
                    <a:cubicBezTo>
                      <a:pt x="905745" y="239927"/>
                      <a:pt x="897254" y="232852"/>
                      <a:pt x="894424" y="228607"/>
                    </a:cubicBezTo>
                    <a:cubicBezTo>
                      <a:pt x="893008" y="224361"/>
                      <a:pt x="904330" y="224361"/>
                      <a:pt x="905745" y="224361"/>
                    </a:cubicBezTo>
                    <a:cubicBezTo>
                      <a:pt x="908576" y="224361"/>
                      <a:pt x="918482" y="230022"/>
                      <a:pt x="921313" y="230022"/>
                    </a:cubicBezTo>
                    <a:cubicBezTo>
                      <a:pt x="922728" y="231437"/>
                      <a:pt x="931220" y="230022"/>
                      <a:pt x="934050" y="228607"/>
                    </a:cubicBezTo>
                    <a:cubicBezTo>
                      <a:pt x="936880" y="228607"/>
                      <a:pt x="929804" y="222946"/>
                      <a:pt x="929804" y="222946"/>
                    </a:cubicBezTo>
                    <a:cubicBezTo>
                      <a:pt x="929804" y="222946"/>
                      <a:pt x="918482" y="224361"/>
                      <a:pt x="915652" y="224361"/>
                    </a:cubicBezTo>
                    <a:cubicBezTo>
                      <a:pt x="914237" y="224361"/>
                      <a:pt x="917067" y="220116"/>
                      <a:pt x="917067" y="220116"/>
                    </a:cubicBezTo>
                    <a:lnTo>
                      <a:pt x="904330" y="218701"/>
                    </a:lnTo>
                    <a:cubicBezTo>
                      <a:pt x="904330" y="218701"/>
                      <a:pt x="909991" y="213041"/>
                      <a:pt x="914237" y="211626"/>
                    </a:cubicBezTo>
                    <a:cubicBezTo>
                      <a:pt x="917067" y="210211"/>
                      <a:pt x="924143" y="213041"/>
                      <a:pt x="925559" y="215871"/>
                    </a:cubicBezTo>
                    <a:cubicBezTo>
                      <a:pt x="926974" y="217286"/>
                      <a:pt x="934050" y="215871"/>
                      <a:pt x="938296" y="217286"/>
                    </a:cubicBezTo>
                    <a:cubicBezTo>
                      <a:pt x="943957" y="217286"/>
                      <a:pt x="956694" y="220116"/>
                      <a:pt x="965185" y="221531"/>
                    </a:cubicBezTo>
                    <a:cubicBezTo>
                      <a:pt x="973676" y="222946"/>
                      <a:pt x="980752" y="227192"/>
                      <a:pt x="992074" y="231437"/>
                    </a:cubicBezTo>
                    <a:cubicBezTo>
                      <a:pt x="1003396" y="235682"/>
                      <a:pt x="1009057" y="232852"/>
                      <a:pt x="1018964" y="232852"/>
                    </a:cubicBezTo>
                    <a:cubicBezTo>
                      <a:pt x="1028870" y="232852"/>
                      <a:pt x="1021794" y="228607"/>
                      <a:pt x="1013303" y="224361"/>
                    </a:cubicBezTo>
                    <a:cubicBezTo>
                      <a:pt x="1003396" y="220116"/>
                      <a:pt x="990659" y="218701"/>
                      <a:pt x="980752" y="217286"/>
                    </a:cubicBezTo>
                    <a:cubicBezTo>
                      <a:pt x="969431" y="214456"/>
                      <a:pt x="968015" y="208796"/>
                      <a:pt x="968015" y="204551"/>
                    </a:cubicBezTo>
                    <a:cubicBezTo>
                      <a:pt x="966600" y="198890"/>
                      <a:pt x="960939" y="201721"/>
                      <a:pt x="953863" y="198890"/>
                    </a:cubicBezTo>
                    <a:cubicBezTo>
                      <a:pt x="945372" y="194645"/>
                      <a:pt x="952448" y="190400"/>
                      <a:pt x="958109" y="186155"/>
                    </a:cubicBezTo>
                    <a:cubicBezTo>
                      <a:pt x="962355" y="183325"/>
                      <a:pt x="992074" y="184740"/>
                      <a:pt x="1003396" y="184740"/>
                    </a:cubicBezTo>
                    <a:cubicBezTo>
                      <a:pt x="1014718" y="184740"/>
                      <a:pt x="1033116" y="183325"/>
                      <a:pt x="1043022" y="181910"/>
                    </a:cubicBezTo>
                    <a:cubicBezTo>
                      <a:pt x="1054344" y="180495"/>
                      <a:pt x="1061420" y="181910"/>
                      <a:pt x="1064251" y="180495"/>
                    </a:cubicBezTo>
                    <a:cubicBezTo>
                      <a:pt x="1067081" y="179080"/>
                      <a:pt x="1054344" y="172004"/>
                      <a:pt x="1054344" y="172004"/>
                    </a:cubicBezTo>
                    <a:lnTo>
                      <a:pt x="1040192" y="162099"/>
                    </a:lnTo>
                    <a:lnTo>
                      <a:pt x="1043022" y="150779"/>
                    </a:lnTo>
                    <a:lnTo>
                      <a:pt x="1061420" y="150779"/>
                    </a:lnTo>
                    <a:cubicBezTo>
                      <a:pt x="1064251" y="150779"/>
                      <a:pt x="1069912" y="142288"/>
                      <a:pt x="1079818" y="140873"/>
                    </a:cubicBezTo>
                    <a:cubicBezTo>
                      <a:pt x="1091140" y="139458"/>
                      <a:pt x="1123690" y="132383"/>
                      <a:pt x="1123690" y="132383"/>
                    </a:cubicBezTo>
                    <a:lnTo>
                      <a:pt x="1133597" y="130968"/>
                    </a:lnTo>
                    <a:cubicBezTo>
                      <a:pt x="1133597" y="130968"/>
                      <a:pt x="1130767" y="128138"/>
                      <a:pt x="1132182" y="123893"/>
                    </a:cubicBezTo>
                    <a:cubicBezTo>
                      <a:pt x="1133597" y="121062"/>
                      <a:pt x="1142088" y="130968"/>
                      <a:pt x="1144919" y="132383"/>
                    </a:cubicBezTo>
                    <a:cubicBezTo>
                      <a:pt x="1147749" y="133798"/>
                      <a:pt x="1159071" y="126723"/>
                      <a:pt x="1161901" y="126723"/>
                    </a:cubicBezTo>
                    <a:cubicBezTo>
                      <a:pt x="1164732" y="125308"/>
                      <a:pt x="1180299" y="119647"/>
                      <a:pt x="1180299" y="119647"/>
                    </a:cubicBezTo>
                    <a:lnTo>
                      <a:pt x="1197282" y="123893"/>
                    </a:lnTo>
                    <a:lnTo>
                      <a:pt x="1193036" y="128138"/>
                    </a:lnTo>
                    <a:lnTo>
                      <a:pt x="1211434" y="128138"/>
                    </a:lnTo>
                    <a:lnTo>
                      <a:pt x="1228417" y="125308"/>
                    </a:lnTo>
                    <a:lnTo>
                      <a:pt x="1256722" y="128138"/>
                    </a:lnTo>
                    <a:lnTo>
                      <a:pt x="1242569" y="125308"/>
                    </a:lnTo>
                    <a:cubicBezTo>
                      <a:pt x="1242569" y="125308"/>
                      <a:pt x="1229832" y="119647"/>
                      <a:pt x="1229832" y="118232"/>
                    </a:cubicBezTo>
                    <a:cubicBezTo>
                      <a:pt x="1228417" y="115402"/>
                      <a:pt x="1256722" y="116817"/>
                      <a:pt x="1256722" y="116817"/>
                    </a:cubicBezTo>
                    <a:lnTo>
                      <a:pt x="1266628" y="115402"/>
                    </a:lnTo>
                    <a:lnTo>
                      <a:pt x="1260967" y="111157"/>
                    </a:lnTo>
                    <a:cubicBezTo>
                      <a:pt x="1260967" y="111157"/>
                      <a:pt x="1256722" y="105497"/>
                      <a:pt x="1258137" y="99837"/>
                    </a:cubicBezTo>
                    <a:cubicBezTo>
                      <a:pt x="1259552" y="94176"/>
                      <a:pt x="1265213" y="92761"/>
                      <a:pt x="1269459" y="91346"/>
                    </a:cubicBezTo>
                    <a:cubicBezTo>
                      <a:pt x="1275120" y="89931"/>
                      <a:pt x="1293518" y="87101"/>
                      <a:pt x="1293518" y="87101"/>
                    </a:cubicBezTo>
                    <a:close/>
                    <a:moveTo>
                      <a:pt x="1338859" y="75177"/>
                    </a:moveTo>
                    <a:cubicBezTo>
                      <a:pt x="1338859" y="75177"/>
                      <a:pt x="1341641" y="78315"/>
                      <a:pt x="1340250" y="81454"/>
                    </a:cubicBezTo>
                    <a:cubicBezTo>
                      <a:pt x="1338859" y="84592"/>
                      <a:pt x="1334686" y="81454"/>
                      <a:pt x="1330513" y="83023"/>
                    </a:cubicBezTo>
                    <a:cubicBezTo>
                      <a:pt x="1326340" y="83023"/>
                      <a:pt x="1323558" y="83023"/>
                      <a:pt x="1317994" y="81454"/>
                    </a:cubicBezTo>
                    <a:cubicBezTo>
                      <a:pt x="1311039" y="79884"/>
                      <a:pt x="1320776" y="75177"/>
                      <a:pt x="1324949" y="78315"/>
                    </a:cubicBezTo>
                    <a:cubicBezTo>
                      <a:pt x="1329122" y="81454"/>
                      <a:pt x="1338859" y="75177"/>
                      <a:pt x="1338859" y="75177"/>
                    </a:cubicBezTo>
                    <a:close/>
                    <a:moveTo>
                      <a:pt x="1315746" y="75177"/>
                    </a:moveTo>
                    <a:lnTo>
                      <a:pt x="1314334" y="77531"/>
                    </a:lnTo>
                    <a:lnTo>
                      <a:pt x="1310097" y="79885"/>
                    </a:lnTo>
                    <a:lnTo>
                      <a:pt x="1308684" y="76354"/>
                    </a:lnTo>
                    <a:close/>
                    <a:moveTo>
                      <a:pt x="1043438" y="54143"/>
                    </a:moveTo>
                    <a:lnTo>
                      <a:pt x="1052266" y="54143"/>
                    </a:lnTo>
                    <a:lnTo>
                      <a:pt x="1052266" y="58851"/>
                    </a:lnTo>
                    <a:lnTo>
                      <a:pt x="1040496" y="58851"/>
                    </a:lnTo>
                    <a:close/>
                    <a:moveTo>
                      <a:pt x="1031080" y="49435"/>
                    </a:moveTo>
                    <a:lnTo>
                      <a:pt x="1038142" y="49435"/>
                    </a:lnTo>
                    <a:lnTo>
                      <a:pt x="1038142" y="54143"/>
                    </a:lnTo>
                    <a:lnTo>
                      <a:pt x="1031080" y="54143"/>
                    </a:lnTo>
                    <a:close/>
                    <a:moveTo>
                      <a:pt x="1215057" y="48530"/>
                    </a:moveTo>
                    <a:cubicBezTo>
                      <a:pt x="1223493" y="49978"/>
                      <a:pt x="1226304" y="51427"/>
                      <a:pt x="1226304" y="51427"/>
                    </a:cubicBezTo>
                    <a:lnTo>
                      <a:pt x="1229116" y="60119"/>
                    </a:lnTo>
                    <a:cubicBezTo>
                      <a:pt x="1229116" y="60119"/>
                      <a:pt x="1236146" y="55773"/>
                      <a:pt x="1241769" y="55773"/>
                    </a:cubicBezTo>
                    <a:cubicBezTo>
                      <a:pt x="1245987" y="55773"/>
                      <a:pt x="1251610" y="52876"/>
                      <a:pt x="1257234" y="58670"/>
                    </a:cubicBezTo>
                    <a:cubicBezTo>
                      <a:pt x="1264263" y="63017"/>
                      <a:pt x="1261452" y="63017"/>
                      <a:pt x="1269887" y="63017"/>
                    </a:cubicBezTo>
                    <a:cubicBezTo>
                      <a:pt x="1278322" y="61568"/>
                      <a:pt x="1282540" y="64465"/>
                      <a:pt x="1286758" y="67363"/>
                    </a:cubicBezTo>
                    <a:cubicBezTo>
                      <a:pt x="1289569" y="70260"/>
                      <a:pt x="1292381" y="74606"/>
                      <a:pt x="1286758" y="77503"/>
                    </a:cubicBezTo>
                    <a:cubicBezTo>
                      <a:pt x="1279728" y="78952"/>
                      <a:pt x="1268481" y="74606"/>
                      <a:pt x="1261452" y="77503"/>
                    </a:cubicBezTo>
                    <a:cubicBezTo>
                      <a:pt x="1254422" y="81850"/>
                      <a:pt x="1250205" y="80401"/>
                      <a:pt x="1241769" y="80401"/>
                    </a:cubicBezTo>
                    <a:cubicBezTo>
                      <a:pt x="1233334" y="80401"/>
                      <a:pt x="1226304" y="73157"/>
                      <a:pt x="1223493" y="77503"/>
                    </a:cubicBezTo>
                    <a:cubicBezTo>
                      <a:pt x="1222087" y="83298"/>
                      <a:pt x="1212246" y="84747"/>
                      <a:pt x="1206622" y="84747"/>
                    </a:cubicBezTo>
                    <a:cubicBezTo>
                      <a:pt x="1200998" y="84747"/>
                      <a:pt x="1191157" y="84747"/>
                      <a:pt x="1193969" y="81850"/>
                    </a:cubicBezTo>
                    <a:cubicBezTo>
                      <a:pt x="1196781" y="78952"/>
                      <a:pt x="1200998" y="74606"/>
                      <a:pt x="1200998" y="73157"/>
                    </a:cubicBezTo>
                    <a:cubicBezTo>
                      <a:pt x="1199593" y="71709"/>
                      <a:pt x="1193969" y="70260"/>
                      <a:pt x="1196781" y="67363"/>
                    </a:cubicBezTo>
                    <a:cubicBezTo>
                      <a:pt x="1199593" y="64465"/>
                      <a:pt x="1202404" y="64465"/>
                      <a:pt x="1200998" y="60119"/>
                    </a:cubicBezTo>
                    <a:cubicBezTo>
                      <a:pt x="1199593" y="55773"/>
                      <a:pt x="1200998" y="51427"/>
                      <a:pt x="1200998" y="51427"/>
                    </a:cubicBezTo>
                    <a:cubicBezTo>
                      <a:pt x="1202404" y="49978"/>
                      <a:pt x="1205216" y="51427"/>
                      <a:pt x="1209434" y="51427"/>
                    </a:cubicBezTo>
                    <a:cubicBezTo>
                      <a:pt x="1212246" y="51427"/>
                      <a:pt x="1206622" y="47081"/>
                      <a:pt x="1215057" y="48530"/>
                    </a:cubicBezTo>
                    <a:close/>
                    <a:moveTo>
                      <a:pt x="763763" y="42373"/>
                    </a:moveTo>
                    <a:lnTo>
                      <a:pt x="783903" y="47081"/>
                    </a:lnTo>
                    <a:lnTo>
                      <a:pt x="776710" y="51790"/>
                    </a:lnTo>
                    <a:lnTo>
                      <a:pt x="758009" y="48651"/>
                    </a:lnTo>
                    <a:close/>
                    <a:moveTo>
                      <a:pt x="460219" y="35311"/>
                    </a:moveTo>
                    <a:lnTo>
                      <a:pt x="471728" y="35311"/>
                    </a:lnTo>
                    <a:lnTo>
                      <a:pt x="473166" y="41196"/>
                    </a:lnTo>
                    <a:lnTo>
                      <a:pt x="457342" y="42373"/>
                    </a:lnTo>
                    <a:lnTo>
                      <a:pt x="447272" y="40019"/>
                    </a:lnTo>
                    <a:close/>
                    <a:moveTo>
                      <a:pt x="303403" y="30603"/>
                    </a:moveTo>
                    <a:lnTo>
                      <a:pt x="307477" y="31911"/>
                    </a:lnTo>
                    <a:lnTo>
                      <a:pt x="310193" y="37142"/>
                    </a:lnTo>
                    <a:lnTo>
                      <a:pt x="318342" y="38450"/>
                    </a:lnTo>
                    <a:lnTo>
                      <a:pt x="322416" y="34526"/>
                    </a:lnTo>
                    <a:lnTo>
                      <a:pt x="331923" y="38450"/>
                    </a:lnTo>
                    <a:lnTo>
                      <a:pt x="331923" y="42373"/>
                    </a:lnTo>
                    <a:lnTo>
                      <a:pt x="323775" y="42373"/>
                    </a:lnTo>
                    <a:lnTo>
                      <a:pt x="322416" y="39757"/>
                    </a:lnTo>
                    <a:lnTo>
                      <a:pt x="316984" y="41065"/>
                    </a:lnTo>
                    <a:lnTo>
                      <a:pt x="311552" y="39757"/>
                    </a:lnTo>
                    <a:lnTo>
                      <a:pt x="307477" y="37142"/>
                    </a:lnTo>
                    <a:lnTo>
                      <a:pt x="304761" y="37142"/>
                    </a:lnTo>
                    <a:lnTo>
                      <a:pt x="299328" y="38450"/>
                    </a:lnTo>
                    <a:lnTo>
                      <a:pt x="296612" y="37142"/>
                    </a:lnTo>
                    <a:close/>
                    <a:moveTo>
                      <a:pt x="433426" y="28248"/>
                    </a:moveTo>
                    <a:lnTo>
                      <a:pt x="445057" y="29719"/>
                    </a:lnTo>
                    <a:lnTo>
                      <a:pt x="456689" y="32662"/>
                    </a:lnTo>
                    <a:lnTo>
                      <a:pt x="443604" y="37075"/>
                    </a:lnTo>
                    <a:lnTo>
                      <a:pt x="431972" y="38547"/>
                    </a:lnTo>
                    <a:lnTo>
                      <a:pt x="427610" y="35604"/>
                    </a:lnTo>
                    <a:lnTo>
                      <a:pt x="423248" y="40018"/>
                    </a:lnTo>
                    <a:lnTo>
                      <a:pt x="410162" y="38547"/>
                    </a:lnTo>
                    <a:lnTo>
                      <a:pt x="407254" y="29719"/>
                    </a:lnTo>
                    <a:lnTo>
                      <a:pt x="421794" y="32662"/>
                    </a:lnTo>
                    <a:lnTo>
                      <a:pt x="433426" y="32662"/>
                    </a:lnTo>
                    <a:close/>
                    <a:moveTo>
                      <a:pt x="400192" y="28248"/>
                    </a:moveTo>
                    <a:lnTo>
                      <a:pt x="407254" y="28248"/>
                    </a:lnTo>
                    <a:lnTo>
                      <a:pt x="406077" y="31190"/>
                    </a:lnTo>
                    <a:lnTo>
                      <a:pt x="407254" y="37075"/>
                    </a:lnTo>
                    <a:lnTo>
                      <a:pt x="402546" y="40018"/>
                    </a:lnTo>
                    <a:lnTo>
                      <a:pt x="401369" y="31190"/>
                    </a:lnTo>
                    <a:close/>
                    <a:moveTo>
                      <a:pt x="377435" y="25894"/>
                    </a:moveTo>
                    <a:lnTo>
                      <a:pt x="386851" y="27239"/>
                    </a:lnTo>
                    <a:lnTo>
                      <a:pt x="386851" y="29930"/>
                    </a:lnTo>
                    <a:lnTo>
                      <a:pt x="393128" y="29930"/>
                    </a:lnTo>
                    <a:lnTo>
                      <a:pt x="391559" y="35311"/>
                    </a:lnTo>
                    <a:lnTo>
                      <a:pt x="385282" y="35311"/>
                    </a:lnTo>
                    <a:lnTo>
                      <a:pt x="383712" y="29930"/>
                    </a:lnTo>
                    <a:lnTo>
                      <a:pt x="374296" y="29930"/>
                    </a:lnTo>
                    <a:close/>
                    <a:moveTo>
                      <a:pt x="364881" y="25894"/>
                    </a:moveTo>
                    <a:lnTo>
                      <a:pt x="374298" y="25894"/>
                    </a:lnTo>
                    <a:lnTo>
                      <a:pt x="368917" y="30602"/>
                    </a:lnTo>
                    <a:close/>
                    <a:moveTo>
                      <a:pt x="359163" y="25894"/>
                    </a:moveTo>
                    <a:lnTo>
                      <a:pt x="357818" y="29425"/>
                    </a:lnTo>
                    <a:lnTo>
                      <a:pt x="363199" y="30602"/>
                    </a:lnTo>
                    <a:lnTo>
                      <a:pt x="367234" y="34134"/>
                    </a:lnTo>
                    <a:lnTo>
                      <a:pt x="359163" y="35311"/>
                    </a:lnTo>
                    <a:lnTo>
                      <a:pt x="353782" y="35311"/>
                    </a:lnTo>
                    <a:lnTo>
                      <a:pt x="345711" y="34134"/>
                    </a:lnTo>
                    <a:lnTo>
                      <a:pt x="338985" y="32957"/>
                    </a:lnTo>
                    <a:lnTo>
                      <a:pt x="347056" y="30602"/>
                    </a:lnTo>
                    <a:lnTo>
                      <a:pt x="353782" y="32957"/>
                    </a:lnTo>
                    <a:lnTo>
                      <a:pt x="356473" y="30602"/>
                    </a:lnTo>
                    <a:lnTo>
                      <a:pt x="351092" y="29425"/>
                    </a:lnTo>
                    <a:lnTo>
                      <a:pt x="352437" y="27071"/>
                    </a:lnTo>
                    <a:close/>
                    <a:moveTo>
                      <a:pt x="255283" y="23664"/>
                    </a:moveTo>
                    <a:lnTo>
                      <a:pt x="255219" y="23714"/>
                    </a:lnTo>
                    <a:lnTo>
                      <a:pt x="263657" y="24953"/>
                    </a:lnTo>
                    <a:lnTo>
                      <a:pt x="255418" y="27778"/>
                    </a:lnTo>
                    <a:lnTo>
                      <a:pt x="254207" y="30269"/>
                    </a:lnTo>
                    <a:lnTo>
                      <a:pt x="255283" y="30478"/>
                    </a:lnTo>
                    <a:lnTo>
                      <a:pt x="256684" y="27752"/>
                    </a:lnTo>
                    <a:lnTo>
                      <a:pt x="265087" y="25027"/>
                    </a:lnTo>
                    <a:close/>
                    <a:moveTo>
                      <a:pt x="788127" y="15385"/>
                    </a:moveTo>
                    <a:cubicBezTo>
                      <a:pt x="791589" y="15385"/>
                      <a:pt x="796090" y="15805"/>
                      <a:pt x="799552" y="15805"/>
                    </a:cubicBezTo>
                    <a:cubicBezTo>
                      <a:pt x="805091" y="15805"/>
                      <a:pt x="805091" y="19168"/>
                      <a:pt x="803706" y="22531"/>
                    </a:cubicBezTo>
                    <a:cubicBezTo>
                      <a:pt x="802321" y="25894"/>
                      <a:pt x="782935" y="22531"/>
                      <a:pt x="782935" y="22531"/>
                    </a:cubicBezTo>
                    <a:lnTo>
                      <a:pt x="782935" y="17487"/>
                    </a:lnTo>
                    <a:cubicBezTo>
                      <a:pt x="782242" y="15805"/>
                      <a:pt x="784666" y="15385"/>
                      <a:pt x="788127" y="15385"/>
                    </a:cubicBezTo>
                    <a:close/>
                    <a:moveTo>
                      <a:pt x="307103" y="14124"/>
                    </a:moveTo>
                    <a:lnTo>
                      <a:pt x="309904" y="20938"/>
                    </a:lnTo>
                    <a:lnTo>
                      <a:pt x="322508" y="23664"/>
                    </a:lnTo>
                    <a:lnTo>
                      <a:pt x="321108" y="27752"/>
                    </a:lnTo>
                    <a:lnTo>
                      <a:pt x="312705" y="27752"/>
                    </a:lnTo>
                    <a:lnTo>
                      <a:pt x="302901" y="27752"/>
                    </a:lnTo>
                    <a:lnTo>
                      <a:pt x="297299" y="30478"/>
                    </a:lnTo>
                    <a:lnTo>
                      <a:pt x="286095" y="31841"/>
                    </a:lnTo>
                    <a:lnTo>
                      <a:pt x="286095" y="37292"/>
                    </a:lnTo>
                    <a:lnTo>
                      <a:pt x="277692" y="40018"/>
                    </a:lnTo>
                    <a:lnTo>
                      <a:pt x="269289" y="38655"/>
                    </a:lnTo>
                    <a:lnTo>
                      <a:pt x="265087" y="34567"/>
                    </a:lnTo>
                    <a:lnTo>
                      <a:pt x="260885" y="35929"/>
                    </a:lnTo>
                    <a:lnTo>
                      <a:pt x="252482" y="35929"/>
                    </a:lnTo>
                    <a:lnTo>
                      <a:pt x="248281" y="33204"/>
                    </a:lnTo>
                    <a:lnTo>
                      <a:pt x="248281" y="29417"/>
                    </a:lnTo>
                    <a:lnTo>
                      <a:pt x="247178" y="29191"/>
                    </a:lnTo>
                    <a:lnTo>
                      <a:pt x="247270" y="29115"/>
                    </a:lnTo>
                    <a:lnTo>
                      <a:pt x="232875" y="29115"/>
                    </a:lnTo>
                    <a:lnTo>
                      <a:pt x="227273" y="26390"/>
                    </a:lnTo>
                    <a:lnTo>
                      <a:pt x="211867" y="26390"/>
                    </a:lnTo>
                    <a:lnTo>
                      <a:pt x="216069" y="25027"/>
                    </a:lnTo>
                    <a:lnTo>
                      <a:pt x="228673" y="23664"/>
                    </a:lnTo>
                    <a:lnTo>
                      <a:pt x="241278" y="25027"/>
                    </a:lnTo>
                    <a:lnTo>
                      <a:pt x="251082" y="20938"/>
                    </a:lnTo>
                    <a:lnTo>
                      <a:pt x="262286" y="20938"/>
                    </a:lnTo>
                    <a:lnTo>
                      <a:pt x="274891" y="22301"/>
                    </a:lnTo>
                    <a:lnTo>
                      <a:pt x="269289" y="29115"/>
                    </a:lnTo>
                    <a:lnTo>
                      <a:pt x="273490" y="33204"/>
                    </a:lnTo>
                    <a:lnTo>
                      <a:pt x="280493" y="29115"/>
                    </a:lnTo>
                    <a:lnTo>
                      <a:pt x="286095" y="26390"/>
                    </a:lnTo>
                    <a:lnTo>
                      <a:pt x="295898" y="27752"/>
                    </a:lnTo>
                    <a:lnTo>
                      <a:pt x="297299" y="23664"/>
                    </a:lnTo>
                    <a:lnTo>
                      <a:pt x="294498" y="22301"/>
                    </a:lnTo>
                    <a:lnTo>
                      <a:pt x="290296" y="25027"/>
                    </a:lnTo>
                    <a:lnTo>
                      <a:pt x="283294" y="25027"/>
                    </a:lnTo>
                    <a:lnTo>
                      <a:pt x="283294" y="19575"/>
                    </a:lnTo>
                    <a:lnTo>
                      <a:pt x="298699" y="19575"/>
                    </a:lnTo>
                    <a:lnTo>
                      <a:pt x="298699" y="16850"/>
                    </a:lnTo>
                    <a:close/>
                    <a:moveTo>
                      <a:pt x="478792" y="13218"/>
                    </a:moveTo>
                    <a:cubicBezTo>
                      <a:pt x="484546" y="11769"/>
                      <a:pt x="490301" y="14666"/>
                      <a:pt x="490301" y="14666"/>
                    </a:cubicBezTo>
                    <a:cubicBezTo>
                      <a:pt x="490301" y="14666"/>
                      <a:pt x="484546" y="19012"/>
                      <a:pt x="488862" y="19012"/>
                    </a:cubicBezTo>
                    <a:cubicBezTo>
                      <a:pt x="493178" y="20461"/>
                      <a:pt x="498932" y="20461"/>
                      <a:pt x="501809" y="21909"/>
                    </a:cubicBezTo>
                    <a:cubicBezTo>
                      <a:pt x="506125" y="23358"/>
                      <a:pt x="498932" y="27704"/>
                      <a:pt x="498932" y="27704"/>
                    </a:cubicBezTo>
                    <a:cubicBezTo>
                      <a:pt x="498932" y="27704"/>
                      <a:pt x="493178" y="30601"/>
                      <a:pt x="483107" y="30601"/>
                    </a:cubicBezTo>
                    <a:cubicBezTo>
                      <a:pt x="473037" y="30601"/>
                      <a:pt x="480230" y="29152"/>
                      <a:pt x="480230" y="29152"/>
                    </a:cubicBezTo>
                    <a:cubicBezTo>
                      <a:pt x="480230" y="29152"/>
                      <a:pt x="475914" y="29152"/>
                      <a:pt x="470160" y="29152"/>
                    </a:cubicBezTo>
                    <a:cubicBezTo>
                      <a:pt x="464406" y="30601"/>
                      <a:pt x="454335" y="26255"/>
                      <a:pt x="454335" y="26255"/>
                    </a:cubicBezTo>
                    <a:cubicBezTo>
                      <a:pt x="454335" y="26255"/>
                      <a:pt x="460090" y="17563"/>
                      <a:pt x="462967" y="17563"/>
                    </a:cubicBezTo>
                    <a:cubicBezTo>
                      <a:pt x="465844" y="16115"/>
                      <a:pt x="473037" y="14666"/>
                      <a:pt x="478792" y="13218"/>
                    </a:cubicBezTo>
                    <a:close/>
                    <a:moveTo>
                      <a:pt x="530377" y="13181"/>
                    </a:moveTo>
                    <a:cubicBezTo>
                      <a:pt x="530377" y="11769"/>
                      <a:pt x="540364" y="13181"/>
                      <a:pt x="544644" y="13181"/>
                    </a:cubicBezTo>
                    <a:cubicBezTo>
                      <a:pt x="548924" y="13181"/>
                      <a:pt x="553204" y="18831"/>
                      <a:pt x="553204" y="18831"/>
                    </a:cubicBezTo>
                    <a:lnTo>
                      <a:pt x="547497" y="24481"/>
                    </a:lnTo>
                    <a:lnTo>
                      <a:pt x="516110" y="25893"/>
                    </a:lnTo>
                    <a:lnTo>
                      <a:pt x="506123" y="17419"/>
                    </a:lnTo>
                    <a:cubicBezTo>
                      <a:pt x="506123" y="17419"/>
                      <a:pt x="514683" y="18831"/>
                      <a:pt x="516110" y="17419"/>
                    </a:cubicBezTo>
                    <a:cubicBezTo>
                      <a:pt x="517537" y="16006"/>
                      <a:pt x="530377" y="18831"/>
                      <a:pt x="530377" y="18831"/>
                    </a:cubicBezTo>
                    <a:cubicBezTo>
                      <a:pt x="530377" y="18831"/>
                      <a:pt x="528950" y="16006"/>
                      <a:pt x="530377" y="13181"/>
                    </a:cubicBezTo>
                    <a:close/>
                    <a:moveTo>
                      <a:pt x="1052012" y="11769"/>
                    </a:moveTo>
                    <a:cubicBezTo>
                      <a:pt x="1057632" y="11769"/>
                      <a:pt x="1064658" y="15973"/>
                      <a:pt x="1070278" y="17374"/>
                    </a:cubicBezTo>
                    <a:cubicBezTo>
                      <a:pt x="1074494" y="20176"/>
                      <a:pt x="1080114" y="20176"/>
                      <a:pt x="1089950" y="21578"/>
                    </a:cubicBezTo>
                    <a:cubicBezTo>
                      <a:pt x="1099786" y="21578"/>
                      <a:pt x="1099786" y="20176"/>
                      <a:pt x="1102597" y="22979"/>
                    </a:cubicBezTo>
                    <a:cubicBezTo>
                      <a:pt x="1102597" y="22979"/>
                      <a:pt x="1105407" y="25781"/>
                      <a:pt x="1102597" y="25781"/>
                    </a:cubicBezTo>
                    <a:cubicBezTo>
                      <a:pt x="1101192" y="27183"/>
                      <a:pt x="1095571" y="28584"/>
                      <a:pt x="1094166" y="29985"/>
                    </a:cubicBezTo>
                    <a:cubicBezTo>
                      <a:pt x="1094166" y="31386"/>
                      <a:pt x="1102597" y="32788"/>
                      <a:pt x="1102597" y="32788"/>
                    </a:cubicBezTo>
                    <a:cubicBezTo>
                      <a:pt x="1102597" y="32788"/>
                      <a:pt x="1109622" y="34189"/>
                      <a:pt x="1115243" y="34189"/>
                    </a:cubicBezTo>
                    <a:cubicBezTo>
                      <a:pt x="1122269" y="34189"/>
                      <a:pt x="1122269" y="36991"/>
                      <a:pt x="1122269" y="39794"/>
                    </a:cubicBezTo>
                    <a:cubicBezTo>
                      <a:pt x="1122269" y="41195"/>
                      <a:pt x="1126484" y="45399"/>
                      <a:pt x="1129294" y="42596"/>
                    </a:cubicBezTo>
                    <a:cubicBezTo>
                      <a:pt x="1133510" y="39794"/>
                      <a:pt x="1132105" y="38392"/>
                      <a:pt x="1136320" y="36991"/>
                    </a:cubicBezTo>
                    <a:cubicBezTo>
                      <a:pt x="1140535" y="34189"/>
                      <a:pt x="1150371" y="41195"/>
                      <a:pt x="1158803" y="42596"/>
                    </a:cubicBezTo>
                    <a:cubicBezTo>
                      <a:pt x="1168639" y="45399"/>
                      <a:pt x="1165828" y="43997"/>
                      <a:pt x="1170044" y="45399"/>
                    </a:cubicBezTo>
                    <a:cubicBezTo>
                      <a:pt x="1174259" y="46800"/>
                      <a:pt x="1167234" y="51004"/>
                      <a:pt x="1165828" y="52405"/>
                    </a:cubicBezTo>
                    <a:cubicBezTo>
                      <a:pt x="1164423" y="55207"/>
                      <a:pt x="1184095" y="59411"/>
                      <a:pt x="1184095" y="63615"/>
                    </a:cubicBezTo>
                    <a:cubicBezTo>
                      <a:pt x="1182690" y="67818"/>
                      <a:pt x="1175664" y="66417"/>
                      <a:pt x="1165828" y="67818"/>
                    </a:cubicBezTo>
                    <a:cubicBezTo>
                      <a:pt x="1154587" y="70621"/>
                      <a:pt x="1153182" y="66417"/>
                      <a:pt x="1136320" y="63615"/>
                    </a:cubicBezTo>
                    <a:cubicBezTo>
                      <a:pt x="1119458" y="62214"/>
                      <a:pt x="1125079" y="62214"/>
                      <a:pt x="1119458" y="60812"/>
                    </a:cubicBezTo>
                    <a:cubicBezTo>
                      <a:pt x="1113838" y="59411"/>
                      <a:pt x="1112433" y="58010"/>
                      <a:pt x="1105407" y="58010"/>
                    </a:cubicBezTo>
                    <a:cubicBezTo>
                      <a:pt x="1098381" y="58010"/>
                      <a:pt x="1094166" y="59411"/>
                      <a:pt x="1085735" y="58010"/>
                    </a:cubicBezTo>
                    <a:cubicBezTo>
                      <a:pt x="1075899" y="58010"/>
                      <a:pt x="1077304" y="52405"/>
                      <a:pt x="1074494" y="51004"/>
                    </a:cubicBezTo>
                    <a:cubicBezTo>
                      <a:pt x="1070278" y="49602"/>
                      <a:pt x="1066063" y="51004"/>
                      <a:pt x="1056227" y="51004"/>
                    </a:cubicBezTo>
                    <a:cubicBezTo>
                      <a:pt x="1046391" y="51004"/>
                      <a:pt x="1044986" y="53806"/>
                      <a:pt x="1046391" y="51004"/>
                    </a:cubicBezTo>
                    <a:cubicBezTo>
                      <a:pt x="1047796" y="48201"/>
                      <a:pt x="1057632" y="46800"/>
                      <a:pt x="1061848" y="45399"/>
                    </a:cubicBezTo>
                    <a:cubicBezTo>
                      <a:pt x="1066063" y="43997"/>
                      <a:pt x="1060442" y="38392"/>
                      <a:pt x="1070278" y="36991"/>
                    </a:cubicBezTo>
                    <a:cubicBezTo>
                      <a:pt x="1078709" y="35590"/>
                      <a:pt x="1084330" y="34189"/>
                      <a:pt x="1077304" y="34189"/>
                    </a:cubicBezTo>
                    <a:cubicBezTo>
                      <a:pt x="1070278" y="34189"/>
                      <a:pt x="1068873" y="34189"/>
                      <a:pt x="1061848" y="35590"/>
                    </a:cubicBezTo>
                    <a:cubicBezTo>
                      <a:pt x="1054822" y="36991"/>
                      <a:pt x="1057632" y="34189"/>
                      <a:pt x="1047796" y="31386"/>
                    </a:cubicBezTo>
                    <a:cubicBezTo>
                      <a:pt x="1039365" y="29985"/>
                      <a:pt x="1037960" y="31386"/>
                      <a:pt x="1028124" y="32788"/>
                    </a:cubicBezTo>
                    <a:cubicBezTo>
                      <a:pt x="1019693" y="34189"/>
                      <a:pt x="1035150" y="36991"/>
                      <a:pt x="1040771" y="38392"/>
                    </a:cubicBezTo>
                    <a:cubicBezTo>
                      <a:pt x="1047796" y="39794"/>
                      <a:pt x="1054822" y="42596"/>
                      <a:pt x="1052012" y="43997"/>
                    </a:cubicBezTo>
                    <a:cubicBezTo>
                      <a:pt x="1050606" y="45399"/>
                      <a:pt x="1040771" y="46800"/>
                      <a:pt x="1032340" y="48201"/>
                    </a:cubicBezTo>
                    <a:cubicBezTo>
                      <a:pt x="1023909" y="49602"/>
                      <a:pt x="1019693" y="48201"/>
                      <a:pt x="1014073" y="45399"/>
                    </a:cubicBezTo>
                    <a:cubicBezTo>
                      <a:pt x="1007047" y="43997"/>
                      <a:pt x="1004237" y="41195"/>
                      <a:pt x="1005642" y="38392"/>
                    </a:cubicBezTo>
                    <a:cubicBezTo>
                      <a:pt x="1008452" y="35590"/>
                      <a:pt x="1019693" y="36991"/>
                      <a:pt x="1018288" y="34189"/>
                    </a:cubicBezTo>
                    <a:cubicBezTo>
                      <a:pt x="1018288" y="31386"/>
                      <a:pt x="1009857" y="34189"/>
                      <a:pt x="1005642" y="31386"/>
                    </a:cubicBezTo>
                    <a:cubicBezTo>
                      <a:pt x="1002832" y="29985"/>
                      <a:pt x="1011263" y="29985"/>
                      <a:pt x="1011263" y="29985"/>
                    </a:cubicBezTo>
                    <a:cubicBezTo>
                      <a:pt x="1011263" y="29985"/>
                      <a:pt x="1016883" y="29985"/>
                      <a:pt x="1021099" y="28584"/>
                    </a:cubicBezTo>
                    <a:cubicBezTo>
                      <a:pt x="1025314" y="27183"/>
                      <a:pt x="1021099" y="24380"/>
                      <a:pt x="1021099" y="24380"/>
                    </a:cubicBezTo>
                    <a:cubicBezTo>
                      <a:pt x="1021099" y="24380"/>
                      <a:pt x="1016883" y="24380"/>
                      <a:pt x="1012668" y="22979"/>
                    </a:cubicBezTo>
                    <a:cubicBezTo>
                      <a:pt x="1008452" y="21578"/>
                      <a:pt x="1014073" y="18775"/>
                      <a:pt x="1018288" y="18775"/>
                    </a:cubicBezTo>
                    <a:cubicBezTo>
                      <a:pt x="1022504" y="17374"/>
                      <a:pt x="1035150" y="17374"/>
                      <a:pt x="1040771" y="14571"/>
                    </a:cubicBezTo>
                    <a:cubicBezTo>
                      <a:pt x="1047796" y="13170"/>
                      <a:pt x="1046391" y="11769"/>
                      <a:pt x="1052012" y="11769"/>
                    </a:cubicBezTo>
                    <a:close/>
                    <a:moveTo>
                      <a:pt x="970079" y="11769"/>
                    </a:moveTo>
                    <a:cubicBezTo>
                      <a:pt x="978677" y="11769"/>
                      <a:pt x="984408" y="13181"/>
                      <a:pt x="985841" y="14594"/>
                    </a:cubicBezTo>
                    <a:cubicBezTo>
                      <a:pt x="985841" y="14594"/>
                      <a:pt x="988707" y="18831"/>
                      <a:pt x="981542" y="18831"/>
                    </a:cubicBezTo>
                    <a:cubicBezTo>
                      <a:pt x="974378" y="18831"/>
                      <a:pt x="968647" y="18831"/>
                      <a:pt x="961482" y="16006"/>
                    </a:cubicBezTo>
                    <a:cubicBezTo>
                      <a:pt x="955751" y="13181"/>
                      <a:pt x="962915" y="11769"/>
                      <a:pt x="970079" y="11769"/>
                    </a:cubicBezTo>
                    <a:close/>
                    <a:moveTo>
                      <a:pt x="357818" y="9416"/>
                    </a:moveTo>
                    <a:lnTo>
                      <a:pt x="361349" y="9416"/>
                    </a:lnTo>
                    <a:lnTo>
                      <a:pt x="364880" y="14124"/>
                    </a:lnTo>
                    <a:lnTo>
                      <a:pt x="357818" y="14124"/>
                    </a:lnTo>
                    <a:close/>
                    <a:moveTo>
                      <a:pt x="489748" y="2354"/>
                    </a:moveTo>
                    <a:lnTo>
                      <a:pt x="506942" y="2354"/>
                    </a:lnTo>
                    <a:lnTo>
                      <a:pt x="515539" y="3766"/>
                    </a:lnTo>
                    <a:lnTo>
                      <a:pt x="506942" y="8004"/>
                    </a:lnTo>
                    <a:lnTo>
                      <a:pt x="489748" y="6591"/>
                    </a:lnTo>
                    <a:lnTo>
                      <a:pt x="485449" y="9416"/>
                    </a:lnTo>
                    <a:lnTo>
                      <a:pt x="482583" y="6591"/>
                    </a:lnTo>
                    <a:close/>
                    <a:moveTo>
                      <a:pt x="415939" y="0"/>
                    </a:moveTo>
                    <a:lnTo>
                      <a:pt x="439398" y="0"/>
                    </a:lnTo>
                    <a:lnTo>
                      <a:pt x="440778" y="2915"/>
                    </a:lnTo>
                    <a:lnTo>
                      <a:pt x="431119" y="7286"/>
                    </a:lnTo>
                    <a:lnTo>
                      <a:pt x="417319" y="16030"/>
                    </a:lnTo>
                    <a:lnTo>
                      <a:pt x="421459" y="18945"/>
                    </a:lnTo>
                    <a:lnTo>
                      <a:pt x="429739" y="14573"/>
                    </a:lnTo>
                    <a:lnTo>
                      <a:pt x="438776" y="14573"/>
                    </a:lnTo>
                    <a:lnTo>
                      <a:pt x="430793" y="10201"/>
                    </a:lnTo>
                    <a:lnTo>
                      <a:pt x="440823" y="7062"/>
                    </a:lnTo>
                    <a:lnTo>
                      <a:pt x="446555" y="8631"/>
                    </a:lnTo>
                    <a:lnTo>
                      <a:pt x="463749" y="7062"/>
                    </a:lnTo>
                    <a:lnTo>
                      <a:pt x="463749" y="11770"/>
                    </a:lnTo>
                    <a:lnTo>
                      <a:pt x="445122" y="16479"/>
                    </a:lnTo>
                    <a:lnTo>
                      <a:pt x="439515" y="14944"/>
                    </a:lnTo>
                    <a:lnTo>
                      <a:pt x="440778" y="18945"/>
                    </a:lnTo>
                    <a:lnTo>
                      <a:pt x="444918" y="20402"/>
                    </a:lnTo>
                    <a:lnTo>
                      <a:pt x="442158" y="24774"/>
                    </a:lnTo>
                    <a:lnTo>
                      <a:pt x="432499" y="24774"/>
                    </a:lnTo>
                    <a:lnTo>
                      <a:pt x="428359" y="26231"/>
                    </a:lnTo>
                    <a:lnTo>
                      <a:pt x="418699" y="30603"/>
                    </a:lnTo>
                    <a:lnTo>
                      <a:pt x="413179" y="24774"/>
                    </a:lnTo>
                    <a:lnTo>
                      <a:pt x="404900" y="27688"/>
                    </a:lnTo>
                    <a:lnTo>
                      <a:pt x="391100" y="26231"/>
                    </a:lnTo>
                    <a:lnTo>
                      <a:pt x="377301" y="23317"/>
                    </a:lnTo>
                    <a:lnTo>
                      <a:pt x="364881" y="20402"/>
                    </a:lnTo>
                    <a:lnTo>
                      <a:pt x="371781" y="14573"/>
                    </a:lnTo>
                    <a:lnTo>
                      <a:pt x="388340" y="16030"/>
                    </a:lnTo>
                    <a:lnTo>
                      <a:pt x="392480" y="20402"/>
                    </a:lnTo>
                    <a:lnTo>
                      <a:pt x="406280" y="17487"/>
                    </a:lnTo>
                    <a:lnTo>
                      <a:pt x="396620" y="16030"/>
                    </a:lnTo>
                    <a:lnTo>
                      <a:pt x="393860" y="13116"/>
                    </a:lnTo>
                    <a:lnTo>
                      <a:pt x="384201" y="14573"/>
                    </a:lnTo>
                    <a:lnTo>
                      <a:pt x="384201" y="10201"/>
                    </a:lnTo>
                    <a:lnTo>
                      <a:pt x="398000" y="8744"/>
                    </a:lnTo>
                    <a:lnTo>
                      <a:pt x="398000" y="11658"/>
                    </a:lnTo>
                    <a:lnTo>
                      <a:pt x="403520" y="14573"/>
                    </a:lnTo>
                    <a:lnTo>
                      <a:pt x="407660" y="14573"/>
                    </a:lnTo>
                    <a:lnTo>
                      <a:pt x="410420" y="11658"/>
                    </a:lnTo>
                    <a:lnTo>
                      <a:pt x="404900" y="10201"/>
                    </a:lnTo>
                    <a:lnTo>
                      <a:pt x="404900" y="7286"/>
                    </a:lnTo>
                    <a:lnTo>
                      <a:pt x="413179" y="58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97" name="Georgia" hidden="1"/>
              <p:cNvSpPr>
                <a:spLocks/>
              </p:cNvSpPr>
              <p:nvPr/>
            </p:nvSpPr>
            <p:spPr bwMode="auto">
              <a:xfrm>
                <a:off x="6027800" y="2619389"/>
                <a:ext cx="171847" cy="70622"/>
              </a:xfrm>
              <a:custGeom>
                <a:avLst/>
                <a:gdLst>
                  <a:gd name="T0" fmla="*/ 60 w 121"/>
                  <a:gd name="T1" fmla="*/ 16 h 50"/>
                  <a:gd name="T2" fmla="*/ 60 w 121"/>
                  <a:gd name="T3" fmla="*/ 16 h 50"/>
                  <a:gd name="T4" fmla="*/ 48 w 121"/>
                  <a:gd name="T5" fmla="*/ 9 h 50"/>
                  <a:gd name="T6" fmla="*/ 42 w 121"/>
                  <a:gd name="T7" fmla="*/ 7 h 50"/>
                  <a:gd name="T8" fmla="*/ 38 w 121"/>
                  <a:gd name="T9" fmla="*/ 8 h 50"/>
                  <a:gd name="T10" fmla="*/ 36 w 121"/>
                  <a:gd name="T11" fmla="*/ 8 h 50"/>
                  <a:gd name="T12" fmla="*/ 19 w 121"/>
                  <a:gd name="T13" fmla="*/ 4 h 50"/>
                  <a:gd name="T14" fmla="*/ 3 w 121"/>
                  <a:gd name="T15" fmla="*/ 0 h 50"/>
                  <a:gd name="T16" fmla="*/ 0 w 121"/>
                  <a:gd name="T17" fmla="*/ 5 h 50"/>
                  <a:gd name="T18" fmla="*/ 20 w 121"/>
                  <a:gd name="T19" fmla="*/ 14 h 50"/>
                  <a:gd name="T20" fmla="*/ 32 w 121"/>
                  <a:gd name="T21" fmla="*/ 29 h 50"/>
                  <a:gd name="T22" fmla="*/ 29 w 121"/>
                  <a:gd name="T23" fmla="*/ 41 h 50"/>
                  <a:gd name="T24" fmla="*/ 30 w 121"/>
                  <a:gd name="T25" fmla="*/ 41 h 50"/>
                  <a:gd name="T26" fmla="*/ 42 w 121"/>
                  <a:gd name="T27" fmla="*/ 42 h 50"/>
                  <a:gd name="T28" fmla="*/ 52 w 121"/>
                  <a:gd name="T29" fmla="*/ 38 h 50"/>
                  <a:gd name="T30" fmla="*/ 52 w 121"/>
                  <a:gd name="T31" fmla="*/ 38 h 50"/>
                  <a:gd name="T32" fmla="*/ 57 w 121"/>
                  <a:gd name="T33" fmla="*/ 41 h 50"/>
                  <a:gd name="T34" fmla="*/ 65 w 121"/>
                  <a:gd name="T35" fmla="*/ 48 h 50"/>
                  <a:gd name="T36" fmla="*/ 82 w 121"/>
                  <a:gd name="T37" fmla="*/ 48 h 50"/>
                  <a:gd name="T38" fmla="*/ 96 w 121"/>
                  <a:gd name="T39" fmla="*/ 44 h 50"/>
                  <a:gd name="T40" fmla="*/ 105 w 121"/>
                  <a:gd name="T41" fmla="*/ 44 h 50"/>
                  <a:gd name="T42" fmla="*/ 114 w 121"/>
                  <a:gd name="T43" fmla="*/ 50 h 50"/>
                  <a:gd name="T44" fmla="*/ 121 w 121"/>
                  <a:gd name="T45" fmla="*/ 50 h 50"/>
                  <a:gd name="T46" fmla="*/ 121 w 121"/>
                  <a:gd name="T47" fmla="*/ 48 h 50"/>
                  <a:gd name="T48" fmla="*/ 110 w 121"/>
                  <a:gd name="T49" fmla="*/ 39 h 50"/>
                  <a:gd name="T50" fmla="*/ 115 w 121"/>
                  <a:gd name="T51" fmla="*/ 36 h 50"/>
                  <a:gd name="T52" fmla="*/ 103 w 121"/>
                  <a:gd name="T53" fmla="*/ 31 h 50"/>
                  <a:gd name="T54" fmla="*/ 99 w 121"/>
                  <a:gd name="T55" fmla="*/ 23 h 50"/>
                  <a:gd name="T56" fmla="*/ 85 w 121"/>
                  <a:gd name="T57" fmla="*/ 18 h 50"/>
                  <a:gd name="T58" fmla="*/ 77 w 121"/>
                  <a:gd name="T59" fmla="*/ 22 h 50"/>
                  <a:gd name="T60" fmla="*/ 77 w 121"/>
                  <a:gd name="T61" fmla="*/ 22 h 50"/>
                  <a:gd name="T62" fmla="*/ 76 w 121"/>
                  <a:gd name="T63" fmla="*/ 22 h 50"/>
                  <a:gd name="T64" fmla="*/ 67 w 121"/>
                  <a:gd name="T65" fmla="*/ 21 h 50"/>
                  <a:gd name="T66" fmla="*/ 65 w 121"/>
                  <a:gd name="T67" fmla="*/ 20 h 50"/>
                  <a:gd name="T68" fmla="*/ 65 w 121"/>
                  <a:gd name="T69" fmla="*/ 19 h 50"/>
                  <a:gd name="T70" fmla="*/ 65 w 121"/>
                  <a:gd name="T71" fmla="*/ 17 h 50"/>
                  <a:gd name="T72" fmla="*/ 60 w 121"/>
                  <a:gd name="T7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50">
                    <a:moveTo>
                      <a:pt x="60" y="16"/>
                    </a:moveTo>
                    <a:lnTo>
                      <a:pt x="60" y="16"/>
                    </a:lnTo>
                    <a:cubicBezTo>
                      <a:pt x="56" y="14"/>
                      <a:pt x="52" y="12"/>
                      <a:pt x="48" y="9"/>
                    </a:cubicBezTo>
                    <a:cubicBezTo>
                      <a:pt x="47" y="8"/>
                      <a:pt x="44" y="7"/>
                      <a:pt x="42" y="7"/>
                    </a:cubicBezTo>
                    <a:cubicBezTo>
                      <a:pt x="41" y="7"/>
                      <a:pt x="39" y="8"/>
                      <a:pt x="38" y="8"/>
                    </a:cubicBezTo>
                    <a:cubicBezTo>
                      <a:pt x="37" y="8"/>
                      <a:pt x="37" y="8"/>
                      <a:pt x="36" y="8"/>
                    </a:cubicBezTo>
                    <a:cubicBezTo>
                      <a:pt x="32" y="8"/>
                      <a:pt x="22" y="5"/>
                      <a:pt x="19" y="4"/>
                    </a:cubicBezTo>
                    <a:cubicBezTo>
                      <a:pt x="16" y="3"/>
                      <a:pt x="6" y="1"/>
                      <a:pt x="3" y="0"/>
                    </a:cubicBezTo>
                    <a:lnTo>
                      <a:pt x="0" y="5"/>
                    </a:lnTo>
                    <a:cubicBezTo>
                      <a:pt x="6" y="7"/>
                      <a:pt x="20" y="14"/>
                      <a:pt x="20" y="14"/>
                    </a:cubicBezTo>
                    <a:cubicBezTo>
                      <a:pt x="20" y="14"/>
                      <a:pt x="30" y="24"/>
                      <a:pt x="32" y="29"/>
                    </a:cubicBezTo>
                    <a:cubicBezTo>
                      <a:pt x="33" y="32"/>
                      <a:pt x="31" y="37"/>
                      <a:pt x="29" y="41"/>
                    </a:cubicBezTo>
                    <a:lnTo>
                      <a:pt x="30" y="41"/>
                    </a:lnTo>
                    <a:lnTo>
                      <a:pt x="42" y="42"/>
                    </a:lnTo>
                    <a:lnTo>
                      <a:pt x="52" y="38"/>
                    </a:lnTo>
                    <a:lnTo>
                      <a:pt x="52" y="38"/>
                    </a:lnTo>
                    <a:lnTo>
                      <a:pt x="57" y="41"/>
                    </a:lnTo>
                    <a:lnTo>
                      <a:pt x="65" y="48"/>
                    </a:lnTo>
                    <a:lnTo>
                      <a:pt x="82" y="48"/>
                    </a:lnTo>
                    <a:lnTo>
                      <a:pt x="96" y="44"/>
                    </a:lnTo>
                    <a:lnTo>
                      <a:pt x="105" y="44"/>
                    </a:lnTo>
                    <a:lnTo>
                      <a:pt x="114" y="50"/>
                    </a:lnTo>
                    <a:lnTo>
                      <a:pt x="121" y="50"/>
                    </a:lnTo>
                    <a:lnTo>
                      <a:pt x="121" y="48"/>
                    </a:lnTo>
                    <a:lnTo>
                      <a:pt x="110" y="39"/>
                    </a:lnTo>
                    <a:lnTo>
                      <a:pt x="115" y="36"/>
                    </a:lnTo>
                    <a:lnTo>
                      <a:pt x="103" y="31"/>
                    </a:lnTo>
                    <a:lnTo>
                      <a:pt x="99" y="23"/>
                    </a:lnTo>
                    <a:cubicBezTo>
                      <a:pt x="96" y="22"/>
                      <a:pt x="87" y="19"/>
                      <a:pt x="85" y="18"/>
                    </a:cubicBezTo>
                    <a:cubicBezTo>
                      <a:pt x="84" y="18"/>
                      <a:pt x="77" y="22"/>
                      <a:pt x="77" y="22"/>
                    </a:cubicBezTo>
                    <a:lnTo>
                      <a:pt x="77" y="22"/>
                    </a:lnTo>
                    <a:lnTo>
                      <a:pt x="76" y="22"/>
                    </a:lnTo>
                    <a:cubicBezTo>
                      <a:pt x="76" y="22"/>
                      <a:pt x="68" y="21"/>
                      <a:pt x="67" y="21"/>
                    </a:cubicBezTo>
                    <a:cubicBezTo>
                      <a:pt x="67" y="21"/>
                      <a:pt x="66" y="21"/>
                      <a:pt x="65" y="20"/>
                    </a:cubicBezTo>
                    <a:cubicBezTo>
                      <a:pt x="65" y="20"/>
                      <a:pt x="65" y="19"/>
                      <a:pt x="65" y="19"/>
                    </a:cubicBezTo>
                    <a:cubicBezTo>
                      <a:pt x="65" y="18"/>
                      <a:pt x="65" y="18"/>
                      <a:pt x="65" y="17"/>
                    </a:cubicBezTo>
                    <a:cubicBezTo>
                      <a:pt x="63" y="17"/>
                      <a:pt x="62" y="17"/>
                      <a:pt x="60"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Turkey"/>
              <p:cNvSpPr>
                <a:spLocks/>
              </p:cNvSpPr>
              <p:nvPr/>
            </p:nvSpPr>
            <p:spPr bwMode="auto">
              <a:xfrm>
                <a:off x="5669813" y="2663942"/>
                <a:ext cx="501405" cy="202439"/>
              </a:xfrm>
              <a:custGeom>
                <a:avLst/>
                <a:gdLst>
                  <a:gd name="connsiteX0" fmla="*/ 51789 w 501405"/>
                  <a:gd name="connsiteY0" fmla="*/ 193024 h 202439"/>
                  <a:gd name="connsiteX1" fmla="*/ 57439 w 501405"/>
                  <a:gd name="connsiteY1" fmla="*/ 193024 h 202439"/>
                  <a:gd name="connsiteX2" fmla="*/ 58851 w 501405"/>
                  <a:gd name="connsiteY2" fmla="*/ 202439 h 202439"/>
                  <a:gd name="connsiteX3" fmla="*/ 51789 w 501405"/>
                  <a:gd name="connsiteY3" fmla="*/ 200870 h 202439"/>
                  <a:gd name="connsiteX4" fmla="*/ 78538 w 501405"/>
                  <a:gd name="connsiteY4" fmla="*/ 174192 h 202439"/>
                  <a:gd name="connsiteX5" fmla="*/ 82390 w 501405"/>
                  <a:gd name="connsiteY5" fmla="*/ 178311 h 202439"/>
                  <a:gd name="connsiteX6" fmla="*/ 77254 w 501405"/>
                  <a:gd name="connsiteY6" fmla="*/ 182431 h 202439"/>
                  <a:gd name="connsiteX7" fmla="*/ 74686 w 501405"/>
                  <a:gd name="connsiteY7" fmla="*/ 189296 h 202439"/>
                  <a:gd name="connsiteX8" fmla="*/ 69550 w 501405"/>
                  <a:gd name="connsiteY8" fmla="*/ 190669 h 202439"/>
                  <a:gd name="connsiteX9" fmla="*/ 68266 w 501405"/>
                  <a:gd name="connsiteY9" fmla="*/ 179684 h 202439"/>
                  <a:gd name="connsiteX10" fmla="*/ 30602 w 501405"/>
                  <a:gd name="connsiteY10" fmla="*/ 167131 h 202439"/>
                  <a:gd name="connsiteX11" fmla="*/ 36252 w 501405"/>
                  <a:gd name="connsiteY11" fmla="*/ 167131 h 202439"/>
                  <a:gd name="connsiteX12" fmla="*/ 37664 w 501405"/>
                  <a:gd name="connsiteY12" fmla="*/ 171839 h 202439"/>
                  <a:gd name="connsiteX13" fmla="*/ 30602 w 501405"/>
                  <a:gd name="connsiteY13" fmla="*/ 171839 h 202439"/>
                  <a:gd name="connsiteX14" fmla="*/ 2353 w 501405"/>
                  <a:gd name="connsiteY14" fmla="*/ 164776 h 202439"/>
                  <a:gd name="connsiteX15" fmla="*/ 11770 w 501405"/>
                  <a:gd name="connsiteY15" fmla="*/ 164776 h 202439"/>
                  <a:gd name="connsiteX16" fmla="*/ 7061 w 501405"/>
                  <a:gd name="connsiteY16" fmla="*/ 169484 h 202439"/>
                  <a:gd name="connsiteX17" fmla="*/ 63919 w 501405"/>
                  <a:gd name="connsiteY17" fmla="*/ 160069 h 202439"/>
                  <a:gd name="connsiteX18" fmla="*/ 72791 w 501405"/>
                  <a:gd name="connsiteY18" fmla="*/ 162759 h 202439"/>
                  <a:gd name="connsiteX19" fmla="*/ 75326 w 501405"/>
                  <a:gd name="connsiteY19" fmla="*/ 166794 h 202439"/>
                  <a:gd name="connsiteX20" fmla="*/ 66454 w 501405"/>
                  <a:gd name="connsiteY20" fmla="*/ 168139 h 202439"/>
                  <a:gd name="connsiteX21" fmla="*/ 58849 w 501405"/>
                  <a:gd name="connsiteY21" fmla="*/ 169484 h 202439"/>
                  <a:gd name="connsiteX22" fmla="*/ 52573 w 501405"/>
                  <a:gd name="connsiteY22" fmla="*/ 160069 h 202439"/>
                  <a:gd name="connsiteX23" fmla="*/ 58850 w 501405"/>
                  <a:gd name="connsiteY23" fmla="*/ 160069 h 202439"/>
                  <a:gd name="connsiteX24" fmla="*/ 54142 w 501405"/>
                  <a:gd name="connsiteY24" fmla="*/ 165719 h 202439"/>
                  <a:gd name="connsiteX25" fmla="*/ 44726 w 501405"/>
                  <a:gd name="connsiteY25" fmla="*/ 167131 h 202439"/>
                  <a:gd name="connsiteX26" fmla="*/ 44876 w 501405"/>
                  <a:gd name="connsiteY26" fmla="*/ 153225 h 202439"/>
                  <a:gd name="connsiteX27" fmla="*/ 49584 w 501405"/>
                  <a:gd name="connsiteY27" fmla="*/ 153225 h 202439"/>
                  <a:gd name="connsiteX28" fmla="*/ 48015 w 501405"/>
                  <a:gd name="connsiteY28" fmla="*/ 157933 h 202439"/>
                  <a:gd name="connsiteX29" fmla="*/ 2825 w 501405"/>
                  <a:gd name="connsiteY29" fmla="*/ 150652 h 202439"/>
                  <a:gd name="connsiteX30" fmla="*/ 14124 w 501405"/>
                  <a:gd name="connsiteY30" fmla="*/ 150652 h 202439"/>
                  <a:gd name="connsiteX31" fmla="*/ 9887 w 501405"/>
                  <a:gd name="connsiteY31" fmla="*/ 157714 h 202439"/>
                  <a:gd name="connsiteX32" fmla="*/ 0 w 501405"/>
                  <a:gd name="connsiteY32" fmla="*/ 153477 h 202439"/>
                  <a:gd name="connsiteX33" fmla="*/ 29257 w 501405"/>
                  <a:gd name="connsiteY33" fmla="*/ 131821 h 202439"/>
                  <a:gd name="connsiteX34" fmla="*/ 30602 w 501405"/>
                  <a:gd name="connsiteY34" fmla="*/ 138098 h 202439"/>
                  <a:gd name="connsiteX35" fmla="*/ 23876 w 501405"/>
                  <a:gd name="connsiteY35" fmla="*/ 141236 h 202439"/>
                  <a:gd name="connsiteX36" fmla="*/ 21185 w 501405"/>
                  <a:gd name="connsiteY36" fmla="*/ 133390 h 202439"/>
                  <a:gd name="connsiteX37" fmla="*/ 14124 w 501405"/>
                  <a:gd name="connsiteY37" fmla="*/ 105927 h 202439"/>
                  <a:gd name="connsiteX38" fmla="*/ 21972 w 501405"/>
                  <a:gd name="connsiteY38" fmla="*/ 105927 h 202439"/>
                  <a:gd name="connsiteX39" fmla="*/ 23541 w 501405"/>
                  <a:gd name="connsiteY39" fmla="*/ 120051 h 202439"/>
                  <a:gd name="connsiteX40" fmla="*/ 15693 w 501405"/>
                  <a:gd name="connsiteY40" fmla="*/ 120051 h 202439"/>
                  <a:gd name="connsiteX41" fmla="*/ 14124 w 501405"/>
                  <a:gd name="connsiteY41" fmla="*/ 115814 h 202439"/>
                  <a:gd name="connsiteX42" fmla="*/ 27724 w 501405"/>
                  <a:gd name="connsiteY42" fmla="*/ 82389 h 202439"/>
                  <a:gd name="connsiteX43" fmla="*/ 32955 w 501405"/>
                  <a:gd name="connsiteY43" fmla="*/ 94159 h 202439"/>
                  <a:gd name="connsiteX44" fmla="*/ 21185 w 501405"/>
                  <a:gd name="connsiteY44" fmla="*/ 90236 h 202439"/>
                  <a:gd name="connsiteX45" fmla="*/ 18832 w 501405"/>
                  <a:gd name="connsiteY45" fmla="*/ 80034 h 202439"/>
                  <a:gd name="connsiteX46" fmla="*/ 16007 w 501405"/>
                  <a:gd name="connsiteY46" fmla="*/ 89449 h 202439"/>
                  <a:gd name="connsiteX47" fmla="*/ 11770 w 501405"/>
                  <a:gd name="connsiteY47" fmla="*/ 87880 h 202439"/>
                  <a:gd name="connsiteX48" fmla="*/ 59000 w 501405"/>
                  <a:gd name="connsiteY48" fmla="*/ 37875 h 202439"/>
                  <a:gd name="connsiteX49" fmla="*/ 59000 w 501405"/>
                  <a:gd name="connsiteY49" fmla="*/ 44937 h 202439"/>
                  <a:gd name="connsiteX50" fmla="*/ 51938 w 501405"/>
                  <a:gd name="connsiteY50" fmla="*/ 42112 h 202439"/>
                  <a:gd name="connsiteX51" fmla="*/ 212151 w 501405"/>
                  <a:gd name="connsiteY51" fmla="*/ 0 h 202439"/>
                  <a:gd name="connsiteX52" fmla="*/ 240509 w 501405"/>
                  <a:gd name="connsiteY52" fmla="*/ 0 h 202439"/>
                  <a:gd name="connsiteX53" fmla="*/ 256106 w 501405"/>
                  <a:gd name="connsiteY53" fmla="*/ 12840 h 202439"/>
                  <a:gd name="connsiteX54" fmla="*/ 291554 w 501405"/>
                  <a:gd name="connsiteY54" fmla="*/ 24253 h 202439"/>
                  <a:gd name="connsiteX55" fmla="*/ 325584 w 501405"/>
                  <a:gd name="connsiteY55" fmla="*/ 34239 h 202439"/>
                  <a:gd name="connsiteX56" fmla="*/ 352524 w 501405"/>
                  <a:gd name="connsiteY56" fmla="*/ 28533 h 202439"/>
                  <a:gd name="connsiteX57" fmla="*/ 392226 w 501405"/>
                  <a:gd name="connsiteY57" fmla="*/ 24253 h 202439"/>
                  <a:gd name="connsiteX58" fmla="*/ 396480 w 501405"/>
                  <a:gd name="connsiteY58" fmla="*/ 17120 h 202439"/>
                  <a:gd name="connsiteX59" fmla="*/ 399315 w 501405"/>
                  <a:gd name="connsiteY59" fmla="*/ 18546 h 202439"/>
                  <a:gd name="connsiteX60" fmla="*/ 417748 w 501405"/>
                  <a:gd name="connsiteY60" fmla="*/ 19973 h 202439"/>
                  <a:gd name="connsiteX61" fmla="*/ 430509 w 501405"/>
                  <a:gd name="connsiteY61" fmla="*/ 14266 h 202439"/>
                  <a:gd name="connsiteX62" fmla="*/ 436181 w 501405"/>
                  <a:gd name="connsiteY62" fmla="*/ 17120 h 202439"/>
                  <a:gd name="connsiteX63" fmla="*/ 448942 w 501405"/>
                  <a:gd name="connsiteY63" fmla="*/ 28533 h 202439"/>
                  <a:gd name="connsiteX64" fmla="*/ 453196 w 501405"/>
                  <a:gd name="connsiteY64" fmla="*/ 28533 h 202439"/>
                  <a:gd name="connsiteX65" fmla="*/ 456032 w 501405"/>
                  <a:gd name="connsiteY65" fmla="*/ 49932 h 202439"/>
                  <a:gd name="connsiteX66" fmla="*/ 463122 w 501405"/>
                  <a:gd name="connsiteY66" fmla="*/ 62772 h 202439"/>
                  <a:gd name="connsiteX67" fmla="*/ 475883 w 501405"/>
                  <a:gd name="connsiteY67" fmla="*/ 62772 h 202439"/>
                  <a:gd name="connsiteX68" fmla="*/ 484390 w 501405"/>
                  <a:gd name="connsiteY68" fmla="*/ 71332 h 202439"/>
                  <a:gd name="connsiteX69" fmla="*/ 482972 w 501405"/>
                  <a:gd name="connsiteY69" fmla="*/ 77038 h 202439"/>
                  <a:gd name="connsiteX70" fmla="*/ 473047 w 501405"/>
                  <a:gd name="connsiteY70" fmla="*/ 85598 h 202439"/>
                  <a:gd name="connsiteX71" fmla="*/ 480137 w 501405"/>
                  <a:gd name="connsiteY71" fmla="*/ 95585 h 202439"/>
                  <a:gd name="connsiteX72" fmla="*/ 488644 w 501405"/>
                  <a:gd name="connsiteY72" fmla="*/ 112704 h 202439"/>
                  <a:gd name="connsiteX73" fmla="*/ 482972 w 501405"/>
                  <a:gd name="connsiteY73" fmla="*/ 125544 h 202439"/>
                  <a:gd name="connsiteX74" fmla="*/ 490062 w 501405"/>
                  <a:gd name="connsiteY74" fmla="*/ 132677 h 202439"/>
                  <a:gd name="connsiteX75" fmla="*/ 495734 w 501405"/>
                  <a:gd name="connsiteY75" fmla="*/ 145517 h 202439"/>
                  <a:gd name="connsiteX76" fmla="*/ 501405 w 501405"/>
                  <a:gd name="connsiteY76" fmla="*/ 151224 h 202439"/>
                  <a:gd name="connsiteX77" fmla="*/ 494316 w 501405"/>
                  <a:gd name="connsiteY77" fmla="*/ 155503 h 202439"/>
                  <a:gd name="connsiteX78" fmla="*/ 491480 w 501405"/>
                  <a:gd name="connsiteY78" fmla="*/ 151224 h 202439"/>
                  <a:gd name="connsiteX79" fmla="*/ 487226 w 501405"/>
                  <a:gd name="connsiteY79" fmla="*/ 142664 h 202439"/>
                  <a:gd name="connsiteX80" fmla="*/ 478719 w 501405"/>
                  <a:gd name="connsiteY80" fmla="*/ 142664 h 202439"/>
                  <a:gd name="connsiteX81" fmla="*/ 468793 w 501405"/>
                  <a:gd name="connsiteY81" fmla="*/ 144090 h 202439"/>
                  <a:gd name="connsiteX82" fmla="*/ 450360 w 501405"/>
                  <a:gd name="connsiteY82" fmla="*/ 141237 h 202439"/>
                  <a:gd name="connsiteX83" fmla="*/ 443271 w 501405"/>
                  <a:gd name="connsiteY83" fmla="*/ 148370 h 202439"/>
                  <a:gd name="connsiteX84" fmla="*/ 440435 w 501405"/>
                  <a:gd name="connsiteY84" fmla="*/ 144090 h 202439"/>
                  <a:gd name="connsiteX85" fmla="*/ 437599 w 501405"/>
                  <a:gd name="connsiteY85" fmla="*/ 141237 h 202439"/>
                  <a:gd name="connsiteX86" fmla="*/ 429092 w 501405"/>
                  <a:gd name="connsiteY86" fmla="*/ 148370 h 202439"/>
                  <a:gd name="connsiteX87" fmla="*/ 407823 w 501405"/>
                  <a:gd name="connsiteY87" fmla="*/ 151224 h 202439"/>
                  <a:gd name="connsiteX88" fmla="*/ 382300 w 501405"/>
                  <a:gd name="connsiteY88" fmla="*/ 159783 h 202439"/>
                  <a:gd name="connsiteX89" fmla="*/ 355360 w 501405"/>
                  <a:gd name="connsiteY89" fmla="*/ 165490 h 202439"/>
                  <a:gd name="connsiteX90" fmla="*/ 353942 w 501405"/>
                  <a:gd name="connsiteY90" fmla="*/ 165490 h 202439"/>
                  <a:gd name="connsiteX91" fmla="*/ 344017 w 501405"/>
                  <a:gd name="connsiteY91" fmla="*/ 156930 h 202439"/>
                  <a:gd name="connsiteX92" fmla="*/ 341181 w 501405"/>
                  <a:gd name="connsiteY92" fmla="*/ 155503 h 202439"/>
                  <a:gd name="connsiteX93" fmla="*/ 329837 w 501405"/>
                  <a:gd name="connsiteY93" fmla="*/ 161210 h 202439"/>
                  <a:gd name="connsiteX94" fmla="*/ 308569 w 501405"/>
                  <a:gd name="connsiteY94" fmla="*/ 164063 h 202439"/>
                  <a:gd name="connsiteX95" fmla="*/ 298643 w 501405"/>
                  <a:gd name="connsiteY95" fmla="*/ 159783 h 202439"/>
                  <a:gd name="connsiteX96" fmla="*/ 294390 w 501405"/>
                  <a:gd name="connsiteY96" fmla="*/ 159783 h 202439"/>
                  <a:gd name="connsiteX97" fmla="*/ 295808 w 501405"/>
                  <a:gd name="connsiteY97" fmla="*/ 176903 h 202439"/>
                  <a:gd name="connsiteX98" fmla="*/ 292972 w 501405"/>
                  <a:gd name="connsiteY98" fmla="*/ 175476 h 202439"/>
                  <a:gd name="connsiteX99" fmla="*/ 290136 w 501405"/>
                  <a:gd name="connsiteY99" fmla="*/ 175476 h 202439"/>
                  <a:gd name="connsiteX100" fmla="*/ 288718 w 501405"/>
                  <a:gd name="connsiteY100" fmla="*/ 182610 h 202439"/>
                  <a:gd name="connsiteX101" fmla="*/ 283046 w 501405"/>
                  <a:gd name="connsiteY101" fmla="*/ 188316 h 202439"/>
                  <a:gd name="connsiteX102" fmla="*/ 280210 w 501405"/>
                  <a:gd name="connsiteY102" fmla="*/ 188316 h 202439"/>
                  <a:gd name="connsiteX103" fmla="*/ 278793 w 501405"/>
                  <a:gd name="connsiteY103" fmla="*/ 176903 h 202439"/>
                  <a:gd name="connsiteX104" fmla="*/ 280210 w 501405"/>
                  <a:gd name="connsiteY104" fmla="*/ 159783 h 202439"/>
                  <a:gd name="connsiteX105" fmla="*/ 271703 w 501405"/>
                  <a:gd name="connsiteY105" fmla="*/ 165490 h 202439"/>
                  <a:gd name="connsiteX106" fmla="*/ 260360 w 501405"/>
                  <a:gd name="connsiteY106" fmla="*/ 165490 h 202439"/>
                  <a:gd name="connsiteX107" fmla="*/ 244763 w 501405"/>
                  <a:gd name="connsiteY107" fmla="*/ 164063 h 202439"/>
                  <a:gd name="connsiteX108" fmla="*/ 232001 w 501405"/>
                  <a:gd name="connsiteY108" fmla="*/ 171196 h 202439"/>
                  <a:gd name="connsiteX109" fmla="*/ 220658 w 501405"/>
                  <a:gd name="connsiteY109" fmla="*/ 179756 h 202439"/>
                  <a:gd name="connsiteX110" fmla="*/ 197971 w 501405"/>
                  <a:gd name="connsiteY110" fmla="*/ 184036 h 202439"/>
                  <a:gd name="connsiteX111" fmla="*/ 182374 w 501405"/>
                  <a:gd name="connsiteY111" fmla="*/ 178330 h 202439"/>
                  <a:gd name="connsiteX112" fmla="*/ 165359 w 501405"/>
                  <a:gd name="connsiteY112" fmla="*/ 168343 h 202439"/>
                  <a:gd name="connsiteX113" fmla="*/ 149762 w 501405"/>
                  <a:gd name="connsiteY113" fmla="*/ 162637 h 202439"/>
                  <a:gd name="connsiteX114" fmla="*/ 141255 w 501405"/>
                  <a:gd name="connsiteY114" fmla="*/ 171196 h 202439"/>
                  <a:gd name="connsiteX115" fmla="*/ 132747 w 501405"/>
                  <a:gd name="connsiteY115" fmla="*/ 184036 h 202439"/>
                  <a:gd name="connsiteX116" fmla="*/ 112896 w 501405"/>
                  <a:gd name="connsiteY116" fmla="*/ 185463 h 202439"/>
                  <a:gd name="connsiteX117" fmla="*/ 97299 w 501405"/>
                  <a:gd name="connsiteY117" fmla="*/ 169770 h 202439"/>
                  <a:gd name="connsiteX118" fmla="*/ 87374 w 501405"/>
                  <a:gd name="connsiteY118" fmla="*/ 161210 h 202439"/>
                  <a:gd name="connsiteX119" fmla="*/ 77449 w 501405"/>
                  <a:gd name="connsiteY119" fmla="*/ 161210 h 202439"/>
                  <a:gd name="connsiteX120" fmla="*/ 84538 w 501405"/>
                  <a:gd name="connsiteY120" fmla="*/ 156930 h 202439"/>
                  <a:gd name="connsiteX121" fmla="*/ 64687 w 501405"/>
                  <a:gd name="connsiteY121" fmla="*/ 156930 h 202439"/>
                  <a:gd name="connsiteX122" fmla="*/ 51926 w 501405"/>
                  <a:gd name="connsiteY122" fmla="*/ 159783 h 202439"/>
                  <a:gd name="connsiteX123" fmla="*/ 53344 w 501405"/>
                  <a:gd name="connsiteY123" fmla="*/ 154077 h 202439"/>
                  <a:gd name="connsiteX124" fmla="*/ 60434 w 501405"/>
                  <a:gd name="connsiteY124" fmla="*/ 148370 h 202439"/>
                  <a:gd name="connsiteX125" fmla="*/ 54762 w 501405"/>
                  <a:gd name="connsiteY125" fmla="*/ 145517 h 202439"/>
                  <a:gd name="connsiteX126" fmla="*/ 47672 w 501405"/>
                  <a:gd name="connsiteY126" fmla="*/ 138384 h 202439"/>
                  <a:gd name="connsiteX127" fmla="*/ 37747 w 501405"/>
                  <a:gd name="connsiteY127" fmla="*/ 134104 h 202439"/>
                  <a:gd name="connsiteX128" fmla="*/ 43419 w 501405"/>
                  <a:gd name="connsiteY128" fmla="*/ 131251 h 202439"/>
                  <a:gd name="connsiteX129" fmla="*/ 51926 w 501405"/>
                  <a:gd name="connsiteY129" fmla="*/ 135531 h 202439"/>
                  <a:gd name="connsiteX130" fmla="*/ 53344 w 501405"/>
                  <a:gd name="connsiteY130" fmla="*/ 129824 h 202439"/>
                  <a:gd name="connsiteX131" fmla="*/ 46254 w 501405"/>
                  <a:gd name="connsiteY131" fmla="*/ 122691 h 202439"/>
                  <a:gd name="connsiteX132" fmla="*/ 34911 w 501405"/>
                  <a:gd name="connsiteY132" fmla="*/ 118411 h 202439"/>
                  <a:gd name="connsiteX133" fmla="*/ 34911 w 501405"/>
                  <a:gd name="connsiteY133" fmla="*/ 124117 h 202439"/>
                  <a:gd name="connsiteX134" fmla="*/ 32075 w 501405"/>
                  <a:gd name="connsiteY134" fmla="*/ 119838 h 202439"/>
                  <a:gd name="connsiteX135" fmla="*/ 27822 w 501405"/>
                  <a:gd name="connsiteY135" fmla="*/ 119838 h 202439"/>
                  <a:gd name="connsiteX136" fmla="*/ 30657 w 501405"/>
                  <a:gd name="connsiteY136" fmla="*/ 112704 h 202439"/>
                  <a:gd name="connsiteX137" fmla="*/ 27822 w 501405"/>
                  <a:gd name="connsiteY137" fmla="*/ 108424 h 202439"/>
                  <a:gd name="connsiteX138" fmla="*/ 27822 w 501405"/>
                  <a:gd name="connsiteY138" fmla="*/ 101291 h 202439"/>
                  <a:gd name="connsiteX139" fmla="*/ 34911 w 501405"/>
                  <a:gd name="connsiteY139" fmla="*/ 106998 h 202439"/>
                  <a:gd name="connsiteX140" fmla="*/ 34911 w 501405"/>
                  <a:gd name="connsiteY140" fmla="*/ 116984 h 202439"/>
                  <a:gd name="connsiteX141" fmla="*/ 44837 w 501405"/>
                  <a:gd name="connsiteY141" fmla="*/ 111278 h 202439"/>
                  <a:gd name="connsiteX142" fmla="*/ 36329 w 501405"/>
                  <a:gd name="connsiteY142" fmla="*/ 111278 h 202439"/>
                  <a:gd name="connsiteX143" fmla="*/ 37747 w 501405"/>
                  <a:gd name="connsiteY143" fmla="*/ 102718 h 202439"/>
                  <a:gd name="connsiteX144" fmla="*/ 39165 w 501405"/>
                  <a:gd name="connsiteY144" fmla="*/ 95585 h 202439"/>
                  <a:gd name="connsiteX145" fmla="*/ 34911 w 501405"/>
                  <a:gd name="connsiteY145" fmla="*/ 84172 h 202439"/>
                  <a:gd name="connsiteX146" fmla="*/ 37747 w 501405"/>
                  <a:gd name="connsiteY146" fmla="*/ 77038 h 202439"/>
                  <a:gd name="connsiteX147" fmla="*/ 22150 w 501405"/>
                  <a:gd name="connsiteY147" fmla="*/ 78465 h 202439"/>
                  <a:gd name="connsiteX148" fmla="*/ 20732 w 501405"/>
                  <a:gd name="connsiteY148" fmla="*/ 74185 h 202439"/>
                  <a:gd name="connsiteX149" fmla="*/ 16478 w 501405"/>
                  <a:gd name="connsiteY149" fmla="*/ 69905 h 202439"/>
                  <a:gd name="connsiteX150" fmla="*/ 22150 w 501405"/>
                  <a:gd name="connsiteY150" fmla="*/ 59919 h 202439"/>
                  <a:gd name="connsiteX151" fmla="*/ 30657 w 501405"/>
                  <a:gd name="connsiteY151" fmla="*/ 57066 h 202439"/>
                  <a:gd name="connsiteX152" fmla="*/ 39165 w 501405"/>
                  <a:gd name="connsiteY152" fmla="*/ 49932 h 202439"/>
                  <a:gd name="connsiteX153" fmla="*/ 71777 w 501405"/>
                  <a:gd name="connsiteY153" fmla="*/ 49932 h 202439"/>
                  <a:gd name="connsiteX154" fmla="*/ 90210 w 501405"/>
                  <a:gd name="connsiteY154" fmla="*/ 51359 h 202439"/>
                  <a:gd name="connsiteX155" fmla="*/ 88792 w 501405"/>
                  <a:gd name="connsiteY155" fmla="*/ 47079 h 202439"/>
                  <a:gd name="connsiteX156" fmla="*/ 91628 w 501405"/>
                  <a:gd name="connsiteY156" fmla="*/ 42799 h 202439"/>
                  <a:gd name="connsiteX157" fmla="*/ 102971 w 501405"/>
                  <a:gd name="connsiteY157" fmla="*/ 42799 h 202439"/>
                  <a:gd name="connsiteX158" fmla="*/ 105807 w 501405"/>
                  <a:gd name="connsiteY158" fmla="*/ 37093 h 202439"/>
                  <a:gd name="connsiteX159" fmla="*/ 91628 w 501405"/>
                  <a:gd name="connsiteY159" fmla="*/ 34239 h 202439"/>
                  <a:gd name="connsiteX160" fmla="*/ 77449 w 501405"/>
                  <a:gd name="connsiteY160" fmla="*/ 31386 h 202439"/>
                  <a:gd name="connsiteX161" fmla="*/ 60434 w 501405"/>
                  <a:gd name="connsiteY161" fmla="*/ 32813 h 202439"/>
                  <a:gd name="connsiteX162" fmla="*/ 51926 w 501405"/>
                  <a:gd name="connsiteY162" fmla="*/ 34239 h 202439"/>
                  <a:gd name="connsiteX163" fmla="*/ 44837 w 501405"/>
                  <a:gd name="connsiteY163" fmla="*/ 44226 h 202439"/>
                  <a:gd name="connsiteX164" fmla="*/ 33493 w 501405"/>
                  <a:gd name="connsiteY164" fmla="*/ 45652 h 202439"/>
                  <a:gd name="connsiteX165" fmla="*/ 23568 w 501405"/>
                  <a:gd name="connsiteY165" fmla="*/ 45652 h 202439"/>
                  <a:gd name="connsiteX166" fmla="*/ 17896 w 501405"/>
                  <a:gd name="connsiteY166" fmla="*/ 44226 h 202439"/>
                  <a:gd name="connsiteX167" fmla="*/ 24986 w 501405"/>
                  <a:gd name="connsiteY167" fmla="*/ 37093 h 202439"/>
                  <a:gd name="connsiteX168" fmla="*/ 24986 w 501405"/>
                  <a:gd name="connsiteY168" fmla="*/ 28533 h 202439"/>
                  <a:gd name="connsiteX169" fmla="*/ 32075 w 501405"/>
                  <a:gd name="connsiteY169" fmla="*/ 22826 h 202439"/>
                  <a:gd name="connsiteX170" fmla="*/ 33493 w 501405"/>
                  <a:gd name="connsiteY170" fmla="*/ 21400 h 202439"/>
                  <a:gd name="connsiteX171" fmla="*/ 32075 w 501405"/>
                  <a:gd name="connsiteY171" fmla="*/ 14266 h 202439"/>
                  <a:gd name="connsiteX172" fmla="*/ 32075 w 501405"/>
                  <a:gd name="connsiteY172" fmla="*/ 12840 h 202439"/>
                  <a:gd name="connsiteX173" fmla="*/ 26404 w 501405"/>
                  <a:gd name="connsiteY173" fmla="*/ 7133 h 202439"/>
                  <a:gd name="connsiteX174" fmla="*/ 42001 w 501405"/>
                  <a:gd name="connsiteY174" fmla="*/ 1427 h 202439"/>
                  <a:gd name="connsiteX175" fmla="*/ 46254 w 501405"/>
                  <a:gd name="connsiteY175" fmla="*/ 7133 h 202439"/>
                  <a:gd name="connsiteX176" fmla="*/ 47672 w 501405"/>
                  <a:gd name="connsiteY176" fmla="*/ 7133 h 202439"/>
                  <a:gd name="connsiteX177" fmla="*/ 64687 w 501405"/>
                  <a:gd name="connsiteY177" fmla="*/ 5707 h 202439"/>
                  <a:gd name="connsiteX178" fmla="*/ 68941 w 501405"/>
                  <a:gd name="connsiteY178" fmla="*/ 14266 h 202439"/>
                  <a:gd name="connsiteX179" fmla="*/ 90210 w 501405"/>
                  <a:gd name="connsiteY179" fmla="*/ 25680 h 202439"/>
                  <a:gd name="connsiteX180" fmla="*/ 110061 w 501405"/>
                  <a:gd name="connsiteY180" fmla="*/ 27106 h 202439"/>
                  <a:gd name="connsiteX181" fmla="*/ 131329 w 501405"/>
                  <a:gd name="connsiteY181" fmla="*/ 27106 h 202439"/>
                  <a:gd name="connsiteX182" fmla="*/ 148344 w 501405"/>
                  <a:gd name="connsiteY182" fmla="*/ 25680 h 202439"/>
                  <a:gd name="connsiteX183" fmla="*/ 159688 w 501405"/>
                  <a:gd name="connsiteY183" fmla="*/ 17120 h 202439"/>
                  <a:gd name="connsiteX184" fmla="*/ 179538 w 501405"/>
                  <a:gd name="connsiteY184" fmla="*/ 7133 h 2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501405" h="202439">
                    <a:moveTo>
                      <a:pt x="51789" y="193024"/>
                    </a:moveTo>
                    <a:lnTo>
                      <a:pt x="57439" y="193024"/>
                    </a:lnTo>
                    <a:lnTo>
                      <a:pt x="58851" y="202439"/>
                    </a:lnTo>
                    <a:lnTo>
                      <a:pt x="51789" y="200870"/>
                    </a:lnTo>
                    <a:close/>
                    <a:moveTo>
                      <a:pt x="78538" y="174192"/>
                    </a:moveTo>
                    <a:lnTo>
                      <a:pt x="82390" y="178311"/>
                    </a:lnTo>
                    <a:lnTo>
                      <a:pt x="77254" y="182431"/>
                    </a:lnTo>
                    <a:lnTo>
                      <a:pt x="74686" y="189296"/>
                    </a:lnTo>
                    <a:lnTo>
                      <a:pt x="69550" y="190669"/>
                    </a:lnTo>
                    <a:lnTo>
                      <a:pt x="68266" y="179684"/>
                    </a:lnTo>
                    <a:close/>
                    <a:moveTo>
                      <a:pt x="30602" y="167131"/>
                    </a:moveTo>
                    <a:lnTo>
                      <a:pt x="36252" y="167131"/>
                    </a:lnTo>
                    <a:lnTo>
                      <a:pt x="37664" y="171839"/>
                    </a:lnTo>
                    <a:lnTo>
                      <a:pt x="30602" y="171839"/>
                    </a:lnTo>
                    <a:close/>
                    <a:moveTo>
                      <a:pt x="2353" y="164776"/>
                    </a:moveTo>
                    <a:lnTo>
                      <a:pt x="11770" y="164776"/>
                    </a:lnTo>
                    <a:lnTo>
                      <a:pt x="7061" y="169484"/>
                    </a:lnTo>
                    <a:close/>
                    <a:moveTo>
                      <a:pt x="63919" y="160069"/>
                    </a:moveTo>
                    <a:lnTo>
                      <a:pt x="72791" y="162759"/>
                    </a:lnTo>
                    <a:lnTo>
                      <a:pt x="75326" y="166794"/>
                    </a:lnTo>
                    <a:lnTo>
                      <a:pt x="66454" y="168139"/>
                    </a:lnTo>
                    <a:lnTo>
                      <a:pt x="58849" y="169484"/>
                    </a:lnTo>
                    <a:close/>
                    <a:moveTo>
                      <a:pt x="52573" y="160069"/>
                    </a:moveTo>
                    <a:lnTo>
                      <a:pt x="58850" y="160069"/>
                    </a:lnTo>
                    <a:lnTo>
                      <a:pt x="54142" y="165719"/>
                    </a:lnTo>
                    <a:lnTo>
                      <a:pt x="44726" y="167131"/>
                    </a:lnTo>
                    <a:close/>
                    <a:moveTo>
                      <a:pt x="44876" y="153225"/>
                    </a:moveTo>
                    <a:lnTo>
                      <a:pt x="49584" y="153225"/>
                    </a:lnTo>
                    <a:lnTo>
                      <a:pt x="48015" y="157933"/>
                    </a:lnTo>
                    <a:close/>
                    <a:moveTo>
                      <a:pt x="2825" y="150652"/>
                    </a:moveTo>
                    <a:lnTo>
                      <a:pt x="14124" y="150652"/>
                    </a:lnTo>
                    <a:lnTo>
                      <a:pt x="9887" y="157714"/>
                    </a:lnTo>
                    <a:lnTo>
                      <a:pt x="0" y="153477"/>
                    </a:lnTo>
                    <a:close/>
                    <a:moveTo>
                      <a:pt x="29257" y="131821"/>
                    </a:moveTo>
                    <a:lnTo>
                      <a:pt x="30602" y="138098"/>
                    </a:lnTo>
                    <a:lnTo>
                      <a:pt x="23876" y="141236"/>
                    </a:lnTo>
                    <a:lnTo>
                      <a:pt x="21185" y="133390"/>
                    </a:lnTo>
                    <a:close/>
                    <a:moveTo>
                      <a:pt x="14124" y="105927"/>
                    </a:moveTo>
                    <a:lnTo>
                      <a:pt x="21972" y="105927"/>
                    </a:lnTo>
                    <a:lnTo>
                      <a:pt x="23541" y="120051"/>
                    </a:lnTo>
                    <a:lnTo>
                      <a:pt x="15693" y="120051"/>
                    </a:lnTo>
                    <a:lnTo>
                      <a:pt x="14124" y="115814"/>
                    </a:lnTo>
                    <a:close/>
                    <a:moveTo>
                      <a:pt x="27724" y="82389"/>
                    </a:moveTo>
                    <a:lnTo>
                      <a:pt x="32955" y="94159"/>
                    </a:lnTo>
                    <a:lnTo>
                      <a:pt x="21185" y="90236"/>
                    </a:lnTo>
                    <a:close/>
                    <a:moveTo>
                      <a:pt x="18832" y="80034"/>
                    </a:moveTo>
                    <a:lnTo>
                      <a:pt x="16007" y="89449"/>
                    </a:lnTo>
                    <a:lnTo>
                      <a:pt x="11770" y="87880"/>
                    </a:lnTo>
                    <a:close/>
                    <a:moveTo>
                      <a:pt x="59000" y="37875"/>
                    </a:moveTo>
                    <a:lnTo>
                      <a:pt x="59000" y="44937"/>
                    </a:lnTo>
                    <a:lnTo>
                      <a:pt x="51938" y="42112"/>
                    </a:lnTo>
                    <a:close/>
                    <a:moveTo>
                      <a:pt x="212151" y="0"/>
                    </a:moveTo>
                    <a:lnTo>
                      <a:pt x="240509" y="0"/>
                    </a:lnTo>
                    <a:lnTo>
                      <a:pt x="256106" y="12840"/>
                    </a:lnTo>
                    <a:lnTo>
                      <a:pt x="291554" y="24253"/>
                    </a:lnTo>
                    <a:lnTo>
                      <a:pt x="325584" y="34239"/>
                    </a:lnTo>
                    <a:cubicBezTo>
                      <a:pt x="325584" y="34239"/>
                      <a:pt x="346852" y="28533"/>
                      <a:pt x="352524" y="28533"/>
                    </a:cubicBezTo>
                    <a:cubicBezTo>
                      <a:pt x="356778" y="28533"/>
                      <a:pt x="392226" y="24253"/>
                      <a:pt x="392226" y="24253"/>
                    </a:cubicBezTo>
                    <a:cubicBezTo>
                      <a:pt x="392226" y="24253"/>
                      <a:pt x="393644" y="21400"/>
                      <a:pt x="396480" y="17120"/>
                    </a:cubicBezTo>
                    <a:lnTo>
                      <a:pt x="399315" y="18546"/>
                    </a:lnTo>
                    <a:lnTo>
                      <a:pt x="417748" y="19973"/>
                    </a:lnTo>
                    <a:lnTo>
                      <a:pt x="430509" y="14266"/>
                    </a:lnTo>
                    <a:lnTo>
                      <a:pt x="436181" y="17120"/>
                    </a:lnTo>
                    <a:lnTo>
                      <a:pt x="448942" y="28533"/>
                    </a:lnTo>
                    <a:lnTo>
                      <a:pt x="453196" y="28533"/>
                    </a:lnTo>
                    <a:lnTo>
                      <a:pt x="456032" y="49932"/>
                    </a:lnTo>
                    <a:lnTo>
                      <a:pt x="463122" y="62772"/>
                    </a:lnTo>
                    <a:lnTo>
                      <a:pt x="475883" y="62772"/>
                    </a:lnTo>
                    <a:lnTo>
                      <a:pt x="484390" y="71332"/>
                    </a:lnTo>
                    <a:lnTo>
                      <a:pt x="482972" y="77038"/>
                    </a:lnTo>
                    <a:lnTo>
                      <a:pt x="473047" y="85598"/>
                    </a:lnTo>
                    <a:lnTo>
                      <a:pt x="480137" y="95585"/>
                    </a:lnTo>
                    <a:lnTo>
                      <a:pt x="488644" y="112704"/>
                    </a:lnTo>
                    <a:lnTo>
                      <a:pt x="482972" y="125544"/>
                    </a:lnTo>
                    <a:lnTo>
                      <a:pt x="490062" y="132677"/>
                    </a:lnTo>
                    <a:lnTo>
                      <a:pt x="495734" y="145517"/>
                    </a:lnTo>
                    <a:lnTo>
                      <a:pt x="501405" y="151224"/>
                    </a:lnTo>
                    <a:lnTo>
                      <a:pt x="494316" y="155503"/>
                    </a:lnTo>
                    <a:cubicBezTo>
                      <a:pt x="492898" y="154077"/>
                      <a:pt x="491480" y="152650"/>
                      <a:pt x="491480" y="151224"/>
                    </a:cubicBezTo>
                    <a:cubicBezTo>
                      <a:pt x="491480" y="146944"/>
                      <a:pt x="487226" y="142664"/>
                      <a:pt x="487226" y="142664"/>
                    </a:cubicBezTo>
                    <a:lnTo>
                      <a:pt x="478719" y="142664"/>
                    </a:lnTo>
                    <a:lnTo>
                      <a:pt x="468793" y="144090"/>
                    </a:lnTo>
                    <a:lnTo>
                      <a:pt x="450360" y="141237"/>
                    </a:lnTo>
                    <a:lnTo>
                      <a:pt x="443271" y="148370"/>
                    </a:lnTo>
                    <a:lnTo>
                      <a:pt x="440435" y="144090"/>
                    </a:lnTo>
                    <a:lnTo>
                      <a:pt x="437599" y="141237"/>
                    </a:lnTo>
                    <a:lnTo>
                      <a:pt x="429092" y="148370"/>
                    </a:lnTo>
                    <a:cubicBezTo>
                      <a:pt x="426256" y="149797"/>
                      <a:pt x="412077" y="151224"/>
                      <a:pt x="407823" y="151224"/>
                    </a:cubicBezTo>
                    <a:cubicBezTo>
                      <a:pt x="403569" y="151224"/>
                      <a:pt x="386554" y="156930"/>
                      <a:pt x="382300" y="159783"/>
                    </a:cubicBezTo>
                    <a:cubicBezTo>
                      <a:pt x="380882" y="161210"/>
                      <a:pt x="356778" y="165490"/>
                      <a:pt x="355360" y="165490"/>
                    </a:cubicBezTo>
                    <a:cubicBezTo>
                      <a:pt x="355360" y="165490"/>
                      <a:pt x="355360" y="165490"/>
                      <a:pt x="353942" y="165490"/>
                    </a:cubicBezTo>
                    <a:cubicBezTo>
                      <a:pt x="351106" y="162637"/>
                      <a:pt x="345435" y="158357"/>
                      <a:pt x="344017" y="156930"/>
                    </a:cubicBezTo>
                    <a:cubicBezTo>
                      <a:pt x="344017" y="155503"/>
                      <a:pt x="342599" y="155503"/>
                      <a:pt x="341181" y="155503"/>
                    </a:cubicBezTo>
                    <a:cubicBezTo>
                      <a:pt x="336927" y="155503"/>
                      <a:pt x="331255" y="159783"/>
                      <a:pt x="329837" y="161210"/>
                    </a:cubicBezTo>
                    <a:lnTo>
                      <a:pt x="308569" y="164063"/>
                    </a:lnTo>
                    <a:lnTo>
                      <a:pt x="298643" y="159783"/>
                    </a:lnTo>
                    <a:lnTo>
                      <a:pt x="294390" y="159783"/>
                    </a:lnTo>
                    <a:lnTo>
                      <a:pt x="295808" y="176903"/>
                    </a:lnTo>
                    <a:lnTo>
                      <a:pt x="292972" y="175476"/>
                    </a:lnTo>
                    <a:lnTo>
                      <a:pt x="290136" y="175476"/>
                    </a:lnTo>
                    <a:lnTo>
                      <a:pt x="288718" y="182610"/>
                    </a:lnTo>
                    <a:lnTo>
                      <a:pt x="283046" y="188316"/>
                    </a:lnTo>
                    <a:lnTo>
                      <a:pt x="280210" y="188316"/>
                    </a:lnTo>
                    <a:cubicBezTo>
                      <a:pt x="280210" y="182610"/>
                      <a:pt x="278793" y="181183"/>
                      <a:pt x="278793" y="176903"/>
                    </a:cubicBezTo>
                    <a:cubicBezTo>
                      <a:pt x="280210" y="171196"/>
                      <a:pt x="281628" y="162637"/>
                      <a:pt x="280210" y="159783"/>
                    </a:cubicBezTo>
                    <a:cubicBezTo>
                      <a:pt x="278793" y="158357"/>
                      <a:pt x="271703" y="165490"/>
                      <a:pt x="271703" y="165490"/>
                    </a:cubicBezTo>
                    <a:lnTo>
                      <a:pt x="260360" y="165490"/>
                    </a:lnTo>
                    <a:cubicBezTo>
                      <a:pt x="256106" y="165490"/>
                      <a:pt x="247598" y="164063"/>
                      <a:pt x="244763" y="164063"/>
                    </a:cubicBezTo>
                    <a:cubicBezTo>
                      <a:pt x="243345" y="164063"/>
                      <a:pt x="232001" y="171196"/>
                      <a:pt x="232001" y="171196"/>
                    </a:cubicBezTo>
                    <a:lnTo>
                      <a:pt x="220658" y="179756"/>
                    </a:lnTo>
                    <a:cubicBezTo>
                      <a:pt x="220658" y="179756"/>
                      <a:pt x="212151" y="182610"/>
                      <a:pt x="197971" y="184036"/>
                    </a:cubicBezTo>
                    <a:cubicBezTo>
                      <a:pt x="185210" y="184036"/>
                      <a:pt x="182374" y="178330"/>
                      <a:pt x="182374" y="178330"/>
                    </a:cubicBezTo>
                    <a:cubicBezTo>
                      <a:pt x="182374" y="178330"/>
                      <a:pt x="166777" y="169770"/>
                      <a:pt x="165359" y="168343"/>
                    </a:cubicBezTo>
                    <a:cubicBezTo>
                      <a:pt x="163941" y="166917"/>
                      <a:pt x="149762" y="162637"/>
                      <a:pt x="149762" y="162637"/>
                    </a:cubicBezTo>
                    <a:cubicBezTo>
                      <a:pt x="149762" y="162637"/>
                      <a:pt x="141255" y="168343"/>
                      <a:pt x="141255" y="171196"/>
                    </a:cubicBezTo>
                    <a:cubicBezTo>
                      <a:pt x="141255" y="174050"/>
                      <a:pt x="132747" y="184036"/>
                      <a:pt x="132747" y="184036"/>
                    </a:cubicBezTo>
                    <a:cubicBezTo>
                      <a:pt x="132747" y="184036"/>
                      <a:pt x="115732" y="186889"/>
                      <a:pt x="112896" y="185463"/>
                    </a:cubicBezTo>
                    <a:cubicBezTo>
                      <a:pt x="110061" y="184036"/>
                      <a:pt x="97299" y="169770"/>
                      <a:pt x="97299" y="169770"/>
                    </a:cubicBezTo>
                    <a:cubicBezTo>
                      <a:pt x="97299" y="169770"/>
                      <a:pt x="90210" y="162637"/>
                      <a:pt x="87374" y="161210"/>
                    </a:cubicBezTo>
                    <a:cubicBezTo>
                      <a:pt x="84538" y="161210"/>
                      <a:pt x="77449" y="161210"/>
                      <a:pt x="77449" y="161210"/>
                    </a:cubicBezTo>
                    <a:lnTo>
                      <a:pt x="84538" y="156930"/>
                    </a:lnTo>
                    <a:lnTo>
                      <a:pt x="64687" y="156930"/>
                    </a:lnTo>
                    <a:lnTo>
                      <a:pt x="51926" y="159783"/>
                    </a:lnTo>
                    <a:lnTo>
                      <a:pt x="53344" y="154077"/>
                    </a:lnTo>
                    <a:lnTo>
                      <a:pt x="60434" y="148370"/>
                    </a:lnTo>
                    <a:lnTo>
                      <a:pt x="54762" y="145517"/>
                    </a:lnTo>
                    <a:lnTo>
                      <a:pt x="47672" y="138384"/>
                    </a:lnTo>
                    <a:lnTo>
                      <a:pt x="37747" y="134104"/>
                    </a:lnTo>
                    <a:lnTo>
                      <a:pt x="43419" y="131251"/>
                    </a:lnTo>
                    <a:lnTo>
                      <a:pt x="51926" y="135531"/>
                    </a:lnTo>
                    <a:lnTo>
                      <a:pt x="53344" y="129824"/>
                    </a:lnTo>
                    <a:lnTo>
                      <a:pt x="46254" y="122691"/>
                    </a:lnTo>
                    <a:cubicBezTo>
                      <a:pt x="46254" y="122691"/>
                      <a:pt x="39165" y="121264"/>
                      <a:pt x="34911" y="118411"/>
                    </a:cubicBezTo>
                    <a:lnTo>
                      <a:pt x="34911" y="124117"/>
                    </a:lnTo>
                    <a:lnTo>
                      <a:pt x="32075" y="119838"/>
                    </a:lnTo>
                    <a:lnTo>
                      <a:pt x="27822" y="119838"/>
                    </a:lnTo>
                    <a:lnTo>
                      <a:pt x="30657" y="112704"/>
                    </a:lnTo>
                    <a:lnTo>
                      <a:pt x="27822" y="108424"/>
                    </a:lnTo>
                    <a:lnTo>
                      <a:pt x="27822" y="101291"/>
                    </a:lnTo>
                    <a:lnTo>
                      <a:pt x="34911" y="106998"/>
                    </a:lnTo>
                    <a:lnTo>
                      <a:pt x="34911" y="116984"/>
                    </a:lnTo>
                    <a:cubicBezTo>
                      <a:pt x="37747" y="114131"/>
                      <a:pt x="44837" y="111278"/>
                      <a:pt x="44837" y="111278"/>
                    </a:cubicBezTo>
                    <a:lnTo>
                      <a:pt x="36329" y="111278"/>
                    </a:lnTo>
                    <a:lnTo>
                      <a:pt x="37747" y="102718"/>
                    </a:lnTo>
                    <a:lnTo>
                      <a:pt x="39165" y="95585"/>
                    </a:lnTo>
                    <a:cubicBezTo>
                      <a:pt x="39165" y="95585"/>
                      <a:pt x="34911" y="87025"/>
                      <a:pt x="34911" y="84172"/>
                    </a:cubicBezTo>
                    <a:cubicBezTo>
                      <a:pt x="34911" y="81318"/>
                      <a:pt x="37747" y="77038"/>
                      <a:pt x="37747" y="77038"/>
                    </a:cubicBezTo>
                    <a:lnTo>
                      <a:pt x="22150" y="78465"/>
                    </a:lnTo>
                    <a:lnTo>
                      <a:pt x="20732" y="74185"/>
                    </a:lnTo>
                    <a:lnTo>
                      <a:pt x="16478" y="69905"/>
                    </a:lnTo>
                    <a:lnTo>
                      <a:pt x="22150" y="59919"/>
                    </a:lnTo>
                    <a:lnTo>
                      <a:pt x="30657" y="57066"/>
                    </a:lnTo>
                    <a:lnTo>
                      <a:pt x="39165" y="49932"/>
                    </a:lnTo>
                    <a:lnTo>
                      <a:pt x="71777" y="49932"/>
                    </a:lnTo>
                    <a:lnTo>
                      <a:pt x="90210" y="51359"/>
                    </a:lnTo>
                    <a:lnTo>
                      <a:pt x="88792" y="47079"/>
                    </a:lnTo>
                    <a:lnTo>
                      <a:pt x="91628" y="42799"/>
                    </a:lnTo>
                    <a:lnTo>
                      <a:pt x="102971" y="42799"/>
                    </a:lnTo>
                    <a:lnTo>
                      <a:pt x="105807" y="37093"/>
                    </a:lnTo>
                    <a:lnTo>
                      <a:pt x="91628" y="34239"/>
                    </a:lnTo>
                    <a:lnTo>
                      <a:pt x="77449" y="31386"/>
                    </a:lnTo>
                    <a:lnTo>
                      <a:pt x="60434" y="32813"/>
                    </a:lnTo>
                    <a:lnTo>
                      <a:pt x="51926" y="34239"/>
                    </a:lnTo>
                    <a:lnTo>
                      <a:pt x="44837" y="44226"/>
                    </a:lnTo>
                    <a:lnTo>
                      <a:pt x="33493" y="45652"/>
                    </a:lnTo>
                    <a:lnTo>
                      <a:pt x="23568" y="45652"/>
                    </a:lnTo>
                    <a:lnTo>
                      <a:pt x="17896" y="44226"/>
                    </a:lnTo>
                    <a:lnTo>
                      <a:pt x="24986" y="37093"/>
                    </a:lnTo>
                    <a:lnTo>
                      <a:pt x="24986" y="28533"/>
                    </a:lnTo>
                    <a:lnTo>
                      <a:pt x="32075" y="22826"/>
                    </a:lnTo>
                    <a:lnTo>
                      <a:pt x="33493" y="21400"/>
                    </a:lnTo>
                    <a:lnTo>
                      <a:pt x="32075" y="14266"/>
                    </a:lnTo>
                    <a:lnTo>
                      <a:pt x="32075" y="12840"/>
                    </a:lnTo>
                    <a:lnTo>
                      <a:pt x="26404" y="7133"/>
                    </a:lnTo>
                    <a:lnTo>
                      <a:pt x="42001" y="1427"/>
                    </a:lnTo>
                    <a:lnTo>
                      <a:pt x="46254" y="7133"/>
                    </a:lnTo>
                    <a:lnTo>
                      <a:pt x="47672" y="7133"/>
                    </a:lnTo>
                    <a:lnTo>
                      <a:pt x="64687" y="5707"/>
                    </a:lnTo>
                    <a:lnTo>
                      <a:pt x="68941" y="14266"/>
                    </a:lnTo>
                    <a:lnTo>
                      <a:pt x="90210" y="25680"/>
                    </a:lnTo>
                    <a:lnTo>
                      <a:pt x="110061" y="27106"/>
                    </a:lnTo>
                    <a:lnTo>
                      <a:pt x="131329" y="27106"/>
                    </a:lnTo>
                    <a:lnTo>
                      <a:pt x="148344" y="25680"/>
                    </a:lnTo>
                    <a:lnTo>
                      <a:pt x="159688" y="17120"/>
                    </a:lnTo>
                    <a:lnTo>
                      <a:pt x="179538" y="713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99" name="United Kingdom"/>
              <p:cNvSpPr>
                <a:spLocks/>
              </p:cNvSpPr>
              <p:nvPr/>
            </p:nvSpPr>
            <p:spPr bwMode="auto">
              <a:xfrm>
                <a:off x="4869447" y="2101528"/>
                <a:ext cx="219062" cy="320153"/>
              </a:xfrm>
              <a:custGeom>
                <a:avLst/>
                <a:gdLst>
                  <a:gd name="connsiteX0" fmla="*/ 80846 w 219062"/>
                  <a:gd name="connsiteY0" fmla="*/ 188326 h 320153"/>
                  <a:gd name="connsiteX1" fmla="*/ 82527 w 219062"/>
                  <a:gd name="connsiteY1" fmla="*/ 195682 h 320153"/>
                  <a:gd name="connsiteX2" fmla="*/ 77483 w 219062"/>
                  <a:gd name="connsiteY2" fmla="*/ 200096 h 320153"/>
                  <a:gd name="connsiteX3" fmla="*/ 70757 w 219062"/>
                  <a:gd name="connsiteY3" fmla="*/ 200096 h 320153"/>
                  <a:gd name="connsiteX4" fmla="*/ 40959 w 219062"/>
                  <a:gd name="connsiteY4" fmla="*/ 162244 h 320153"/>
                  <a:gd name="connsiteX5" fmla="*/ 53671 w 219062"/>
                  <a:gd name="connsiteY5" fmla="*/ 174663 h 320153"/>
                  <a:gd name="connsiteX6" fmla="*/ 56496 w 219062"/>
                  <a:gd name="connsiteY6" fmla="*/ 189842 h 320153"/>
                  <a:gd name="connsiteX7" fmla="*/ 49434 w 219062"/>
                  <a:gd name="connsiteY7" fmla="*/ 192602 h 320153"/>
                  <a:gd name="connsiteX8" fmla="*/ 42372 w 219062"/>
                  <a:gd name="connsiteY8" fmla="*/ 200881 h 320153"/>
                  <a:gd name="connsiteX9" fmla="*/ 42372 w 219062"/>
                  <a:gd name="connsiteY9" fmla="*/ 202261 h 320153"/>
                  <a:gd name="connsiteX10" fmla="*/ 38135 w 219062"/>
                  <a:gd name="connsiteY10" fmla="*/ 198121 h 320153"/>
                  <a:gd name="connsiteX11" fmla="*/ 35310 w 219062"/>
                  <a:gd name="connsiteY11" fmla="*/ 193982 h 320153"/>
                  <a:gd name="connsiteX12" fmla="*/ 35310 w 219062"/>
                  <a:gd name="connsiteY12" fmla="*/ 196742 h 320153"/>
                  <a:gd name="connsiteX13" fmla="*/ 33897 w 219062"/>
                  <a:gd name="connsiteY13" fmla="*/ 195362 h 320153"/>
                  <a:gd name="connsiteX14" fmla="*/ 28248 w 219062"/>
                  <a:gd name="connsiteY14" fmla="*/ 192602 h 320153"/>
                  <a:gd name="connsiteX15" fmla="*/ 24011 w 219062"/>
                  <a:gd name="connsiteY15" fmla="*/ 185702 h 320153"/>
                  <a:gd name="connsiteX16" fmla="*/ 21186 w 219062"/>
                  <a:gd name="connsiteY16" fmla="*/ 182942 h 320153"/>
                  <a:gd name="connsiteX17" fmla="*/ 14124 w 219062"/>
                  <a:gd name="connsiteY17" fmla="*/ 193982 h 320153"/>
                  <a:gd name="connsiteX18" fmla="*/ 5649 w 219062"/>
                  <a:gd name="connsiteY18" fmla="*/ 198121 h 320153"/>
                  <a:gd name="connsiteX19" fmla="*/ 0 w 219062"/>
                  <a:gd name="connsiteY19" fmla="*/ 191222 h 320153"/>
                  <a:gd name="connsiteX20" fmla="*/ 4237 w 219062"/>
                  <a:gd name="connsiteY20" fmla="*/ 185702 h 320153"/>
                  <a:gd name="connsiteX21" fmla="*/ 15536 w 219062"/>
                  <a:gd name="connsiteY21" fmla="*/ 176043 h 320153"/>
                  <a:gd name="connsiteX22" fmla="*/ 15536 w 219062"/>
                  <a:gd name="connsiteY22" fmla="*/ 165004 h 320153"/>
                  <a:gd name="connsiteX23" fmla="*/ 19773 w 219062"/>
                  <a:gd name="connsiteY23" fmla="*/ 163624 h 320153"/>
                  <a:gd name="connsiteX24" fmla="*/ 26835 w 219062"/>
                  <a:gd name="connsiteY24" fmla="*/ 169143 h 320153"/>
                  <a:gd name="connsiteX25" fmla="*/ 45511 w 219062"/>
                  <a:gd name="connsiteY25" fmla="*/ 124580 h 320153"/>
                  <a:gd name="connsiteX26" fmla="*/ 47081 w 219062"/>
                  <a:gd name="connsiteY26" fmla="*/ 126934 h 320153"/>
                  <a:gd name="connsiteX27" fmla="*/ 42373 w 219062"/>
                  <a:gd name="connsiteY27" fmla="*/ 129288 h 320153"/>
                  <a:gd name="connsiteX28" fmla="*/ 36487 w 219062"/>
                  <a:gd name="connsiteY28" fmla="*/ 124580 h 320153"/>
                  <a:gd name="connsiteX29" fmla="*/ 42372 w 219062"/>
                  <a:gd name="connsiteY29" fmla="*/ 124580 h 320153"/>
                  <a:gd name="connsiteX30" fmla="*/ 37958 w 219062"/>
                  <a:gd name="connsiteY30" fmla="*/ 128817 h 320153"/>
                  <a:gd name="connsiteX31" fmla="*/ 33544 w 219062"/>
                  <a:gd name="connsiteY31" fmla="*/ 131642 h 320153"/>
                  <a:gd name="connsiteX32" fmla="*/ 30602 w 219062"/>
                  <a:gd name="connsiteY32" fmla="*/ 131642 h 320153"/>
                  <a:gd name="connsiteX33" fmla="*/ 49436 w 219062"/>
                  <a:gd name="connsiteY33" fmla="*/ 119872 h 320153"/>
                  <a:gd name="connsiteX34" fmla="*/ 47866 w 219062"/>
                  <a:gd name="connsiteY34" fmla="*/ 123011 h 320153"/>
                  <a:gd name="connsiteX35" fmla="*/ 47081 w 219062"/>
                  <a:gd name="connsiteY35" fmla="*/ 124580 h 320153"/>
                  <a:gd name="connsiteX36" fmla="*/ 49435 w 219062"/>
                  <a:gd name="connsiteY36" fmla="*/ 110457 h 320153"/>
                  <a:gd name="connsiteX37" fmla="*/ 47669 w 219062"/>
                  <a:gd name="connsiteY37" fmla="*/ 117519 h 320153"/>
                  <a:gd name="connsiteX38" fmla="*/ 42373 w 219062"/>
                  <a:gd name="connsiteY38" fmla="*/ 117519 h 320153"/>
                  <a:gd name="connsiteX39" fmla="*/ 42373 w 219062"/>
                  <a:gd name="connsiteY39" fmla="*/ 112222 h 320153"/>
                  <a:gd name="connsiteX40" fmla="*/ 42373 w 219062"/>
                  <a:gd name="connsiteY40" fmla="*/ 103394 h 320153"/>
                  <a:gd name="connsiteX41" fmla="*/ 45198 w 219062"/>
                  <a:gd name="connsiteY41" fmla="*/ 104806 h 320153"/>
                  <a:gd name="connsiteX42" fmla="*/ 49435 w 219062"/>
                  <a:gd name="connsiteY42" fmla="*/ 107631 h 320153"/>
                  <a:gd name="connsiteX43" fmla="*/ 43785 w 219062"/>
                  <a:gd name="connsiteY43" fmla="*/ 110456 h 320153"/>
                  <a:gd name="connsiteX44" fmla="*/ 42372 w 219062"/>
                  <a:gd name="connsiteY44" fmla="*/ 101041 h 320153"/>
                  <a:gd name="connsiteX45" fmla="*/ 41195 w 219062"/>
                  <a:gd name="connsiteY45" fmla="*/ 108103 h 320153"/>
                  <a:gd name="connsiteX46" fmla="*/ 37664 w 219062"/>
                  <a:gd name="connsiteY46" fmla="*/ 105749 h 320153"/>
                  <a:gd name="connsiteX47" fmla="*/ 37664 w 219062"/>
                  <a:gd name="connsiteY47" fmla="*/ 102218 h 320153"/>
                  <a:gd name="connsiteX48" fmla="*/ 56496 w 219062"/>
                  <a:gd name="connsiteY48" fmla="*/ 98687 h 320153"/>
                  <a:gd name="connsiteX49" fmla="*/ 54730 w 219062"/>
                  <a:gd name="connsiteY49" fmla="*/ 106757 h 320153"/>
                  <a:gd name="connsiteX50" fmla="*/ 49434 w 219062"/>
                  <a:gd name="connsiteY50" fmla="*/ 108102 h 320153"/>
                  <a:gd name="connsiteX51" fmla="*/ 51199 w 219062"/>
                  <a:gd name="connsiteY51" fmla="*/ 100032 h 320153"/>
                  <a:gd name="connsiteX52" fmla="*/ 49906 w 219062"/>
                  <a:gd name="connsiteY52" fmla="*/ 93979 h 320153"/>
                  <a:gd name="connsiteX53" fmla="*/ 54143 w 219062"/>
                  <a:gd name="connsiteY53" fmla="*/ 96333 h 320153"/>
                  <a:gd name="connsiteX54" fmla="*/ 48493 w 219062"/>
                  <a:gd name="connsiteY54" fmla="*/ 98687 h 320153"/>
                  <a:gd name="connsiteX55" fmla="*/ 47081 w 219062"/>
                  <a:gd name="connsiteY55" fmla="*/ 96333 h 320153"/>
                  <a:gd name="connsiteX56" fmla="*/ 115409 w 219062"/>
                  <a:gd name="connsiteY56" fmla="*/ 69151 h 320153"/>
                  <a:gd name="connsiteX57" fmla="*/ 121089 w 219062"/>
                  <a:gd name="connsiteY57" fmla="*/ 69682 h 320153"/>
                  <a:gd name="connsiteX58" fmla="*/ 119669 w 219062"/>
                  <a:gd name="connsiteY58" fmla="*/ 75342 h 320153"/>
                  <a:gd name="connsiteX59" fmla="*/ 106890 w 219062"/>
                  <a:gd name="connsiteY59" fmla="*/ 82418 h 320153"/>
                  <a:gd name="connsiteX60" fmla="*/ 94111 w 219062"/>
                  <a:gd name="connsiteY60" fmla="*/ 90908 h 320153"/>
                  <a:gd name="connsiteX61" fmla="*/ 92691 w 219062"/>
                  <a:gd name="connsiteY61" fmla="*/ 102229 h 320153"/>
                  <a:gd name="connsiteX62" fmla="*/ 99790 w 219062"/>
                  <a:gd name="connsiteY62" fmla="*/ 100814 h 320153"/>
                  <a:gd name="connsiteX63" fmla="*/ 115409 w 219062"/>
                  <a:gd name="connsiteY63" fmla="*/ 93738 h 320153"/>
                  <a:gd name="connsiteX64" fmla="*/ 123929 w 219062"/>
                  <a:gd name="connsiteY64" fmla="*/ 96569 h 320153"/>
                  <a:gd name="connsiteX65" fmla="*/ 136708 w 219062"/>
                  <a:gd name="connsiteY65" fmla="*/ 96569 h 320153"/>
                  <a:gd name="connsiteX66" fmla="*/ 149487 w 219062"/>
                  <a:gd name="connsiteY66" fmla="*/ 95154 h 320153"/>
                  <a:gd name="connsiteX67" fmla="*/ 148067 w 219062"/>
                  <a:gd name="connsiteY67" fmla="*/ 102229 h 320153"/>
                  <a:gd name="connsiteX68" fmla="*/ 148067 w 219062"/>
                  <a:gd name="connsiteY68" fmla="*/ 110720 h 320153"/>
                  <a:gd name="connsiteX69" fmla="*/ 143807 w 219062"/>
                  <a:gd name="connsiteY69" fmla="*/ 113550 h 320153"/>
                  <a:gd name="connsiteX70" fmla="*/ 140967 w 219062"/>
                  <a:gd name="connsiteY70" fmla="*/ 119210 h 320153"/>
                  <a:gd name="connsiteX71" fmla="*/ 133868 w 219062"/>
                  <a:gd name="connsiteY71" fmla="*/ 117795 h 320153"/>
                  <a:gd name="connsiteX72" fmla="*/ 129608 w 219062"/>
                  <a:gd name="connsiteY72" fmla="*/ 126286 h 320153"/>
                  <a:gd name="connsiteX73" fmla="*/ 116829 w 219062"/>
                  <a:gd name="connsiteY73" fmla="*/ 131946 h 320153"/>
                  <a:gd name="connsiteX74" fmla="*/ 123929 w 219062"/>
                  <a:gd name="connsiteY74" fmla="*/ 136191 h 320153"/>
                  <a:gd name="connsiteX75" fmla="*/ 116829 w 219062"/>
                  <a:gd name="connsiteY75" fmla="*/ 139021 h 320153"/>
                  <a:gd name="connsiteX76" fmla="*/ 109730 w 219062"/>
                  <a:gd name="connsiteY76" fmla="*/ 139021 h 320153"/>
                  <a:gd name="connsiteX77" fmla="*/ 108310 w 219062"/>
                  <a:gd name="connsiteY77" fmla="*/ 143267 h 320153"/>
                  <a:gd name="connsiteX78" fmla="*/ 116829 w 219062"/>
                  <a:gd name="connsiteY78" fmla="*/ 143267 h 320153"/>
                  <a:gd name="connsiteX79" fmla="*/ 131028 w 219062"/>
                  <a:gd name="connsiteY79" fmla="*/ 143267 h 320153"/>
                  <a:gd name="connsiteX80" fmla="*/ 146647 w 219062"/>
                  <a:gd name="connsiteY80" fmla="*/ 156002 h 320153"/>
                  <a:gd name="connsiteX81" fmla="*/ 152327 w 219062"/>
                  <a:gd name="connsiteY81" fmla="*/ 164493 h 320153"/>
                  <a:gd name="connsiteX82" fmla="*/ 153747 w 219062"/>
                  <a:gd name="connsiteY82" fmla="*/ 177229 h 320153"/>
                  <a:gd name="connsiteX83" fmla="*/ 158006 w 219062"/>
                  <a:gd name="connsiteY83" fmla="*/ 185719 h 320153"/>
                  <a:gd name="connsiteX84" fmla="*/ 169366 w 219062"/>
                  <a:gd name="connsiteY84" fmla="*/ 185719 h 320153"/>
                  <a:gd name="connsiteX85" fmla="*/ 176465 w 219062"/>
                  <a:gd name="connsiteY85" fmla="*/ 192795 h 320153"/>
                  <a:gd name="connsiteX86" fmla="*/ 179305 w 219062"/>
                  <a:gd name="connsiteY86" fmla="*/ 201286 h 320153"/>
                  <a:gd name="connsiteX87" fmla="*/ 180725 w 219062"/>
                  <a:gd name="connsiteY87" fmla="*/ 209776 h 320153"/>
                  <a:gd name="connsiteX88" fmla="*/ 186404 w 219062"/>
                  <a:gd name="connsiteY88" fmla="*/ 212606 h 320153"/>
                  <a:gd name="connsiteX89" fmla="*/ 186404 w 219062"/>
                  <a:gd name="connsiteY89" fmla="*/ 216852 h 320153"/>
                  <a:gd name="connsiteX90" fmla="*/ 189244 w 219062"/>
                  <a:gd name="connsiteY90" fmla="*/ 228172 h 320153"/>
                  <a:gd name="connsiteX91" fmla="*/ 182145 w 219062"/>
                  <a:gd name="connsiteY91" fmla="*/ 233833 h 320153"/>
                  <a:gd name="connsiteX92" fmla="*/ 187824 w 219062"/>
                  <a:gd name="connsiteY92" fmla="*/ 238078 h 320153"/>
                  <a:gd name="connsiteX93" fmla="*/ 199184 w 219062"/>
                  <a:gd name="connsiteY93" fmla="*/ 232418 h 320153"/>
                  <a:gd name="connsiteX94" fmla="*/ 210543 w 219062"/>
                  <a:gd name="connsiteY94" fmla="*/ 232418 h 320153"/>
                  <a:gd name="connsiteX95" fmla="*/ 216222 w 219062"/>
                  <a:gd name="connsiteY95" fmla="*/ 233833 h 320153"/>
                  <a:gd name="connsiteX96" fmla="*/ 219062 w 219062"/>
                  <a:gd name="connsiteY96" fmla="*/ 243738 h 320153"/>
                  <a:gd name="connsiteX97" fmla="*/ 219062 w 219062"/>
                  <a:gd name="connsiteY97" fmla="*/ 252229 h 320153"/>
                  <a:gd name="connsiteX98" fmla="*/ 206283 w 219062"/>
                  <a:gd name="connsiteY98" fmla="*/ 269210 h 320153"/>
                  <a:gd name="connsiteX99" fmla="*/ 194924 w 219062"/>
                  <a:gd name="connsiteY99" fmla="*/ 277700 h 320153"/>
                  <a:gd name="connsiteX100" fmla="*/ 210543 w 219062"/>
                  <a:gd name="connsiteY100" fmla="*/ 276285 h 320153"/>
                  <a:gd name="connsiteX101" fmla="*/ 210543 w 219062"/>
                  <a:gd name="connsiteY101" fmla="*/ 286191 h 320153"/>
                  <a:gd name="connsiteX102" fmla="*/ 193504 w 219062"/>
                  <a:gd name="connsiteY102" fmla="*/ 297512 h 320153"/>
                  <a:gd name="connsiteX103" fmla="*/ 180725 w 219062"/>
                  <a:gd name="connsiteY103" fmla="*/ 298927 h 320153"/>
                  <a:gd name="connsiteX104" fmla="*/ 158006 w 219062"/>
                  <a:gd name="connsiteY104" fmla="*/ 300342 h 320153"/>
                  <a:gd name="connsiteX105" fmla="*/ 145227 w 219062"/>
                  <a:gd name="connsiteY105" fmla="*/ 306002 h 320153"/>
                  <a:gd name="connsiteX106" fmla="*/ 138128 w 219062"/>
                  <a:gd name="connsiteY106" fmla="*/ 300342 h 320153"/>
                  <a:gd name="connsiteX107" fmla="*/ 132448 w 219062"/>
                  <a:gd name="connsiteY107" fmla="*/ 300342 h 320153"/>
                  <a:gd name="connsiteX108" fmla="*/ 122509 w 219062"/>
                  <a:gd name="connsiteY108" fmla="*/ 301757 h 320153"/>
                  <a:gd name="connsiteX109" fmla="*/ 109730 w 219062"/>
                  <a:gd name="connsiteY109" fmla="*/ 298927 h 320153"/>
                  <a:gd name="connsiteX110" fmla="*/ 92691 w 219062"/>
                  <a:gd name="connsiteY110" fmla="*/ 304587 h 320153"/>
                  <a:gd name="connsiteX111" fmla="*/ 82751 w 219062"/>
                  <a:gd name="connsiteY111" fmla="*/ 317323 h 320153"/>
                  <a:gd name="connsiteX112" fmla="*/ 72812 w 219062"/>
                  <a:gd name="connsiteY112" fmla="*/ 310248 h 320153"/>
                  <a:gd name="connsiteX113" fmla="*/ 62872 w 219062"/>
                  <a:gd name="connsiteY113" fmla="*/ 310248 h 320153"/>
                  <a:gd name="connsiteX114" fmla="*/ 50093 w 219062"/>
                  <a:gd name="connsiteY114" fmla="*/ 320153 h 320153"/>
                  <a:gd name="connsiteX115" fmla="*/ 40154 w 219062"/>
                  <a:gd name="connsiteY115" fmla="*/ 318738 h 320153"/>
                  <a:gd name="connsiteX116" fmla="*/ 51513 w 219062"/>
                  <a:gd name="connsiteY116" fmla="*/ 313078 h 320153"/>
                  <a:gd name="connsiteX117" fmla="*/ 62872 w 219062"/>
                  <a:gd name="connsiteY117" fmla="*/ 303172 h 320153"/>
                  <a:gd name="connsiteX118" fmla="*/ 72812 w 219062"/>
                  <a:gd name="connsiteY118" fmla="*/ 296097 h 320153"/>
                  <a:gd name="connsiteX119" fmla="*/ 85591 w 219062"/>
                  <a:gd name="connsiteY119" fmla="*/ 283361 h 320153"/>
                  <a:gd name="connsiteX120" fmla="*/ 96950 w 219062"/>
                  <a:gd name="connsiteY120" fmla="*/ 286191 h 320153"/>
                  <a:gd name="connsiteX121" fmla="*/ 106890 w 219062"/>
                  <a:gd name="connsiteY121" fmla="*/ 283361 h 320153"/>
                  <a:gd name="connsiteX122" fmla="*/ 116829 w 219062"/>
                  <a:gd name="connsiteY122" fmla="*/ 274870 h 320153"/>
                  <a:gd name="connsiteX123" fmla="*/ 104050 w 219062"/>
                  <a:gd name="connsiteY123" fmla="*/ 280531 h 320153"/>
                  <a:gd name="connsiteX124" fmla="*/ 92691 w 219062"/>
                  <a:gd name="connsiteY124" fmla="*/ 277700 h 320153"/>
                  <a:gd name="connsiteX125" fmla="*/ 84171 w 219062"/>
                  <a:gd name="connsiteY125" fmla="*/ 273455 h 320153"/>
                  <a:gd name="connsiteX126" fmla="*/ 75652 w 219062"/>
                  <a:gd name="connsiteY126" fmla="*/ 272040 h 320153"/>
                  <a:gd name="connsiteX127" fmla="*/ 58613 w 219062"/>
                  <a:gd name="connsiteY127" fmla="*/ 273455 h 320153"/>
                  <a:gd name="connsiteX128" fmla="*/ 61452 w 219062"/>
                  <a:gd name="connsiteY128" fmla="*/ 262134 h 320153"/>
                  <a:gd name="connsiteX129" fmla="*/ 74232 w 219062"/>
                  <a:gd name="connsiteY129" fmla="*/ 260719 h 320153"/>
                  <a:gd name="connsiteX130" fmla="*/ 81331 w 219062"/>
                  <a:gd name="connsiteY130" fmla="*/ 255059 h 320153"/>
                  <a:gd name="connsiteX131" fmla="*/ 82751 w 219062"/>
                  <a:gd name="connsiteY131" fmla="*/ 245153 h 320153"/>
                  <a:gd name="connsiteX132" fmla="*/ 81331 w 219062"/>
                  <a:gd name="connsiteY132" fmla="*/ 238078 h 320153"/>
                  <a:gd name="connsiteX133" fmla="*/ 72812 w 219062"/>
                  <a:gd name="connsiteY133" fmla="*/ 236663 h 320153"/>
                  <a:gd name="connsiteX134" fmla="*/ 79912 w 219062"/>
                  <a:gd name="connsiteY134" fmla="*/ 231002 h 320153"/>
                  <a:gd name="connsiteX135" fmla="*/ 85591 w 219062"/>
                  <a:gd name="connsiteY135" fmla="*/ 232418 h 320153"/>
                  <a:gd name="connsiteX136" fmla="*/ 84171 w 219062"/>
                  <a:gd name="connsiteY136" fmla="*/ 228172 h 320153"/>
                  <a:gd name="connsiteX137" fmla="*/ 74232 w 219062"/>
                  <a:gd name="connsiteY137" fmla="*/ 229587 h 320153"/>
                  <a:gd name="connsiteX138" fmla="*/ 61452 w 219062"/>
                  <a:gd name="connsiteY138" fmla="*/ 226757 h 320153"/>
                  <a:gd name="connsiteX139" fmla="*/ 69972 w 219062"/>
                  <a:gd name="connsiteY139" fmla="*/ 223927 h 320153"/>
                  <a:gd name="connsiteX140" fmla="*/ 81331 w 219062"/>
                  <a:gd name="connsiteY140" fmla="*/ 223927 h 320153"/>
                  <a:gd name="connsiteX141" fmla="*/ 95531 w 219062"/>
                  <a:gd name="connsiteY141" fmla="*/ 223927 h 320153"/>
                  <a:gd name="connsiteX142" fmla="*/ 104050 w 219062"/>
                  <a:gd name="connsiteY142" fmla="*/ 222512 h 320153"/>
                  <a:gd name="connsiteX143" fmla="*/ 109730 w 219062"/>
                  <a:gd name="connsiteY143" fmla="*/ 219682 h 320153"/>
                  <a:gd name="connsiteX144" fmla="*/ 112569 w 219062"/>
                  <a:gd name="connsiteY144" fmla="*/ 204116 h 320153"/>
                  <a:gd name="connsiteX145" fmla="*/ 112569 w 219062"/>
                  <a:gd name="connsiteY145" fmla="*/ 195625 h 320153"/>
                  <a:gd name="connsiteX146" fmla="*/ 102630 w 219062"/>
                  <a:gd name="connsiteY146" fmla="*/ 194210 h 320153"/>
                  <a:gd name="connsiteX147" fmla="*/ 102630 w 219062"/>
                  <a:gd name="connsiteY147" fmla="*/ 182889 h 320153"/>
                  <a:gd name="connsiteX148" fmla="*/ 106890 w 219062"/>
                  <a:gd name="connsiteY148" fmla="*/ 174399 h 320153"/>
                  <a:gd name="connsiteX149" fmla="*/ 98370 w 219062"/>
                  <a:gd name="connsiteY149" fmla="*/ 177229 h 320153"/>
                  <a:gd name="connsiteX150" fmla="*/ 91271 w 219062"/>
                  <a:gd name="connsiteY150" fmla="*/ 178644 h 320153"/>
                  <a:gd name="connsiteX151" fmla="*/ 82751 w 219062"/>
                  <a:gd name="connsiteY151" fmla="*/ 177229 h 320153"/>
                  <a:gd name="connsiteX152" fmla="*/ 78492 w 219062"/>
                  <a:gd name="connsiteY152" fmla="*/ 181474 h 320153"/>
                  <a:gd name="connsiteX153" fmla="*/ 74232 w 219062"/>
                  <a:gd name="connsiteY153" fmla="*/ 177229 h 320153"/>
                  <a:gd name="connsiteX154" fmla="*/ 69972 w 219062"/>
                  <a:gd name="connsiteY154" fmla="*/ 181474 h 320153"/>
                  <a:gd name="connsiteX155" fmla="*/ 65712 w 219062"/>
                  <a:gd name="connsiteY155" fmla="*/ 178644 h 320153"/>
                  <a:gd name="connsiteX156" fmla="*/ 69972 w 219062"/>
                  <a:gd name="connsiteY156" fmla="*/ 171568 h 320153"/>
                  <a:gd name="connsiteX157" fmla="*/ 74232 w 219062"/>
                  <a:gd name="connsiteY157" fmla="*/ 163078 h 320153"/>
                  <a:gd name="connsiteX158" fmla="*/ 77072 w 219062"/>
                  <a:gd name="connsiteY158" fmla="*/ 151757 h 320153"/>
                  <a:gd name="connsiteX159" fmla="*/ 69972 w 219062"/>
                  <a:gd name="connsiteY159" fmla="*/ 157418 h 320153"/>
                  <a:gd name="connsiteX160" fmla="*/ 65712 w 219062"/>
                  <a:gd name="connsiteY160" fmla="*/ 163078 h 320153"/>
                  <a:gd name="connsiteX161" fmla="*/ 64292 w 219062"/>
                  <a:gd name="connsiteY161" fmla="*/ 158833 h 320153"/>
                  <a:gd name="connsiteX162" fmla="*/ 51513 w 219062"/>
                  <a:gd name="connsiteY162" fmla="*/ 167323 h 320153"/>
                  <a:gd name="connsiteX163" fmla="*/ 54353 w 219062"/>
                  <a:gd name="connsiteY163" fmla="*/ 160248 h 320153"/>
                  <a:gd name="connsiteX164" fmla="*/ 57193 w 219062"/>
                  <a:gd name="connsiteY164" fmla="*/ 154587 h 320153"/>
                  <a:gd name="connsiteX165" fmla="*/ 51513 w 219062"/>
                  <a:gd name="connsiteY165" fmla="*/ 150342 h 320153"/>
                  <a:gd name="connsiteX166" fmla="*/ 40154 w 219062"/>
                  <a:gd name="connsiteY166" fmla="*/ 156002 h 320153"/>
                  <a:gd name="connsiteX167" fmla="*/ 41574 w 219062"/>
                  <a:gd name="connsiteY167" fmla="*/ 148927 h 320153"/>
                  <a:gd name="connsiteX168" fmla="*/ 50093 w 219062"/>
                  <a:gd name="connsiteY168" fmla="*/ 143267 h 320153"/>
                  <a:gd name="connsiteX169" fmla="*/ 60032 w 219062"/>
                  <a:gd name="connsiteY169" fmla="*/ 143267 h 320153"/>
                  <a:gd name="connsiteX170" fmla="*/ 64292 w 219062"/>
                  <a:gd name="connsiteY170" fmla="*/ 133361 h 320153"/>
                  <a:gd name="connsiteX171" fmla="*/ 67132 w 219062"/>
                  <a:gd name="connsiteY171" fmla="*/ 130531 h 320153"/>
                  <a:gd name="connsiteX172" fmla="*/ 55773 w 219062"/>
                  <a:gd name="connsiteY172" fmla="*/ 131946 h 320153"/>
                  <a:gd name="connsiteX173" fmla="*/ 48673 w 219062"/>
                  <a:gd name="connsiteY173" fmla="*/ 136191 h 320153"/>
                  <a:gd name="connsiteX174" fmla="*/ 48673 w 219062"/>
                  <a:gd name="connsiteY174" fmla="*/ 124870 h 320153"/>
                  <a:gd name="connsiteX175" fmla="*/ 52933 w 219062"/>
                  <a:gd name="connsiteY175" fmla="*/ 126286 h 320153"/>
                  <a:gd name="connsiteX176" fmla="*/ 55773 w 219062"/>
                  <a:gd name="connsiteY176" fmla="*/ 119210 h 320153"/>
                  <a:gd name="connsiteX177" fmla="*/ 55773 w 219062"/>
                  <a:gd name="connsiteY177" fmla="*/ 110720 h 320153"/>
                  <a:gd name="connsiteX178" fmla="*/ 62872 w 219062"/>
                  <a:gd name="connsiteY178" fmla="*/ 105059 h 320153"/>
                  <a:gd name="connsiteX179" fmla="*/ 60032 w 219062"/>
                  <a:gd name="connsiteY179" fmla="*/ 93738 h 320153"/>
                  <a:gd name="connsiteX180" fmla="*/ 67132 w 219062"/>
                  <a:gd name="connsiteY180" fmla="*/ 89493 h 320153"/>
                  <a:gd name="connsiteX181" fmla="*/ 72812 w 219062"/>
                  <a:gd name="connsiteY181" fmla="*/ 89493 h 320153"/>
                  <a:gd name="connsiteX182" fmla="*/ 77072 w 219062"/>
                  <a:gd name="connsiteY182" fmla="*/ 76757 h 320153"/>
                  <a:gd name="connsiteX183" fmla="*/ 84171 w 219062"/>
                  <a:gd name="connsiteY183" fmla="*/ 71097 h 320153"/>
                  <a:gd name="connsiteX184" fmla="*/ 105470 w 219062"/>
                  <a:gd name="connsiteY184" fmla="*/ 69682 h 320153"/>
                  <a:gd name="connsiteX185" fmla="*/ 115409 w 219062"/>
                  <a:gd name="connsiteY185" fmla="*/ 69151 h 320153"/>
                  <a:gd name="connsiteX186" fmla="*/ 55053 w 219062"/>
                  <a:gd name="connsiteY186" fmla="*/ 68085 h 320153"/>
                  <a:gd name="connsiteX187" fmla="*/ 56496 w 219062"/>
                  <a:gd name="connsiteY187" fmla="*/ 76864 h 320153"/>
                  <a:gd name="connsiteX188" fmla="*/ 46396 w 219062"/>
                  <a:gd name="connsiteY188" fmla="*/ 84181 h 320153"/>
                  <a:gd name="connsiteX189" fmla="*/ 36297 w 219062"/>
                  <a:gd name="connsiteY189" fmla="*/ 91497 h 320153"/>
                  <a:gd name="connsiteX190" fmla="*/ 26197 w 219062"/>
                  <a:gd name="connsiteY190" fmla="*/ 100276 h 320153"/>
                  <a:gd name="connsiteX191" fmla="*/ 26197 w 219062"/>
                  <a:gd name="connsiteY191" fmla="*/ 116372 h 320153"/>
                  <a:gd name="connsiteX192" fmla="*/ 11770 w 219062"/>
                  <a:gd name="connsiteY192" fmla="*/ 122225 h 320153"/>
                  <a:gd name="connsiteX193" fmla="*/ 21869 w 219062"/>
                  <a:gd name="connsiteY193" fmla="*/ 103203 h 320153"/>
                  <a:gd name="connsiteX194" fmla="*/ 26197 w 219062"/>
                  <a:gd name="connsiteY194" fmla="*/ 95886 h 320153"/>
                  <a:gd name="connsiteX195" fmla="*/ 33411 w 219062"/>
                  <a:gd name="connsiteY195" fmla="*/ 90034 h 320153"/>
                  <a:gd name="connsiteX196" fmla="*/ 34854 w 219062"/>
                  <a:gd name="connsiteY196" fmla="*/ 78328 h 320153"/>
                  <a:gd name="connsiteX197" fmla="*/ 117838 w 219062"/>
                  <a:gd name="connsiteY197" fmla="*/ 51790 h 320153"/>
                  <a:gd name="connsiteX198" fmla="*/ 127254 w 219062"/>
                  <a:gd name="connsiteY198" fmla="*/ 56027 h 320153"/>
                  <a:gd name="connsiteX199" fmla="*/ 131962 w 219062"/>
                  <a:gd name="connsiteY199" fmla="*/ 60264 h 320153"/>
                  <a:gd name="connsiteX200" fmla="*/ 124116 w 219062"/>
                  <a:gd name="connsiteY200" fmla="*/ 65914 h 320153"/>
                  <a:gd name="connsiteX201" fmla="*/ 122546 w 219062"/>
                  <a:gd name="connsiteY201" fmla="*/ 60264 h 320153"/>
                  <a:gd name="connsiteX202" fmla="*/ 117838 w 219062"/>
                  <a:gd name="connsiteY202" fmla="*/ 61677 h 320153"/>
                  <a:gd name="connsiteX203" fmla="*/ 124900 w 219062"/>
                  <a:gd name="connsiteY203" fmla="*/ 47081 h 320153"/>
                  <a:gd name="connsiteX204" fmla="*/ 139024 w 219062"/>
                  <a:gd name="connsiteY204" fmla="*/ 47081 h 320153"/>
                  <a:gd name="connsiteX205" fmla="*/ 139024 w 219062"/>
                  <a:gd name="connsiteY205" fmla="*/ 54143 h 320153"/>
                  <a:gd name="connsiteX206" fmla="*/ 176689 w 219062"/>
                  <a:gd name="connsiteY206" fmla="*/ 0 h 320153"/>
                  <a:gd name="connsiteX207" fmla="*/ 175344 w 219062"/>
                  <a:gd name="connsiteY207" fmla="*/ 8692 h 320153"/>
                  <a:gd name="connsiteX208" fmla="*/ 173999 w 219062"/>
                  <a:gd name="connsiteY208" fmla="*/ 13038 h 320153"/>
                  <a:gd name="connsiteX209" fmla="*/ 171309 w 219062"/>
                  <a:gd name="connsiteY209" fmla="*/ 21730 h 320153"/>
                  <a:gd name="connsiteX210" fmla="*/ 167273 w 219062"/>
                  <a:gd name="connsiteY210" fmla="*/ 34768 h 320153"/>
                  <a:gd name="connsiteX211" fmla="*/ 161893 w 219062"/>
                  <a:gd name="connsiteY211" fmla="*/ 30422 h 320153"/>
                  <a:gd name="connsiteX212" fmla="*/ 163238 w 219062"/>
                  <a:gd name="connsiteY212" fmla="*/ 21730 h 320153"/>
                  <a:gd name="connsiteX213" fmla="*/ 157857 w 219062"/>
                  <a:gd name="connsiteY213" fmla="*/ 23179 h 320153"/>
                  <a:gd name="connsiteX214" fmla="*/ 164583 w 219062"/>
                  <a:gd name="connsiteY214" fmla="*/ 7243 h 32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219062" h="320153">
                    <a:moveTo>
                      <a:pt x="80846" y="188326"/>
                    </a:moveTo>
                    <a:lnTo>
                      <a:pt x="82527" y="195682"/>
                    </a:lnTo>
                    <a:lnTo>
                      <a:pt x="77483" y="200096"/>
                    </a:lnTo>
                    <a:lnTo>
                      <a:pt x="70757" y="200096"/>
                    </a:lnTo>
                    <a:close/>
                    <a:moveTo>
                      <a:pt x="40959" y="162244"/>
                    </a:moveTo>
                    <a:lnTo>
                      <a:pt x="53671" y="174663"/>
                    </a:lnTo>
                    <a:cubicBezTo>
                      <a:pt x="53671" y="174663"/>
                      <a:pt x="56496" y="187082"/>
                      <a:pt x="56496" y="189842"/>
                    </a:cubicBezTo>
                    <a:cubicBezTo>
                      <a:pt x="56496" y="192602"/>
                      <a:pt x="49434" y="192602"/>
                      <a:pt x="49434" y="192602"/>
                    </a:cubicBezTo>
                    <a:cubicBezTo>
                      <a:pt x="49434" y="192602"/>
                      <a:pt x="45197" y="198121"/>
                      <a:pt x="42372" y="200881"/>
                    </a:cubicBezTo>
                    <a:cubicBezTo>
                      <a:pt x="42372" y="202261"/>
                      <a:pt x="42372" y="202261"/>
                      <a:pt x="42372" y="202261"/>
                    </a:cubicBezTo>
                    <a:lnTo>
                      <a:pt x="38135" y="198121"/>
                    </a:lnTo>
                    <a:cubicBezTo>
                      <a:pt x="36722" y="196742"/>
                      <a:pt x="35310" y="193982"/>
                      <a:pt x="35310" y="193982"/>
                    </a:cubicBezTo>
                    <a:lnTo>
                      <a:pt x="35310" y="196742"/>
                    </a:lnTo>
                    <a:lnTo>
                      <a:pt x="33897" y="195362"/>
                    </a:lnTo>
                    <a:lnTo>
                      <a:pt x="28248" y="192602"/>
                    </a:lnTo>
                    <a:lnTo>
                      <a:pt x="24011" y="185702"/>
                    </a:lnTo>
                    <a:lnTo>
                      <a:pt x="21186" y="182942"/>
                    </a:lnTo>
                    <a:lnTo>
                      <a:pt x="14124" y="193982"/>
                    </a:lnTo>
                    <a:cubicBezTo>
                      <a:pt x="11299" y="195362"/>
                      <a:pt x="7062" y="198121"/>
                      <a:pt x="5649" y="198121"/>
                    </a:cubicBezTo>
                    <a:cubicBezTo>
                      <a:pt x="4237" y="196742"/>
                      <a:pt x="1412" y="193982"/>
                      <a:pt x="0" y="191222"/>
                    </a:cubicBezTo>
                    <a:lnTo>
                      <a:pt x="4237" y="185702"/>
                    </a:lnTo>
                    <a:lnTo>
                      <a:pt x="15536" y="176043"/>
                    </a:lnTo>
                    <a:lnTo>
                      <a:pt x="15536" y="165004"/>
                    </a:lnTo>
                    <a:lnTo>
                      <a:pt x="19773" y="163624"/>
                    </a:lnTo>
                    <a:lnTo>
                      <a:pt x="26835" y="169143"/>
                    </a:lnTo>
                    <a:close/>
                    <a:moveTo>
                      <a:pt x="45511" y="124580"/>
                    </a:moveTo>
                    <a:lnTo>
                      <a:pt x="47081" y="126934"/>
                    </a:lnTo>
                    <a:lnTo>
                      <a:pt x="42373" y="129288"/>
                    </a:lnTo>
                    <a:close/>
                    <a:moveTo>
                      <a:pt x="36487" y="124580"/>
                    </a:moveTo>
                    <a:lnTo>
                      <a:pt x="42372" y="124580"/>
                    </a:lnTo>
                    <a:lnTo>
                      <a:pt x="37958" y="128817"/>
                    </a:lnTo>
                    <a:lnTo>
                      <a:pt x="33544" y="131642"/>
                    </a:lnTo>
                    <a:lnTo>
                      <a:pt x="30602" y="131642"/>
                    </a:lnTo>
                    <a:close/>
                    <a:moveTo>
                      <a:pt x="49436" y="119872"/>
                    </a:moveTo>
                    <a:lnTo>
                      <a:pt x="47866" y="123011"/>
                    </a:lnTo>
                    <a:lnTo>
                      <a:pt x="47081" y="124580"/>
                    </a:lnTo>
                    <a:close/>
                    <a:moveTo>
                      <a:pt x="49435" y="110457"/>
                    </a:moveTo>
                    <a:lnTo>
                      <a:pt x="47669" y="117519"/>
                    </a:lnTo>
                    <a:lnTo>
                      <a:pt x="42373" y="117519"/>
                    </a:lnTo>
                    <a:lnTo>
                      <a:pt x="42373" y="112222"/>
                    </a:lnTo>
                    <a:close/>
                    <a:moveTo>
                      <a:pt x="42373" y="103394"/>
                    </a:moveTo>
                    <a:lnTo>
                      <a:pt x="45198" y="104806"/>
                    </a:lnTo>
                    <a:lnTo>
                      <a:pt x="49435" y="107631"/>
                    </a:lnTo>
                    <a:lnTo>
                      <a:pt x="43785" y="110456"/>
                    </a:lnTo>
                    <a:close/>
                    <a:moveTo>
                      <a:pt x="42372" y="101041"/>
                    </a:moveTo>
                    <a:lnTo>
                      <a:pt x="41195" y="108103"/>
                    </a:lnTo>
                    <a:lnTo>
                      <a:pt x="37664" y="105749"/>
                    </a:lnTo>
                    <a:lnTo>
                      <a:pt x="37664" y="102218"/>
                    </a:lnTo>
                    <a:close/>
                    <a:moveTo>
                      <a:pt x="56496" y="98687"/>
                    </a:moveTo>
                    <a:lnTo>
                      <a:pt x="54730" y="106757"/>
                    </a:lnTo>
                    <a:lnTo>
                      <a:pt x="49434" y="108102"/>
                    </a:lnTo>
                    <a:lnTo>
                      <a:pt x="51199" y="100032"/>
                    </a:lnTo>
                    <a:close/>
                    <a:moveTo>
                      <a:pt x="49906" y="93979"/>
                    </a:moveTo>
                    <a:lnTo>
                      <a:pt x="54143" y="96333"/>
                    </a:lnTo>
                    <a:lnTo>
                      <a:pt x="48493" y="98687"/>
                    </a:lnTo>
                    <a:lnTo>
                      <a:pt x="47081" y="96333"/>
                    </a:lnTo>
                    <a:close/>
                    <a:moveTo>
                      <a:pt x="115409" y="69151"/>
                    </a:moveTo>
                    <a:cubicBezTo>
                      <a:pt x="118604" y="69328"/>
                      <a:pt x="121089" y="69682"/>
                      <a:pt x="121089" y="69682"/>
                    </a:cubicBezTo>
                    <a:lnTo>
                      <a:pt x="119669" y="75342"/>
                    </a:lnTo>
                    <a:lnTo>
                      <a:pt x="106890" y="82418"/>
                    </a:lnTo>
                    <a:lnTo>
                      <a:pt x="94111" y="90908"/>
                    </a:lnTo>
                    <a:lnTo>
                      <a:pt x="92691" y="102229"/>
                    </a:lnTo>
                    <a:lnTo>
                      <a:pt x="99790" y="100814"/>
                    </a:lnTo>
                    <a:cubicBezTo>
                      <a:pt x="106890" y="100814"/>
                      <a:pt x="105470" y="96569"/>
                      <a:pt x="115409" y="93738"/>
                    </a:cubicBezTo>
                    <a:cubicBezTo>
                      <a:pt x="123929" y="92323"/>
                      <a:pt x="123929" y="96569"/>
                      <a:pt x="123929" y="96569"/>
                    </a:cubicBezTo>
                    <a:lnTo>
                      <a:pt x="136708" y="96569"/>
                    </a:lnTo>
                    <a:cubicBezTo>
                      <a:pt x="136708" y="96569"/>
                      <a:pt x="146647" y="95154"/>
                      <a:pt x="149487" y="95154"/>
                    </a:cubicBezTo>
                    <a:cubicBezTo>
                      <a:pt x="152327" y="95154"/>
                      <a:pt x="148067" y="102229"/>
                      <a:pt x="148067" y="102229"/>
                    </a:cubicBezTo>
                    <a:lnTo>
                      <a:pt x="148067" y="110720"/>
                    </a:lnTo>
                    <a:lnTo>
                      <a:pt x="143807" y="113550"/>
                    </a:lnTo>
                    <a:lnTo>
                      <a:pt x="140967" y="119210"/>
                    </a:lnTo>
                    <a:lnTo>
                      <a:pt x="133868" y="117795"/>
                    </a:lnTo>
                    <a:lnTo>
                      <a:pt x="129608" y="126286"/>
                    </a:lnTo>
                    <a:lnTo>
                      <a:pt x="116829" y="131946"/>
                    </a:lnTo>
                    <a:lnTo>
                      <a:pt x="123929" y="136191"/>
                    </a:lnTo>
                    <a:lnTo>
                      <a:pt x="116829" y="139021"/>
                    </a:lnTo>
                    <a:lnTo>
                      <a:pt x="109730" y="139021"/>
                    </a:lnTo>
                    <a:lnTo>
                      <a:pt x="108310" y="143267"/>
                    </a:lnTo>
                    <a:lnTo>
                      <a:pt x="116829" y="143267"/>
                    </a:lnTo>
                    <a:lnTo>
                      <a:pt x="131028" y="143267"/>
                    </a:lnTo>
                    <a:lnTo>
                      <a:pt x="146647" y="156002"/>
                    </a:lnTo>
                    <a:cubicBezTo>
                      <a:pt x="146647" y="156002"/>
                      <a:pt x="149487" y="160248"/>
                      <a:pt x="152327" y="164493"/>
                    </a:cubicBezTo>
                    <a:cubicBezTo>
                      <a:pt x="155167" y="170153"/>
                      <a:pt x="153747" y="177229"/>
                      <a:pt x="153747" y="177229"/>
                    </a:cubicBezTo>
                    <a:lnTo>
                      <a:pt x="158006" y="185719"/>
                    </a:lnTo>
                    <a:cubicBezTo>
                      <a:pt x="158006" y="185719"/>
                      <a:pt x="160846" y="185719"/>
                      <a:pt x="169366" y="185719"/>
                    </a:cubicBezTo>
                    <a:cubicBezTo>
                      <a:pt x="176465" y="187134"/>
                      <a:pt x="173625" y="191380"/>
                      <a:pt x="176465" y="192795"/>
                    </a:cubicBezTo>
                    <a:cubicBezTo>
                      <a:pt x="177885" y="195625"/>
                      <a:pt x="179305" y="201286"/>
                      <a:pt x="179305" y="201286"/>
                    </a:cubicBezTo>
                    <a:cubicBezTo>
                      <a:pt x="179305" y="201286"/>
                      <a:pt x="179305" y="206946"/>
                      <a:pt x="180725" y="209776"/>
                    </a:cubicBezTo>
                    <a:cubicBezTo>
                      <a:pt x="180725" y="212606"/>
                      <a:pt x="186404" y="212606"/>
                      <a:pt x="186404" y="212606"/>
                    </a:cubicBezTo>
                    <a:lnTo>
                      <a:pt x="186404" y="216852"/>
                    </a:lnTo>
                    <a:cubicBezTo>
                      <a:pt x="186404" y="216852"/>
                      <a:pt x="189244" y="225342"/>
                      <a:pt x="189244" y="228172"/>
                    </a:cubicBezTo>
                    <a:cubicBezTo>
                      <a:pt x="189244" y="231002"/>
                      <a:pt x="186404" y="232418"/>
                      <a:pt x="182145" y="233833"/>
                    </a:cubicBezTo>
                    <a:cubicBezTo>
                      <a:pt x="179305" y="236663"/>
                      <a:pt x="187824" y="238078"/>
                      <a:pt x="187824" y="238078"/>
                    </a:cubicBezTo>
                    <a:lnTo>
                      <a:pt x="199184" y="232418"/>
                    </a:lnTo>
                    <a:lnTo>
                      <a:pt x="210543" y="232418"/>
                    </a:lnTo>
                    <a:lnTo>
                      <a:pt x="216222" y="233833"/>
                    </a:lnTo>
                    <a:cubicBezTo>
                      <a:pt x="216222" y="233833"/>
                      <a:pt x="219062" y="240908"/>
                      <a:pt x="219062" y="243738"/>
                    </a:cubicBezTo>
                    <a:cubicBezTo>
                      <a:pt x="219062" y="246568"/>
                      <a:pt x="219062" y="252229"/>
                      <a:pt x="219062" y="252229"/>
                    </a:cubicBezTo>
                    <a:cubicBezTo>
                      <a:pt x="219062" y="252229"/>
                      <a:pt x="210543" y="266380"/>
                      <a:pt x="206283" y="269210"/>
                    </a:cubicBezTo>
                    <a:cubicBezTo>
                      <a:pt x="203443" y="272040"/>
                      <a:pt x="194924" y="277700"/>
                      <a:pt x="194924" y="277700"/>
                    </a:cubicBezTo>
                    <a:cubicBezTo>
                      <a:pt x="194924" y="277700"/>
                      <a:pt x="202023" y="279116"/>
                      <a:pt x="210543" y="276285"/>
                    </a:cubicBezTo>
                    <a:cubicBezTo>
                      <a:pt x="219062" y="274870"/>
                      <a:pt x="211963" y="284776"/>
                      <a:pt x="210543" y="286191"/>
                    </a:cubicBezTo>
                    <a:cubicBezTo>
                      <a:pt x="207703" y="289021"/>
                      <a:pt x="197764" y="294682"/>
                      <a:pt x="193504" y="297512"/>
                    </a:cubicBezTo>
                    <a:cubicBezTo>
                      <a:pt x="187824" y="300342"/>
                      <a:pt x="180725" y="298927"/>
                      <a:pt x="180725" y="298927"/>
                    </a:cubicBezTo>
                    <a:lnTo>
                      <a:pt x="158006" y="300342"/>
                    </a:lnTo>
                    <a:lnTo>
                      <a:pt x="145227" y="306002"/>
                    </a:lnTo>
                    <a:lnTo>
                      <a:pt x="138128" y="300342"/>
                    </a:lnTo>
                    <a:lnTo>
                      <a:pt x="132448" y="300342"/>
                    </a:lnTo>
                    <a:lnTo>
                      <a:pt x="122509" y="301757"/>
                    </a:lnTo>
                    <a:lnTo>
                      <a:pt x="109730" y="298927"/>
                    </a:lnTo>
                    <a:lnTo>
                      <a:pt x="92691" y="304587"/>
                    </a:lnTo>
                    <a:lnTo>
                      <a:pt x="82751" y="317323"/>
                    </a:lnTo>
                    <a:lnTo>
                      <a:pt x="72812" y="310248"/>
                    </a:lnTo>
                    <a:lnTo>
                      <a:pt x="62872" y="310248"/>
                    </a:lnTo>
                    <a:lnTo>
                      <a:pt x="50093" y="320153"/>
                    </a:lnTo>
                    <a:lnTo>
                      <a:pt x="40154" y="318738"/>
                    </a:lnTo>
                    <a:lnTo>
                      <a:pt x="51513" y="313078"/>
                    </a:lnTo>
                    <a:lnTo>
                      <a:pt x="62872" y="303172"/>
                    </a:lnTo>
                    <a:lnTo>
                      <a:pt x="72812" y="296097"/>
                    </a:lnTo>
                    <a:lnTo>
                      <a:pt x="85591" y="283361"/>
                    </a:lnTo>
                    <a:lnTo>
                      <a:pt x="96950" y="286191"/>
                    </a:lnTo>
                    <a:lnTo>
                      <a:pt x="106890" y="283361"/>
                    </a:lnTo>
                    <a:lnTo>
                      <a:pt x="116829" y="274870"/>
                    </a:lnTo>
                    <a:cubicBezTo>
                      <a:pt x="116829" y="274870"/>
                      <a:pt x="105470" y="277700"/>
                      <a:pt x="104050" y="280531"/>
                    </a:cubicBezTo>
                    <a:cubicBezTo>
                      <a:pt x="102630" y="283361"/>
                      <a:pt x="92691" y="277700"/>
                      <a:pt x="92691" y="277700"/>
                    </a:cubicBezTo>
                    <a:lnTo>
                      <a:pt x="84171" y="273455"/>
                    </a:lnTo>
                    <a:lnTo>
                      <a:pt x="75652" y="272040"/>
                    </a:lnTo>
                    <a:lnTo>
                      <a:pt x="58613" y="273455"/>
                    </a:lnTo>
                    <a:lnTo>
                      <a:pt x="61452" y="262134"/>
                    </a:lnTo>
                    <a:lnTo>
                      <a:pt x="74232" y="260719"/>
                    </a:lnTo>
                    <a:lnTo>
                      <a:pt x="81331" y="255059"/>
                    </a:lnTo>
                    <a:lnTo>
                      <a:pt x="82751" y="245153"/>
                    </a:lnTo>
                    <a:lnTo>
                      <a:pt x="81331" y="238078"/>
                    </a:lnTo>
                    <a:lnTo>
                      <a:pt x="72812" y="236663"/>
                    </a:lnTo>
                    <a:lnTo>
                      <a:pt x="79912" y="231002"/>
                    </a:lnTo>
                    <a:lnTo>
                      <a:pt x="85591" y="232418"/>
                    </a:lnTo>
                    <a:lnTo>
                      <a:pt x="84171" y="228172"/>
                    </a:lnTo>
                    <a:lnTo>
                      <a:pt x="74232" y="229587"/>
                    </a:lnTo>
                    <a:lnTo>
                      <a:pt x="61452" y="226757"/>
                    </a:lnTo>
                    <a:lnTo>
                      <a:pt x="69972" y="223927"/>
                    </a:lnTo>
                    <a:lnTo>
                      <a:pt x="81331" y="223927"/>
                    </a:lnTo>
                    <a:lnTo>
                      <a:pt x="95531" y="223927"/>
                    </a:lnTo>
                    <a:lnTo>
                      <a:pt x="104050" y="222512"/>
                    </a:lnTo>
                    <a:lnTo>
                      <a:pt x="109730" y="219682"/>
                    </a:lnTo>
                    <a:cubicBezTo>
                      <a:pt x="109730" y="219682"/>
                      <a:pt x="112569" y="206946"/>
                      <a:pt x="112569" y="204116"/>
                    </a:cubicBezTo>
                    <a:lnTo>
                      <a:pt x="112569" y="195625"/>
                    </a:lnTo>
                    <a:lnTo>
                      <a:pt x="102630" y="194210"/>
                    </a:lnTo>
                    <a:lnTo>
                      <a:pt x="102630" y="182889"/>
                    </a:lnTo>
                    <a:cubicBezTo>
                      <a:pt x="102630" y="180059"/>
                      <a:pt x="106890" y="174399"/>
                      <a:pt x="106890" y="174399"/>
                    </a:cubicBezTo>
                    <a:lnTo>
                      <a:pt x="98370" y="177229"/>
                    </a:lnTo>
                    <a:lnTo>
                      <a:pt x="91271" y="178644"/>
                    </a:lnTo>
                    <a:lnTo>
                      <a:pt x="82751" y="177229"/>
                    </a:lnTo>
                    <a:lnTo>
                      <a:pt x="78492" y="181474"/>
                    </a:lnTo>
                    <a:lnTo>
                      <a:pt x="74232" y="177229"/>
                    </a:lnTo>
                    <a:lnTo>
                      <a:pt x="69972" y="181474"/>
                    </a:lnTo>
                    <a:lnTo>
                      <a:pt x="65712" y="178644"/>
                    </a:lnTo>
                    <a:cubicBezTo>
                      <a:pt x="65712" y="178644"/>
                      <a:pt x="65712" y="172984"/>
                      <a:pt x="69972" y="171568"/>
                    </a:cubicBezTo>
                    <a:cubicBezTo>
                      <a:pt x="72812" y="171568"/>
                      <a:pt x="74232" y="163078"/>
                      <a:pt x="74232" y="163078"/>
                    </a:cubicBezTo>
                    <a:lnTo>
                      <a:pt x="77072" y="151757"/>
                    </a:lnTo>
                    <a:lnTo>
                      <a:pt x="69972" y="157418"/>
                    </a:lnTo>
                    <a:cubicBezTo>
                      <a:pt x="69972" y="157418"/>
                      <a:pt x="68552" y="163078"/>
                      <a:pt x="65712" y="163078"/>
                    </a:cubicBezTo>
                    <a:cubicBezTo>
                      <a:pt x="62872" y="164493"/>
                      <a:pt x="64292" y="158833"/>
                      <a:pt x="64292" y="158833"/>
                    </a:cubicBezTo>
                    <a:lnTo>
                      <a:pt x="51513" y="167323"/>
                    </a:lnTo>
                    <a:lnTo>
                      <a:pt x="54353" y="160248"/>
                    </a:lnTo>
                    <a:lnTo>
                      <a:pt x="57193" y="154587"/>
                    </a:lnTo>
                    <a:cubicBezTo>
                      <a:pt x="57193" y="154587"/>
                      <a:pt x="54353" y="150342"/>
                      <a:pt x="51513" y="150342"/>
                    </a:cubicBezTo>
                    <a:cubicBezTo>
                      <a:pt x="48673" y="150342"/>
                      <a:pt x="40154" y="156002"/>
                      <a:pt x="40154" y="156002"/>
                    </a:cubicBezTo>
                    <a:lnTo>
                      <a:pt x="41574" y="148927"/>
                    </a:lnTo>
                    <a:lnTo>
                      <a:pt x="50093" y="143267"/>
                    </a:lnTo>
                    <a:lnTo>
                      <a:pt x="60032" y="143267"/>
                    </a:lnTo>
                    <a:lnTo>
                      <a:pt x="64292" y="133361"/>
                    </a:lnTo>
                    <a:lnTo>
                      <a:pt x="67132" y="130531"/>
                    </a:lnTo>
                    <a:cubicBezTo>
                      <a:pt x="67132" y="130531"/>
                      <a:pt x="58613" y="130531"/>
                      <a:pt x="55773" y="131946"/>
                    </a:cubicBezTo>
                    <a:cubicBezTo>
                      <a:pt x="52933" y="133361"/>
                      <a:pt x="48673" y="136191"/>
                      <a:pt x="48673" y="136191"/>
                    </a:cubicBezTo>
                    <a:lnTo>
                      <a:pt x="48673" y="124870"/>
                    </a:lnTo>
                    <a:lnTo>
                      <a:pt x="52933" y="126286"/>
                    </a:lnTo>
                    <a:lnTo>
                      <a:pt x="55773" y="119210"/>
                    </a:lnTo>
                    <a:lnTo>
                      <a:pt x="55773" y="110720"/>
                    </a:lnTo>
                    <a:lnTo>
                      <a:pt x="62872" y="105059"/>
                    </a:lnTo>
                    <a:lnTo>
                      <a:pt x="60032" y="93738"/>
                    </a:lnTo>
                    <a:lnTo>
                      <a:pt x="67132" y="89493"/>
                    </a:lnTo>
                    <a:lnTo>
                      <a:pt x="72812" y="89493"/>
                    </a:lnTo>
                    <a:cubicBezTo>
                      <a:pt x="72812" y="89493"/>
                      <a:pt x="71392" y="79588"/>
                      <a:pt x="77072" y="76757"/>
                    </a:cubicBezTo>
                    <a:cubicBezTo>
                      <a:pt x="84171" y="72512"/>
                      <a:pt x="81331" y="72512"/>
                      <a:pt x="84171" y="71097"/>
                    </a:cubicBezTo>
                    <a:cubicBezTo>
                      <a:pt x="85591" y="69682"/>
                      <a:pt x="99790" y="72512"/>
                      <a:pt x="105470" y="69682"/>
                    </a:cubicBezTo>
                    <a:cubicBezTo>
                      <a:pt x="108310" y="68974"/>
                      <a:pt x="112214" y="68974"/>
                      <a:pt x="115409" y="69151"/>
                    </a:cubicBezTo>
                    <a:close/>
                    <a:moveTo>
                      <a:pt x="55053" y="68085"/>
                    </a:moveTo>
                    <a:lnTo>
                      <a:pt x="56496" y="76864"/>
                    </a:lnTo>
                    <a:lnTo>
                      <a:pt x="46396" y="84181"/>
                    </a:lnTo>
                    <a:lnTo>
                      <a:pt x="36297" y="91497"/>
                    </a:lnTo>
                    <a:lnTo>
                      <a:pt x="26197" y="100276"/>
                    </a:lnTo>
                    <a:lnTo>
                      <a:pt x="26197" y="116372"/>
                    </a:lnTo>
                    <a:lnTo>
                      <a:pt x="11770" y="122225"/>
                    </a:lnTo>
                    <a:lnTo>
                      <a:pt x="21869" y="103203"/>
                    </a:lnTo>
                    <a:lnTo>
                      <a:pt x="26197" y="95886"/>
                    </a:lnTo>
                    <a:lnTo>
                      <a:pt x="33411" y="90034"/>
                    </a:lnTo>
                    <a:lnTo>
                      <a:pt x="34854" y="78328"/>
                    </a:lnTo>
                    <a:close/>
                    <a:moveTo>
                      <a:pt x="117838" y="51790"/>
                    </a:moveTo>
                    <a:lnTo>
                      <a:pt x="127254" y="56027"/>
                    </a:lnTo>
                    <a:lnTo>
                      <a:pt x="131962" y="60264"/>
                    </a:lnTo>
                    <a:lnTo>
                      <a:pt x="124116" y="65914"/>
                    </a:lnTo>
                    <a:lnTo>
                      <a:pt x="122546" y="60264"/>
                    </a:lnTo>
                    <a:lnTo>
                      <a:pt x="117838" y="61677"/>
                    </a:lnTo>
                    <a:close/>
                    <a:moveTo>
                      <a:pt x="124900" y="47081"/>
                    </a:moveTo>
                    <a:lnTo>
                      <a:pt x="139024" y="47081"/>
                    </a:lnTo>
                    <a:lnTo>
                      <a:pt x="139024" y="54143"/>
                    </a:lnTo>
                    <a:close/>
                    <a:moveTo>
                      <a:pt x="176689" y="0"/>
                    </a:moveTo>
                    <a:lnTo>
                      <a:pt x="175344" y="8692"/>
                    </a:lnTo>
                    <a:lnTo>
                      <a:pt x="173999" y="13038"/>
                    </a:lnTo>
                    <a:lnTo>
                      <a:pt x="171309" y="21730"/>
                    </a:lnTo>
                    <a:cubicBezTo>
                      <a:pt x="171309" y="21730"/>
                      <a:pt x="167273" y="31871"/>
                      <a:pt x="167273" y="34768"/>
                    </a:cubicBezTo>
                    <a:cubicBezTo>
                      <a:pt x="167273" y="37666"/>
                      <a:pt x="161893" y="30422"/>
                      <a:pt x="161893" y="30422"/>
                    </a:cubicBezTo>
                    <a:lnTo>
                      <a:pt x="163238" y="21730"/>
                    </a:lnTo>
                    <a:lnTo>
                      <a:pt x="157857" y="23179"/>
                    </a:lnTo>
                    <a:lnTo>
                      <a:pt x="164583" y="724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0" name="Ukraine"/>
              <p:cNvSpPr>
                <a:spLocks/>
              </p:cNvSpPr>
              <p:nvPr/>
            </p:nvSpPr>
            <p:spPr bwMode="auto">
              <a:xfrm>
                <a:off x="5575651" y="2350867"/>
                <a:ext cx="426076" cy="218916"/>
              </a:xfrm>
              <a:custGeom>
                <a:avLst/>
                <a:gdLst>
                  <a:gd name="T0" fmla="*/ 191 w 302"/>
                  <a:gd name="T1" fmla="*/ 5 h 154"/>
                  <a:gd name="T2" fmla="*/ 172 w 302"/>
                  <a:gd name="T3" fmla="*/ 6 h 154"/>
                  <a:gd name="T4" fmla="*/ 162 w 302"/>
                  <a:gd name="T5" fmla="*/ 10 h 154"/>
                  <a:gd name="T6" fmla="*/ 136 w 302"/>
                  <a:gd name="T7" fmla="*/ 16 h 154"/>
                  <a:gd name="T8" fmla="*/ 131 w 302"/>
                  <a:gd name="T9" fmla="*/ 26 h 154"/>
                  <a:gd name="T10" fmla="*/ 116 w 302"/>
                  <a:gd name="T11" fmla="*/ 23 h 154"/>
                  <a:gd name="T12" fmla="*/ 105 w 302"/>
                  <a:gd name="T13" fmla="*/ 21 h 154"/>
                  <a:gd name="T14" fmla="*/ 95 w 302"/>
                  <a:gd name="T15" fmla="*/ 18 h 154"/>
                  <a:gd name="T16" fmla="*/ 86 w 302"/>
                  <a:gd name="T17" fmla="*/ 20 h 154"/>
                  <a:gd name="T18" fmla="*/ 75 w 302"/>
                  <a:gd name="T19" fmla="*/ 14 h 154"/>
                  <a:gd name="T20" fmla="*/ 55 w 302"/>
                  <a:gd name="T21" fmla="*/ 11 h 154"/>
                  <a:gd name="T22" fmla="*/ 28 w 302"/>
                  <a:gd name="T23" fmla="*/ 19 h 154"/>
                  <a:gd name="T24" fmla="*/ 28 w 302"/>
                  <a:gd name="T25" fmla="*/ 30 h 154"/>
                  <a:gd name="T26" fmla="*/ 22 w 302"/>
                  <a:gd name="T27" fmla="*/ 46 h 154"/>
                  <a:gd name="T28" fmla="*/ 10 w 302"/>
                  <a:gd name="T29" fmla="*/ 61 h 154"/>
                  <a:gd name="T30" fmla="*/ 10 w 302"/>
                  <a:gd name="T31" fmla="*/ 74 h 154"/>
                  <a:gd name="T32" fmla="*/ 1 w 302"/>
                  <a:gd name="T33" fmla="*/ 83 h 154"/>
                  <a:gd name="T34" fmla="*/ 14 w 302"/>
                  <a:gd name="T35" fmla="*/ 89 h 154"/>
                  <a:gd name="T36" fmla="*/ 28 w 302"/>
                  <a:gd name="T37" fmla="*/ 92 h 154"/>
                  <a:gd name="T38" fmla="*/ 50 w 302"/>
                  <a:gd name="T39" fmla="*/ 97 h 154"/>
                  <a:gd name="T40" fmla="*/ 74 w 302"/>
                  <a:gd name="T41" fmla="*/ 85 h 154"/>
                  <a:gd name="T42" fmla="*/ 82 w 302"/>
                  <a:gd name="T43" fmla="*/ 84 h 154"/>
                  <a:gd name="T44" fmla="*/ 108 w 302"/>
                  <a:gd name="T45" fmla="*/ 87 h 154"/>
                  <a:gd name="T46" fmla="*/ 124 w 302"/>
                  <a:gd name="T47" fmla="*/ 98 h 154"/>
                  <a:gd name="T48" fmla="*/ 133 w 302"/>
                  <a:gd name="T49" fmla="*/ 113 h 154"/>
                  <a:gd name="T50" fmla="*/ 124 w 302"/>
                  <a:gd name="T51" fmla="*/ 127 h 154"/>
                  <a:gd name="T52" fmla="*/ 122 w 302"/>
                  <a:gd name="T53" fmla="*/ 135 h 154"/>
                  <a:gd name="T54" fmla="*/ 116 w 302"/>
                  <a:gd name="T55" fmla="*/ 149 h 154"/>
                  <a:gd name="T56" fmla="*/ 136 w 302"/>
                  <a:gd name="T57" fmla="*/ 148 h 154"/>
                  <a:gd name="T58" fmla="*/ 160 w 302"/>
                  <a:gd name="T59" fmla="*/ 122 h 154"/>
                  <a:gd name="T60" fmla="*/ 190 w 302"/>
                  <a:gd name="T61" fmla="*/ 133 h 154"/>
                  <a:gd name="T62" fmla="*/ 224 w 302"/>
                  <a:gd name="T63" fmla="*/ 131 h 154"/>
                  <a:gd name="T64" fmla="*/ 260 w 302"/>
                  <a:gd name="T65" fmla="*/ 116 h 154"/>
                  <a:gd name="T66" fmla="*/ 285 w 302"/>
                  <a:gd name="T67" fmla="*/ 93 h 154"/>
                  <a:gd name="T68" fmla="*/ 294 w 302"/>
                  <a:gd name="T69" fmla="*/ 78 h 154"/>
                  <a:gd name="T70" fmla="*/ 296 w 302"/>
                  <a:gd name="T71" fmla="*/ 72 h 154"/>
                  <a:gd name="T72" fmla="*/ 283 w 302"/>
                  <a:gd name="T73" fmla="*/ 58 h 154"/>
                  <a:gd name="T74" fmla="*/ 253 w 302"/>
                  <a:gd name="T75" fmla="*/ 43 h 154"/>
                  <a:gd name="T76" fmla="*/ 225 w 302"/>
                  <a:gd name="T77" fmla="*/ 44 h 154"/>
                  <a:gd name="T78" fmla="*/ 217 w 302"/>
                  <a:gd name="T79" fmla="*/ 33 h 154"/>
                  <a:gd name="T80" fmla="*/ 211 w 302"/>
                  <a:gd name="T81" fmla="*/ 26 h 154"/>
                  <a:gd name="T82" fmla="*/ 190 w 302"/>
                  <a:gd name="T83" fmla="*/ 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2" h="154">
                    <a:moveTo>
                      <a:pt x="198" y="11"/>
                    </a:moveTo>
                    <a:lnTo>
                      <a:pt x="198" y="11"/>
                    </a:lnTo>
                    <a:lnTo>
                      <a:pt x="191" y="5"/>
                    </a:lnTo>
                    <a:lnTo>
                      <a:pt x="185" y="2"/>
                    </a:lnTo>
                    <a:lnTo>
                      <a:pt x="178" y="0"/>
                    </a:lnTo>
                    <a:lnTo>
                      <a:pt x="172" y="6"/>
                    </a:lnTo>
                    <a:lnTo>
                      <a:pt x="171" y="6"/>
                    </a:lnTo>
                    <a:lnTo>
                      <a:pt x="164" y="3"/>
                    </a:lnTo>
                    <a:lnTo>
                      <a:pt x="162" y="10"/>
                    </a:lnTo>
                    <a:lnTo>
                      <a:pt x="151" y="6"/>
                    </a:lnTo>
                    <a:lnTo>
                      <a:pt x="142" y="9"/>
                    </a:lnTo>
                    <a:lnTo>
                      <a:pt x="136" y="16"/>
                    </a:lnTo>
                    <a:lnTo>
                      <a:pt x="141" y="22"/>
                    </a:lnTo>
                    <a:lnTo>
                      <a:pt x="132" y="26"/>
                    </a:lnTo>
                    <a:lnTo>
                      <a:pt x="131" y="26"/>
                    </a:lnTo>
                    <a:lnTo>
                      <a:pt x="126" y="21"/>
                    </a:lnTo>
                    <a:lnTo>
                      <a:pt x="121" y="20"/>
                    </a:lnTo>
                    <a:cubicBezTo>
                      <a:pt x="120" y="21"/>
                      <a:pt x="119" y="23"/>
                      <a:pt x="116" y="23"/>
                    </a:cubicBezTo>
                    <a:cubicBezTo>
                      <a:pt x="115" y="23"/>
                      <a:pt x="114" y="23"/>
                      <a:pt x="114" y="22"/>
                    </a:cubicBezTo>
                    <a:cubicBezTo>
                      <a:pt x="113" y="21"/>
                      <a:pt x="111" y="19"/>
                      <a:pt x="110" y="17"/>
                    </a:cubicBezTo>
                    <a:lnTo>
                      <a:pt x="105" y="21"/>
                    </a:lnTo>
                    <a:lnTo>
                      <a:pt x="104" y="21"/>
                    </a:lnTo>
                    <a:cubicBezTo>
                      <a:pt x="104" y="21"/>
                      <a:pt x="99" y="18"/>
                      <a:pt x="95" y="18"/>
                    </a:cubicBezTo>
                    <a:cubicBezTo>
                      <a:pt x="95" y="18"/>
                      <a:pt x="95" y="18"/>
                      <a:pt x="95" y="18"/>
                    </a:cubicBezTo>
                    <a:cubicBezTo>
                      <a:pt x="92" y="17"/>
                      <a:pt x="88" y="20"/>
                      <a:pt x="88" y="20"/>
                    </a:cubicBezTo>
                    <a:lnTo>
                      <a:pt x="87" y="20"/>
                    </a:lnTo>
                    <a:lnTo>
                      <a:pt x="86" y="20"/>
                    </a:lnTo>
                    <a:lnTo>
                      <a:pt x="79" y="18"/>
                    </a:lnTo>
                    <a:lnTo>
                      <a:pt x="79" y="18"/>
                    </a:lnTo>
                    <a:lnTo>
                      <a:pt x="75" y="14"/>
                    </a:lnTo>
                    <a:cubicBezTo>
                      <a:pt x="74" y="14"/>
                      <a:pt x="71" y="13"/>
                      <a:pt x="68" y="12"/>
                    </a:cubicBezTo>
                    <a:cubicBezTo>
                      <a:pt x="64" y="11"/>
                      <a:pt x="59" y="10"/>
                      <a:pt x="56" y="10"/>
                    </a:cubicBezTo>
                    <a:cubicBezTo>
                      <a:pt x="56" y="10"/>
                      <a:pt x="56" y="11"/>
                      <a:pt x="55" y="11"/>
                    </a:cubicBezTo>
                    <a:cubicBezTo>
                      <a:pt x="50" y="11"/>
                      <a:pt x="42" y="12"/>
                      <a:pt x="38" y="12"/>
                    </a:cubicBezTo>
                    <a:cubicBezTo>
                      <a:pt x="36" y="12"/>
                      <a:pt x="32" y="12"/>
                      <a:pt x="31" y="13"/>
                    </a:cubicBezTo>
                    <a:lnTo>
                      <a:pt x="28" y="19"/>
                    </a:lnTo>
                    <a:lnTo>
                      <a:pt x="26" y="18"/>
                    </a:lnTo>
                    <a:lnTo>
                      <a:pt x="22" y="18"/>
                    </a:lnTo>
                    <a:cubicBezTo>
                      <a:pt x="25" y="22"/>
                      <a:pt x="28" y="29"/>
                      <a:pt x="28" y="30"/>
                    </a:cubicBezTo>
                    <a:cubicBezTo>
                      <a:pt x="29" y="32"/>
                      <a:pt x="31" y="39"/>
                      <a:pt x="31" y="39"/>
                    </a:cubicBezTo>
                    <a:lnTo>
                      <a:pt x="32" y="40"/>
                    </a:lnTo>
                    <a:lnTo>
                      <a:pt x="22" y="46"/>
                    </a:lnTo>
                    <a:cubicBezTo>
                      <a:pt x="22" y="46"/>
                      <a:pt x="19" y="49"/>
                      <a:pt x="17" y="52"/>
                    </a:cubicBezTo>
                    <a:cubicBezTo>
                      <a:pt x="14" y="55"/>
                      <a:pt x="11" y="59"/>
                      <a:pt x="11" y="60"/>
                    </a:cubicBezTo>
                    <a:cubicBezTo>
                      <a:pt x="10" y="61"/>
                      <a:pt x="10" y="61"/>
                      <a:pt x="10" y="61"/>
                    </a:cubicBezTo>
                    <a:cubicBezTo>
                      <a:pt x="10" y="65"/>
                      <a:pt x="13" y="71"/>
                      <a:pt x="13" y="71"/>
                    </a:cubicBezTo>
                    <a:lnTo>
                      <a:pt x="14" y="75"/>
                    </a:lnTo>
                    <a:lnTo>
                      <a:pt x="10" y="74"/>
                    </a:lnTo>
                    <a:cubicBezTo>
                      <a:pt x="10" y="74"/>
                      <a:pt x="8" y="73"/>
                      <a:pt x="5" y="72"/>
                    </a:cubicBezTo>
                    <a:cubicBezTo>
                      <a:pt x="3" y="74"/>
                      <a:pt x="0" y="79"/>
                      <a:pt x="0" y="81"/>
                    </a:cubicBezTo>
                    <a:cubicBezTo>
                      <a:pt x="0" y="82"/>
                      <a:pt x="0" y="82"/>
                      <a:pt x="1" y="83"/>
                    </a:cubicBezTo>
                    <a:cubicBezTo>
                      <a:pt x="5" y="85"/>
                      <a:pt x="10" y="87"/>
                      <a:pt x="13" y="88"/>
                    </a:cubicBezTo>
                    <a:lnTo>
                      <a:pt x="13" y="88"/>
                    </a:lnTo>
                    <a:lnTo>
                      <a:pt x="14" y="89"/>
                    </a:lnTo>
                    <a:cubicBezTo>
                      <a:pt x="15" y="89"/>
                      <a:pt x="15" y="89"/>
                      <a:pt x="16" y="89"/>
                    </a:cubicBezTo>
                    <a:lnTo>
                      <a:pt x="21" y="87"/>
                    </a:lnTo>
                    <a:lnTo>
                      <a:pt x="28" y="92"/>
                    </a:lnTo>
                    <a:lnTo>
                      <a:pt x="36" y="91"/>
                    </a:lnTo>
                    <a:lnTo>
                      <a:pt x="42" y="88"/>
                    </a:lnTo>
                    <a:lnTo>
                      <a:pt x="50" y="97"/>
                    </a:lnTo>
                    <a:lnTo>
                      <a:pt x="53" y="93"/>
                    </a:lnTo>
                    <a:lnTo>
                      <a:pt x="66" y="90"/>
                    </a:lnTo>
                    <a:lnTo>
                      <a:pt x="74" y="85"/>
                    </a:lnTo>
                    <a:lnTo>
                      <a:pt x="82" y="84"/>
                    </a:lnTo>
                    <a:lnTo>
                      <a:pt x="82" y="84"/>
                    </a:lnTo>
                    <a:lnTo>
                      <a:pt x="82" y="84"/>
                    </a:lnTo>
                    <a:lnTo>
                      <a:pt x="83" y="83"/>
                    </a:lnTo>
                    <a:lnTo>
                      <a:pt x="93" y="80"/>
                    </a:lnTo>
                    <a:lnTo>
                      <a:pt x="108" y="87"/>
                    </a:lnTo>
                    <a:lnTo>
                      <a:pt x="115" y="87"/>
                    </a:lnTo>
                    <a:lnTo>
                      <a:pt x="126" y="97"/>
                    </a:lnTo>
                    <a:lnTo>
                      <a:pt x="124" y="98"/>
                    </a:lnTo>
                    <a:cubicBezTo>
                      <a:pt x="125" y="98"/>
                      <a:pt x="123" y="100"/>
                      <a:pt x="123" y="101"/>
                    </a:cubicBezTo>
                    <a:cubicBezTo>
                      <a:pt x="123" y="101"/>
                      <a:pt x="123" y="101"/>
                      <a:pt x="123" y="102"/>
                    </a:cubicBezTo>
                    <a:cubicBezTo>
                      <a:pt x="126" y="105"/>
                      <a:pt x="129" y="107"/>
                      <a:pt x="133" y="113"/>
                    </a:cubicBezTo>
                    <a:cubicBezTo>
                      <a:pt x="138" y="119"/>
                      <a:pt x="138" y="126"/>
                      <a:pt x="138" y="126"/>
                    </a:cubicBezTo>
                    <a:lnTo>
                      <a:pt x="139" y="129"/>
                    </a:lnTo>
                    <a:lnTo>
                      <a:pt x="124" y="127"/>
                    </a:lnTo>
                    <a:lnTo>
                      <a:pt x="122" y="127"/>
                    </a:lnTo>
                    <a:cubicBezTo>
                      <a:pt x="122" y="129"/>
                      <a:pt x="123" y="130"/>
                      <a:pt x="123" y="132"/>
                    </a:cubicBezTo>
                    <a:cubicBezTo>
                      <a:pt x="123" y="133"/>
                      <a:pt x="123" y="134"/>
                      <a:pt x="122" y="135"/>
                    </a:cubicBezTo>
                    <a:cubicBezTo>
                      <a:pt x="120" y="137"/>
                      <a:pt x="116" y="141"/>
                      <a:pt x="116" y="142"/>
                    </a:cubicBezTo>
                    <a:lnTo>
                      <a:pt x="113" y="147"/>
                    </a:lnTo>
                    <a:lnTo>
                      <a:pt x="116" y="149"/>
                    </a:lnTo>
                    <a:lnTo>
                      <a:pt x="130" y="146"/>
                    </a:lnTo>
                    <a:lnTo>
                      <a:pt x="137" y="154"/>
                    </a:lnTo>
                    <a:cubicBezTo>
                      <a:pt x="137" y="151"/>
                      <a:pt x="136" y="148"/>
                      <a:pt x="136" y="148"/>
                    </a:cubicBezTo>
                    <a:lnTo>
                      <a:pt x="139" y="141"/>
                    </a:lnTo>
                    <a:lnTo>
                      <a:pt x="146" y="134"/>
                    </a:lnTo>
                    <a:cubicBezTo>
                      <a:pt x="146" y="134"/>
                      <a:pt x="153" y="123"/>
                      <a:pt x="160" y="122"/>
                    </a:cubicBezTo>
                    <a:cubicBezTo>
                      <a:pt x="166" y="120"/>
                      <a:pt x="171" y="125"/>
                      <a:pt x="171" y="125"/>
                    </a:cubicBezTo>
                    <a:lnTo>
                      <a:pt x="175" y="132"/>
                    </a:lnTo>
                    <a:lnTo>
                      <a:pt x="190" y="133"/>
                    </a:lnTo>
                    <a:lnTo>
                      <a:pt x="203" y="132"/>
                    </a:lnTo>
                    <a:lnTo>
                      <a:pt x="214" y="132"/>
                    </a:lnTo>
                    <a:lnTo>
                      <a:pt x="224" y="131"/>
                    </a:lnTo>
                    <a:lnTo>
                      <a:pt x="235" y="124"/>
                    </a:lnTo>
                    <a:cubicBezTo>
                      <a:pt x="235" y="124"/>
                      <a:pt x="246" y="120"/>
                      <a:pt x="248" y="119"/>
                    </a:cubicBezTo>
                    <a:cubicBezTo>
                      <a:pt x="250" y="119"/>
                      <a:pt x="256" y="117"/>
                      <a:pt x="260" y="116"/>
                    </a:cubicBezTo>
                    <a:cubicBezTo>
                      <a:pt x="262" y="115"/>
                      <a:pt x="270" y="113"/>
                      <a:pt x="274" y="111"/>
                    </a:cubicBezTo>
                    <a:lnTo>
                      <a:pt x="277" y="101"/>
                    </a:lnTo>
                    <a:lnTo>
                      <a:pt x="285" y="93"/>
                    </a:lnTo>
                    <a:lnTo>
                      <a:pt x="300" y="94"/>
                    </a:lnTo>
                    <a:lnTo>
                      <a:pt x="302" y="87"/>
                    </a:lnTo>
                    <a:lnTo>
                      <a:pt x="294" y="78"/>
                    </a:lnTo>
                    <a:lnTo>
                      <a:pt x="296" y="77"/>
                    </a:lnTo>
                    <a:lnTo>
                      <a:pt x="300" y="74"/>
                    </a:lnTo>
                    <a:lnTo>
                      <a:pt x="296" y="72"/>
                    </a:lnTo>
                    <a:lnTo>
                      <a:pt x="302" y="65"/>
                    </a:lnTo>
                    <a:lnTo>
                      <a:pt x="299" y="58"/>
                    </a:lnTo>
                    <a:lnTo>
                      <a:pt x="283" y="58"/>
                    </a:lnTo>
                    <a:lnTo>
                      <a:pt x="271" y="52"/>
                    </a:lnTo>
                    <a:lnTo>
                      <a:pt x="268" y="55"/>
                    </a:lnTo>
                    <a:lnTo>
                      <a:pt x="253" y="43"/>
                    </a:lnTo>
                    <a:lnTo>
                      <a:pt x="240" y="47"/>
                    </a:lnTo>
                    <a:lnTo>
                      <a:pt x="230" y="41"/>
                    </a:lnTo>
                    <a:lnTo>
                      <a:pt x="225" y="44"/>
                    </a:lnTo>
                    <a:lnTo>
                      <a:pt x="224" y="43"/>
                    </a:lnTo>
                    <a:cubicBezTo>
                      <a:pt x="224" y="43"/>
                      <a:pt x="218" y="38"/>
                      <a:pt x="217" y="34"/>
                    </a:cubicBezTo>
                    <a:lnTo>
                      <a:pt x="217" y="33"/>
                    </a:lnTo>
                    <a:cubicBezTo>
                      <a:pt x="217" y="33"/>
                      <a:pt x="217" y="33"/>
                      <a:pt x="216" y="32"/>
                    </a:cubicBezTo>
                    <a:cubicBezTo>
                      <a:pt x="216" y="31"/>
                      <a:pt x="215" y="30"/>
                      <a:pt x="214" y="29"/>
                    </a:cubicBezTo>
                    <a:cubicBezTo>
                      <a:pt x="213" y="28"/>
                      <a:pt x="212" y="27"/>
                      <a:pt x="211" y="26"/>
                    </a:cubicBezTo>
                    <a:lnTo>
                      <a:pt x="208" y="27"/>
                    </a:lnTo>
                    <a:lnTo>
                      <a:pt x="194" y="24"/>
                    </a:lnTo>
                    <a:lnTo>
                      <a:pt x="190" y="15"/>
                    </a:lnTo>
                    <a:lnTo>
                      <a:pt x="192" y="14"/>
                    </a:lnTo>
                    <a:lnTo>
                      <a:pt x="198" y="1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Svalbard (Norway)"/>
              <p:cNvSpPr>
                <a:spLocks/>
              </p:cNvSpPr>
              <p:nvPr/>
            </p:nvSpPr>
            <p:spPr bwMode="auto">
              <a:xfrm>
                <a:off x="5288604" y="1597755"/>
                <a:ext cx="395483" cy="150661"/>
              </a:xfrm>
              <a:custGeom>
                <a:avLst/>
                <a:gdLst>
                  <a:gd name="connsiteX0" fmla="*/ 161253 w 395483"/>
                  <a:gd name="connsiteY0" fmla="*/ 141244 h 150661"/>
                  <a:gd name="connsiteX1" fmla="*/ 167138 w 395483"/>
                  <a:gd name="connsiteY1" fmla="*/ 144383 h 150661"/>
                  <a:gd name="connsiteX2" fmla="*/ 162724 w 395483"/>
                  <a:gd name="connsiteY2" fmla="*/ 150661 h 150661"/>
                  <a:gd name="connsiteX3" fmla="*/ 155368 w 395483"/>
                  <a:gd name="connsiteY3" fmla="*/ 145953 h 150661"/>
                  <a:gd name="connsiteX4" fmla="*/ 271389 w 395483"/>
                  <a:gd name="connsiteY4" fmla="*/ 89456 h 150661"/>
                  <a:gd name="connsiteX5" fmla="*/ 273071 w 395483"/>
                  <a:gd name="connsiteY5" fmla="*/ 93870 h 150661"/>
                  <a:gd name="connsiteX6" fmla="*/ 264664 w 395483"/>
                  <a:gd name="connsiteY6" fmla="*/ 101226 h 150661"/>
                  <a:gd name="connsiteX7" fmla="*/ 261301 w 395483"/>
                  <a:gd name="connsiteY7" fmla="*/ 96812 h 150661"/>
                  <a:gd name="connsiteX8" fmla="*/ 278564 w 395483"/>
                  <a:gd name="connsiteY8" fmla="*/ 42373 h 150661"/>
                  <a:gd name="connsiteX9" fmla="*/ 289550 w 395483"/>
                  <a:gd name="connsiteY9" fmla="*/ 46610 h 150661"/>
                  <a:gd name="connsiteX10" fmla="*/ 283272 w 395483"/>
                  <a:gd name="connsiteY10" fmla="*/ 49435 h 150661"/>
                  <a:gd name="connsiteX11" fmla="*/ 275426 w 395483"/>
                  <a:gd name="connsiteY11" fmla="*/ 48023 h 150661"/>
                  <a:gd name="connsiteX12" fmla="*/ 9887 w 395483"/>
                  <a:gd name="connsiteY12" fmla="*/ 40019 h 150661"/>
                  <a:gd name="connsiteX13" fmla="*/ 14124 w 395483"/>
                  <a:gd name="connsiteY13" fmla="*/ 45669 h 150661"/>
                  <a:gd name="connsiteX14" fmla="*/ 19774 w 395483"/>
                  <a:gd name="connsiteY14" fmla="*/ 48494 h 150661"/>
                  <a:gd name="connsiteX15" fmla="*/ 31073 w 395483"/>
                  <a:gd name="connsiteY15" fmla="*/ 54144 h 150661"/>
                  <a:gd name="connsiteX16" fmla="*/ 35311 w 395483"/>
                  <a:gd name="connsiteY16" fmla="*/ 56969 h 150661"/>
                  <a:gd name="connsiteX17" fmla="*/ 28249 w 395483"/>
                  <a:gd name="connsiteY17" fmla="*/ 61206 h 150661"/>
                  <a:gd name="connsiteX18" fmla="*/ 12712 w 395483"/>
                  <a:gd name="connsiteY18" fmla="*/ 52731 h 150661"/>
                  <a:gd name="connsiteX19" fmla="*/ 0 w 395483"/>
                  <a:gd name="connsiteY19" fmla="*/ 44256 h 150661"/>
                  <a:gd name="connsiteX20" fmla="*/ 328449 w 395483"/>
                  <a:gd name="connsiteY20" fmla="*/ 37666 h 150661"/>
                  <a:gd name="connsiteX21" fmla="*/ 334278 w 395483"/>
                  <a:gd name="connsiteY21" fmla="*/ 41197 h 150661"/>
                  <a:gd name="connsiteX22" fmla="*/ 326992 w 395483"/>
                  <a:gd name="connsiteY22" fmla="*/ 42374 h 150661"/>
                  <a:gd name="connsiteX23" fmla="*/ 313876 w 395483"/>
                  <a:gd name="connsiteY23" fmla="*/ 42374 h 150661"/>
                  <a:gd name="connsiteX24" fmla="*/ 305133 w 395483"/>
                  <a:gd name="connsiteY24" fmla="*/ 42374 h 150661"/>
                  <a:gd name="connsiteX25" fmla="*/ 303675 w 395483"/>
                  <a:gd name="connsiteY25" fmla="*/ 38843 h 150661"/>
                  <a:gd name="connsiteX26" fmla="*/ 294258 w 395483"/>
                  <a:gd name="connsiteY26" fmla="*/ 11770 h 150661"/>
                  <a:gd name="connsiteX27" fmla="*/ 301320 w 395483"/>
                  <a:gd name="connsiteY27" fmla="*/ 11770 h 150661"/>
                  <a:gd name="connsiteX28" fmla="*/ 301320 w 395483"/>
                  <a:gd name="connsiteY28" fmla="*/ 18832 h 150661"/>
                  <a:gd name="connsiteX29" fmla="*/ 294258 w 395483"/>
                  <a:gd name="connsiteY29" fmla="*/ 17067 h 150661"/>
                  <a:gd name="connsiteX30" fmla="*/ 394071 w 395483"/>
                  <a:gd name="connsiteY30" fmla="*/ 9417 h 150661"/>
                  <a:gd name="connsiteX31" fmla="*/ 395483 w 395483"/>
                  <a:gd name="connsiteY31" fmla="*/ 12556 h 150661"/>
                  <a:gd name="connsiteX32" fmla="*/ 381359 w 395483"/>
                  <a:gd name="connsiteY32" fmla="*/ 18834 h 150661"/>
                  <a:gd name="connsiteX33" fmla="*/ 360172 w 395483"/>
                  <a:gd name="connsiteY33" fmla="*/ 18834 h 150661"/>
                  <a:gd name="connsiteX34" fmla="*/ 361585 w 395483"/>
                  <a:gd name="connsiteY34" fmla="*/ 12556 h 150661"/>
                  <a:gd name="connsiteX35" fmla="*/ 133921 w 395483"/>
                  <a:gd name="connsiteY35" fmla="*/ 4708 h 150661"/>
                  <a:gd name="connsiteX36" fmla="*/ 140995 w 395483"/>
                  <a:gd name="connsiteY36" fmla="*/ 11881 h 150661"/>
                  <a:gd name="connsiteX37" fmla="*/ 153728 w 395483"/>
                  <a:gd name="connsiteY37" fmla="*/ 7577 h 150661"/>
                  <a:gd name="connsiteX38" fmla="*/ 166462 w 395483"/>
                  <a:gd name="connsiteY38" fmla="*/ 6142 h 150661"/>
                  <a:gd name="connsiteX39" fmla="*/ 199002 w 395483"/>
                  <a:gd name="connsiteY39" fmla="*/ 13315 h 150661"/>
                  <a:gd name="connsiteX40" fmla="*/ 203247 w 395483"/>
                  <a:gd name="connsiteY40" fmla="*/ 14750 h 150661"/>
                  <a:gd name="connsiteX41" fmla="*/ 207491 w 395483"/>
                  <a:gd name="connsiteY41" fmla="*/ 4708 h 150661"/>
                  <a:gd name="connsiteX42" fmla="*/ 218810 w 395483"/>
                  <a:gd name="connsiteY42" fmla="*/ 4708 h 150661"/>
                  <a:gd name="connsiteX43" fmla="*/ 214565 w 395483"/>
                  <a:gd name="connsiteY43" fmla="*/ 11881 h 150661"/>
                  <a:gd name="connsiteX44" fmla="*/ 227299 w 395483"/>
                  <a:gd name="connsiteY44" fmla="*/ 14750 h 150661"/>
                  <a:gd name="connsiteX45" fmla="*/ 231543 w 395483"/>
                  <a:gd name="connsiteY45" fmla="*/ 6142 h 150661"/>
                  <a:gd name="connsiteX46" fmla="*/ 241447 w 395483"/>
                  <a:gd name="connsiteY46" fmla="*/ 9011 h 150661"/>
                  <a:gd name="connsiteX47" fmla="*/ 268328 w 395483"/>
                  <a:gd name="connsiteY47" fmla="*/ 11881 h 150661"/>
                  <a:gd name="connsiteX48" fmla="*/ 286721 w 395483"/>
                  <a:gd name="connsiteY48" fmla="*/ 17619 h 150661"/>
                  <a:gd name="connsiteX49" fmla="*/ 276817 w 395483"/>
                  <a:gd name="connsiteY49" fmla="*/ 24791 h 150661"/>
                  <a:gd name="connsiteX50" fmla="*/ 265499 w 395483"/>
                  <a:gd name="connsiteY50" fmla="*/ 31964 h 150661"/>
                  <a:gd name="connsiteX51" fmla="*/ 238617 w 395483"/>
                  <a:gd name="connsiteY51" fmla="*/ 31964 h 150661"/>
                  <a:gd name="connsiteX52" fmla="*/ 241447 w 395483"/>
                  <a:gd name="connsiteY52" fmla="*/ 37702 h 150661"/>
                  <a:gd name="connsiteX53" fmla="*/ 213151 w 395483"/>
                  <a:gd name="connsiteY53" fmla="*/ 34833 h 150661"/>
                  <a:gd name="connsiteX54" fmla="*/ 193343 w 395483"/>
                  <a:gd name="connsiteY54" fmla="*/ 31964 h 150661"/>
                  <a:gd name="connsiteX55" fmla="*/ 172121 w 395483"/>
                  <a:gd name="connsiteY55" fmla="*/ 29095 h 150661"/>
                  <a:gd name="connsiteX56" fmla="*/ 163632 w 395483"/>
                  <a:gd name="connsiteY56" fmla="*/ 31964 h 150661"/>
                  <a:gd name="connsiteX57" fmla="*/ 156558 w 395483"/>
                  <a:gd name="connsiteY57" fmla="*/ 26226 h 150661"/>
                  <a:gd name="connsiteX58" fmla="*/ 142410 w 395483"/>
                  <a:gd name="connsiteY58" fmla="*/ 26226 h 150661"/>
                  <a:gd name="connsiteX59" fmla="*/ 153728 w 395483"/>
                  <a:gd name="connsiteY59" fmla="*/ 36267 h 150661"/>
                  <a:gd name="connsiteX60" fmla="*/ 166462 w 395483"/>
                  <a:gd name="connsiteY60" fmla="*/ 39136 h 150661"/>
                  <a:gd name="connsiteX61" fmla="*/ 177780 w 395483"/>
                  <a:gd name="connsiteY61" fmla="*/ 34833 h 150661"/>
                  <a:gd name="connsiteX62" fmla="*/ 180610 w 395483"/>
                  <a:gd name="connsiteY62" fmla="*/ 42005 h 150661"/>
                  <a:gd name="connsiteX63" fmla="*/ 193343 w 395483"/>
                  <a:gd name="connsiteY63" fmla="*/ 42005 h 150661"/>
                  <a:gd name="connsiteX64" fmla="*/ 194758 w 395483"/>
                  <a:gd name="connsiteY64" fmla="*/ 49178 h 150661"/>
                  <a:gd name="connsiteX65" fmla="*/ 207491 w 395483"/>
                  <a:gd name="connsiteY65" fmla="*/ 50613 h 150661"/>
                  <a:gd name="connsiteX66" fmla="*/ 213151 w 395483"/>
                  <a:gd name="connsiteY66" fmla="*/ 59220 h 150661"/>
                  <a:gd name="connsiteX67" fmla="*/ 224469 w 395483"/>
                  <a:gd name="connsiteY67" fmla="*/ 56351 h 150661"/>
                  <a:gd name="connsiteX68" fmla="*/ 228714 w 395483"/>
                  <a:gd name="connsiteY68" fmla="*/ 62089 h 150661"/>
                  <a:gd name="connsiteX69" fmla="*/ 237202 w 395483"/>
                  <a:gd name="connsiteY69" fmla="*/ 64958 h 150661"/>
                  <a:gd name="connsiteX70" fmla="*/ 248521 w 395483"/>
                  <a:gd name="connsiteY70" fmla="*/ 63523 h 150661"/>
                  <a:gd name="connsiteX71" fmla="*/ 254180 w 395483"/>
                  <a:gd name="connsiteY71" fmla="*/ 70696 h 150661"/>
                  <a:gd name="connsiteX72" fmla="*/ 237202 w 395483"/>
                  <a:gd name="connsiteY72" fmla="*/ 72130 h 150661"/>
                  <a:gd name="connsiteX73" fmla="*/ 228714 w 395483"/>
                  <a:gd name="connsiteY73" fmla="*/ 80737 h 150661"/>
                  <a:gd name="connsiteX74" fmla="*/ 218810 w 395483"/>
                  <a:gd name="connsiteY74" fmla="*/ 79303 h 150661"/>
                  <a:gd name="connsiteX75" fmla="*/ 210321 w 395483"/>
                  <a:gd name="connsiteY75" fmla="*/ 79303 h 150661"/>
                  <a:gd name="connsiteX76" fmla="*/ 211736 w 395483"/>
                  <a:gd name="connsiteY76" fmla="*/ 69261 h 150661"/>
                  <a:gd name="connsiteX77" fmla="*/ 194758 w 395483"/>
                  <a:gd name="connsiteY77" fmla="*/ 79303 h 150661"/>
                  <a:gd name="connsiteX78" fmla="*/ 184854 w 395483"/>
                  <a:gd name="connsiteY78" fmla="*/ 72130 h 150661"/>
                  <a:gd name="connsiteX79" fmla="*/ 196173 w 395483"/>
                  <a:gd name="connsiteY79" fmla="*/ 62089 h 150661"/>
                  <a:gd name="connsiteX80" fmla="*/ 184854 w 395483"/>
                  <a:gd name="connsiteY80" fmla="*/ 56351 h 150661"/>
                  <a:gd name="connsiteX81" fmla="*/ 174950 w 395483"/>
                  <a:gd name="connsiteY81" fmla="*/ 50613 h 150661"/>
                  <a:gd name="connsiteX82" fmla="*/ 156558 w 395483"/>
                  <a:gd name="connsiteY82" fmla="*/ 49178 h 150661"/>
                  <a:gd name="connsiteX83" fmla="*/ 150899 w 395483"/>
                  <a:gd name="connsiteY83" fmla="*/ 57785 h 150661"/>
                  <a:gd name="connsiteX84" fmla="*/ 146654 w 395483"/>
                  <a:gd name="connsiteY84" fmla="*/ 64958 h 150661"/>
                  <a:gd name="connsiteX85" fmla="*/ 139580 w 395483"/>
                  <a:gd name="connsiteY85" fmla="*/ 67827 h 150661"/>
                  <a:gd name="connsiteX86" fmla="*/ 138165 w 395483"/>
                  <a:gd name="connsiteY86" fmla="*/ 77868 h 150661"/>
                  <a:gd name="connsiteX87" fmla="*/ 128261 w 395483"/>
                  <a:gd name="connsiteY87" fmla="*/ 79303 h 150661"/>
                  <a:gd name="connsiteX88" fmla="*/ 121187 w 395483"/>
                  <a:gd name="connsiteY88" fmla="*/ 96517 h 150661"/>
                  <a:gd name="connsiteX89" fmla="*/ 97135 w 395483"/>
                  <a:gd name="connsiteY89" fmla="*/ 89344 h 150661"/>
                  <a:gd name="connsiteX90" fmla="*/ 78743 w 395483"/>
                  <a:gd name="connsiteY90" fmla="*/ 82172 h 150661"/>
                  <a:gd name="connsiteX91" fmla="*/ 68839 w 395483"/>
                  <a:gd name="connsiteY91" fmla="*/ 79303 h 150661"/>
                  <a:gd name="connsiteX92" fmla="*/ 63180 w 395483"/>
                  <a:gd name="connsiteY92" fmla="*/ 72130 h 150661"/>
                  <a:gd name="connsiteX93" fmla="*/ 54691 w 395483"/>
                  <a:gd name="connsiteY93" fmla="*/ 63523 h 150661"/>
                  <a:gd name="connsiteX94" fmla="*/ 66009 w 395483"/>
                  <a:gd name="connsiteY94" fmla="*/ 60654 h 150661"/>
                  <a:gd name="connsiteX95" fmla="*/ 80158 w 395483"/>
                  <a:gd name="connsiteY95" fmla="*/ 59220 h 150661"/>
                  <a:gd name="connsiteX96" fmla="*/ 90061 w 395483"/>
                  <a:gd name="connsiteY96" fmla="*/ 57785 h 150661"/>
                  <a:gd name="connsiteX97" fmla="*/ 84402 w 395483"/>
                  <a:gd name="connsiteY97" fmla="*/ 50613 h 150661"/>
                  <a:gd name="connsiteX98" fmla="*/ 81572 w 395483"/>
                  <a:gd name="connsiteY98" fmla="*/ 46309 h 150661"/>
                  <a:gd name="connsiteX99" fmla="*/ 73084 w 395483"/>
                  <a:gd name="connsiteY99" fmla="*/ 46309 h 150661"/>
                  <a:gd name="connsiteX100" fmla="*/ 70254 w 395483"/>
                  <a:gd name="connsiteY100" fmla="*/ 54916 h 150661"/>
                  <a:gd name="connsiteX101" fmla="*/ 58935 w 395483"/>
                  <a:gd name="connsiteY101" fmla="*/ 57785 h 150661"/>
                  <a:gd name="connsiteX102" fmla="*/ 44787 w 395483"/>
                  <a:gd name="connsiteY102" fmla="*/ 57785 h 150661"/>
                  <a:gd name="connsiteX103" fmla="*/ 33469 w 395483"/>
                  <a:gd name="connsiteY103" fmla="*/ 49178 h 150661"/>
                  <a:gd name="connsiteX104" fmla="*/ 24980 w 395483"/>
                  <a:gd name="connsiteY104" fmla="*/ 46309 h 150661"/>
                  <a:gd name="connsiteX105" fmla="*/ 19320 w 395483"/>
                  <a:gd name="connsiteY105" fmla="*/ 37702 h 150661"/>
                  <a:gd name="connsiteX106" fmla="*/ 9417 w 395483"/>
                  <a:gd name="connsiteY106" fmla="*/ 30529 h 150661"/>
                  <a:gd name="connsiteX107" fmla="*/ 9417 w 395483"/>
                  <a:gd name="connsiteY107" fmla="*/ 19053 h 150661"/>
                  <a:gd name="connsiteX108" fmla="*/ 17906 w 395483"/>
                  <a:gd name="connsiteY108" fmla="*/ 21922 h 150661"/>
                  <a:gd name="connsiteX109" fmla="*/ 27809 w 395483"/>
                  <a:gd name="connsiteY109" fmla="*/ 17619 h 150661"/>
                  <a:gd name="connsiteX110" fmla="*/ 32054 w 395483"/>
                  <a:gd name="connsiteY110" fmla="*/ 20488 h 150661"/>
                  <a:gd name="connsiteX111" fmla="*/ 40543 w 395483"/>
                  <a:gd name="connsiteY111" fmla="*/ 21922 h 150661"/>
                  <a:gd name="connsiteX112" fmla="*/ 53276 w 395483"/>
                  <a:gd name="connsiteY112" fmla="*/ 19053 h 150661"/>
                  <a:gd name="connsiteX113" fmla="*/ 63180 w 395483"/>
                  <a:gd name="connsiteY113" fmla="*/ 21922 h 150661"/>
                  <a:gd name="connsiteX114" fmla="*/ 51861 w 395483"/>
                  <a:gd name="connsiteY114" fmla="*/ 27660 h 150661"/>
                  <a:gd name="connsiteX115" fmla="*/ 58935 w 395483"/>
                  <a:gd name="connsiteY115" fmla="*/ 31964 h 150661"/>
                  <a:gd name="connsiteX116" fmla="*/ 71669 w 395483"/>
                  <a:gd name="connsiteY116" fmla="*/ 24791 h 150661"/>
                  <a:gd name="connsiteX117" fmla="*/ 82987 w 395483"/>
                  <a:gd name="connsiteY117" fmla="*/ 24791 h 150661"/>
                  <a:gd name="connsiteX118" fmla="*/ 97135 w 395483"/>
                  <a:gd name="connsiteY118" fmla="*/ 37702 h 150661"/>
                  <a:gd name="connsiteX119" fmla="*/ 101380 w 395483"/>
                  <a:gd name="connsiteY119" fmla="*/ 31964 h 150661"/>
                  <a:gd name="connsiteX120" fmla="*/ 90061 w 395483"/>
                  <a:gd name="connsiteY120" fmla="*/ 20488 h 150661"/>
                  <a:gd name="connsiteX121" fmla="*/ 105624 w 395483"/>
                  <a:gd name="connsiteY121" fmla="*/ 14750 h 150661"/>
                  <a:gd name="connsiteX122" fmla="*/ 114113 w 395483"/>
                  <a:gd name="connsiteY122" fmla="*/ 19053 h 150661"/>
                  <a:gd name="connsiteX123" fmla="*/ 125432 w 395483"/>
                  <a:gd name="connsiteY123" fmla="*/ 19053 h 150661"/>
                  <a:gd name="connsiteX124" fmla="*/ 133921 w 395483"/>
                  <a:gd name="connsiteY124" fmla="*/ 17619 h 150661"/>
                  <a:gd name="connsiteX125" fmla="*/ 169493 w 395483"/>
                  <a:gd name="connsiteY125" fmla="*/ 0 h 150661"/>
                  <a:gd name="connsiteX126" fmla="*/ 181263 w 395483"/>
                  <a:gd name="connsiteY126" fmla="*/ 0 h 150661"/>
                  <a:gd name="connsiteX127" fmla="*/ 181263 w 395483"/>
                  <a:gd name="connsiteY127" fmla="*/ 4708 h 150661"/>
                  <a:gd name="connsiteX128" fmla="*/ 172435 w 395483"/>
                  <a:gd name="connsiteY128" fmla="*/ 4708 h 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95483" h="150661">
                    <a:moveTo>
                      <a:pt x="161253" y="141244"/>
                    </a:moveTo>
                    <a:lnTo>
                      <a:pt x="167138" y="144383"/>
                    </a:lnTo>
                    <a:lnTo>
                      <a:pt x="162724" y="150661"/>
                    </a:lnTo>
                    <a:lnTo>
                      <a:pt x="155368" y="145953"/>
                    </a:lnTo>
                    <a:close/>
                    <a:moveTo>
                      <a:pt x="271389" y="89456"/>
                    </a:moveTo>
                    <a:lnTo>
                      <a:pt x="273071" y="93870"/>
                    </a:lnTo>
                    <a:lnTo>
                      <a:pt x="264664" y="101226"/>
                    </a:lnTo>
                    <a:lnTo>
                      <a:pt x="261301" y="96812"/>
                    </a:lnTo>
                    <a:close/>
                    <a:moveTo>
                      <a:pt x="278564" y="42373"/>
                    </a:moveTo>
                    <a:lnTo>
                      <a:pt x="289550" y="46610"/>
                    </a:lnTo>
                    <a:lnTo>
                      <a:pt x="283272" y="49435"/>
                    </a:lnTo>
                    <a:lnTo>
                      <a:pt x="275426" y="48023"/>
                    </a:lnTo>
                    <a:close/>
                    <a:moveTo>
                      <a:pt x="9887" y="40019"/>
                    </a:moveTo>
                    <a:lnTo>
                      <a:pt x="14124" y="45669"/>
                    </a:lnTo>
                    <a:lnTo>
                      <a:pt x="19774" y="48494"/>
                    </a:lnTo>
                    <a:lnTo>
                      <a:pt x="31073" y="54144"/>
                    </a:lnTo>
                    <a:lnTo>
                      <a:pt x="35311" y="56969"/>
                    </a:lnTo>
                    <a:lnTo>
                      <a:pt x="28249" y="61206"/>
                    </a:lnTo>
                    <a:lnTo>
                      <a:pt x="12712" y="52731"/>
                    </a:lnTo>
                    <a:lnTo>
                      <a:pt x="0" y="44256"/>
                    </a:lnTo>
                    <a:close/>
                    <a:moveTo>
                      <a:pt x="328449" y="37666"/>
                    </a:moveTo>
                    <a:lnTo>
                      <a:pt x="334278" y="41197"/>
                    </a:lnTo>
                    <a:lnTo>
                      <a:pt x="326992" y="42374"/>
                    </a:lnTo>
                    <a:lnTo>
                      <a:pt x="313876" y="42374"/>
                    </a:lnTo>
                    <a:lnTo>
                      <a:pt x="305133" y="42374"/>
                    </a:lnTo>
                    <a:lnTo>
                      <a:pt x="303675" y="38843"/>
                    </a:lnTo>
                    <a:close/>
                    <a:moveTo>
                      <a:pt x="294258" y="11770"/>
                    </a:moveTo>
                    <a:lnTo>
                      <a:pt x="301320" y="11770"/>
                    </a:lnTo>
                    <a:lnTo>
                      <a:pt x="301320" y="18832"/>
                    </a:lnTo>
                    <a:lnTo>
                      <a:pt x="294258" y="17067"/>
                    </a:lnTo>
                    <a:close/>
                    <a:moveTo>
                      <a:pt x="394071" y="9417"/>
                    </a:moveTo>
                    <a:lnTo>
                      <a:pt x="395483" y="12556"/>
                    </a:lnTo>
                    <a:lnTo>
                      <a:pt x="381359" y="18834"/>
                    </a:lnTo>
                    <a:lnTo>
                      <a:pt x="360172" y="18834"/>
                    </a:lnTo>
                    <a:lnTo>
                      <a:pt x="361585" y="12556"/>
                    </a:lnTo>
                    <a:close/>
                    <a:moveTo>
                      <a:pt x="133921" y="4708"/>
                    </a:moveTo>
                    <a:lnTo>
                      <a:pt x="140995" y="11881"/>
                    </a:lnTo>
                    <a:lnTo>
                      <a:pt x="153728" y="7577"/>
                    </a:lnTo>
                    <a:lnTo>
                      <a:pt x="166462" y="6142"/>
                    </a:lnTo>
                    <a:lnTo>
                      <a:pt x="199002" y="13315"/>
                    </a:lnTo>
                    <a:lnTo>
                      <a:pt x="203247" y="14750"/>
                    </a:lnTo>
                    <a:lnTo>
                      <a:pt x="207491" y="4708"/>
                    </a:lnTo>
                    <a:lnTo>
                      <a:pt x="218810" y="4708"/>
                    </a:lnTo>
                    <a:lnTo>
                      <a:pt x="214565" y="11881"/>
                    </a:lnTo>
                    <a:lnTo>
                      <a:pt x="227299" y="14750"/>
                    </a:lnTo>
                    <a:lnTo>
                      <a:pt x="231543" y="6142"/>
                    </a:lnTo>
                    <a:cubicBezTo>
                      <a:pt x="232958" y="7577"/>
                      <a:pt x="234373" y="7577"/>
                      <a:pt x="241447" y="9011"/>
                    </a:cubicBezTo>
                    <a:cubicBezTo>
                      <a:pt x="255595" y="11881"/>
                      <a:pt x="259840" y="10446"/>
                      <a:pt x="268328" y="11881"/>
                    </a:cubicBezTo>
                    <a:cubicBezTo>
                      <a:pt x="276817" y="13315"/>
                      <a:pt x="285306" y="14750"/>
                      <a:pt x="286721" y="17619"/>
                    </a:cubicBezTo>
                    <a:cubicBezTo>
                      <a:pt x="289551" y="20488"/>
                      <a:pt x="282477" y="24791"/>
                      <a:pt x="276817" y="24791"/>
                    </a:cubicBezTo>
                    <a:cubicBezTo>
                      <a:pt x="272573" y="24791"/>
                      <a:pt x="268328" y="29095"/>
                      <a:pt x="265499" y="31964"/>
                    </a:cubicBezTo>
                    <a:cubicBezTo>
                      <a:pt x="264084" y="34833"/>
                      <a:pt x="237202" y="29095"/>
                      <a:pt x="238617" y="31964"/>
                    </a:cubicBezTo>
                    <a:cubicBezTo>
                      <a:pt x="240032" y="34833"/>
                      <a:pt x="241447" y="37702"/>
                      <a:pt x="241447" y="37702"/>
                    </a:cubicBezTo>
                    <a:lnTo>
                      <a:pt x="213151" y="34833"/>
                    </a:lnTo>
                    <a:cubicBezTo>
                      <a:pt x="213151" y="34833"/>
                      <a:pt x="200417" y="33398"/>
                      <a:pt x="193343" y="31964"/>
                    </a:cubicBezTo>
                    <a:cubicBezTo>
                      <a:pt x="186269" y="31964"/>
                      <a:pt x="172121" y="29095"/>
                      <a:pt x="172121" y="29095"/>
                    </a:cubicBezTo>
                    <a:lnTo>
                      <a:pt x="163632" y="31964"/>
                    </a:lnTo>
                    <a:lnTo>
                      <a:pt x="156558" y="26226"/>
                    </a:lnTo>
                    <a:cubicBezTo>
                      <a:pt x="156558" y="26226"/>
                      <a:pt x="139580" y="16184"/>
                      <a:pt x="142410" y="26226"/>
                    </a:cubicBezTo>
                    <a:cubicBezTo>
                      <a:pt x="145239" y="36267"/>
                      <a:pt x="153728" y="36267"/>
                      <a:pt x="153728" y="36267"/>
                    </a:cubicBezTo>
                    <a:lnTo>
                      <a:pt x="166462" y="39136"/>
                    </a:lnTo>
                    <a:lnTo>
                      <a:pt x="177780" y="34833"/>
                    </a:lnTo>
                    <a:lnTo>
                      <a:pt x="180610" y="42005"/>
                    </a:lnTo>
                    <a:cubicBezTo>
                      <a:pt x="180610" y="42005"/>
                      <a:pt x="194758" y="39136"/>
                      <a:pt x="193343" y="42005"/>
                    </a:cubicBezTo>
                    <a:cubicBezTo>
                      <a:pt x="191928" y="43440"/>
                      <a:pt x="194758" y="49178"/>
                      <a:pt x="194758" y="49178"/>
                    </a:cubicBezTo>
                    <a:cubicBezTo>
                      <a:pt x="194758" y="49178"/>
                      <a:pt x="207491" y="46309"/>
                      <a:pt x="207491" y="50613"/>
                    </a:cubicBezTo>
                    <a:cubicBezTo>
                      <a:pt x="207491" y="53482"/>
                      <a:pt x="213151" y="59220"/>
                      <a:pt x="213151" y="59220"/>
                    </a:cubicBezTo>
                    <a:lnTo>
                      <a:pt x="224469" y="56351"/>
                    </a:lnTo>
                    <a:lnTo>
                      <a:pt x="228714" y="62089"/>
                    </a:lnTo>
                    <a:cubicBezTo>
                      <a:pt x="228714" y="62089"/>
                      <a:pt x="234373" y="64958"/>
                      <a:pt x="237202" y="64958"/>
                    </a:cubicBezTo>
                    <a:cubicBezTo>
                      <a:pt x="241447" y="63523"/>
                      <a:pt x="247106" y="60654"/>
                      <a:pt x="248521" y="63523"/>
                    </a:cubicBezTo>
                    <a:cubicBezTo>
                      <a:pt x="251351" y="66392"/>
                      <a:pt x="259840" y="67827"/>
                      <a:pt x="254180" y="70696"/>
                    </a:cubicBezTo>
                    <a:cubicBezTo>
                      <a:pt x="248521" y="72130"/>
                      <a:pt x="235788" y="69261"/>
                      <a:pt x="237202" y="72130"/>
                    </a:cubicBezTo>
                    <a:cubicBezTo>
                      <a:pt x="240032" y="76434"/>
                      <a:pt x="238617" y="82172"/>
                      <a:pt x="228714" y="80737"/>
                    </a:cubicBezTo>
                    <a:lnTo>
                      <a:pt x="218810" y="79303"/>
                    </a:lnTo>
                    <a:cubicBezTo>
                      <a:pt x="218810" y="79303"/>
                      <a:pt x="208906" y="82172"/>
                      <a:pt x="210321" y="79303"/>
                    </a:cubicBezTo>
                    <a:cubicBezTo>
                      <a:pt x="213151" y="77868"/>
                      <a:pt x="221639" y="60654"/>
                      <a:pt x="211736" y="69261"/>
                    </a:cubicBezTo>
                    <a:cubicBezTo>
                      <a:pt x="201832" y="77868"/>
                      <a:pt x="196173" y="79303"/>
                      <a:pt x="194758" y="79303"/>
                    </a:cubicBezTo>
                    <a:cubicBezTo>
                      <a:pt x="191928" y="79303"/>
                      <a:pt x="184854" y="72130"/>
                      <a:pt x="184854" y="72130"/>
                    </a:cubicBezTo>
                    <a:lnTo>
                      <a:pt x="196173" y="62089"/>
                    </a:lnTo>
                    <a:cubicBezTo>
                      <a:pt x="196173" y="62089"/>
                      <a:pt x="187684" y="56351"/>
                      <a:pt x="184854" y="56351"/>
                    </a:cubicBezTo>
                    <a:cubicBezTo>
                      <a:pt x="182025" y="56351"/>
                      <a:pt x="174950" y="50613"/>
                      <a:pt x="174950" y="50613"/>
                    </a:cubicBezTo>
                    <a:lnTo>
                      <a:pt x="156558" y="49178"/>
                    </a:lnTo>
                    <a:lnTo>
                      <a:pt x="150899" y="57785"/>
                    </a:lnTo>
                    <a:lnTo>
                      <a:pt x="146654" y="64958"/>
                    </a:lnTo>
                    <a:lnTo>
                      <a:pt x="139580" y="67827"/>
                    </a:lnTo>
                    <a:cubicBezTo>
                      <a:pt x="139580" y="67827"/>
                      <a:pt x="140995" y="76434"/>
                      <a:pt x="138165" y="77868"/>
                    </a:cubicBezTo>
                    <a:cubicBezTo>
                      <a:pt x="135336" y="77868"/>
                      <a:pt x="129676" y="70696"/>
                      <a:pt x="128261" y="79303"/>
                    </a:cubicBezTo>
                    <a:cubicBezTo>
                      <a:pt x="125432" y="89344"/>
                      <a:pt x="126847" y="96517"/>
                      <a:pt x="121187" y="96517"/>
                    </a:cubicBezTo>
                    <a:cubicBezTo>
                      <a:pt x="114113" y="96517"/>
                      <a:pt x="101380" y="89344"/>
                      <a:pt x="97135" y="89344"/>
                    </a:cubicBezTo>
                    <a:cubicBezTo>
                      <a:pt x="92891" y="87910"/>
                      <a:pt x="82987" y="82172"/>
                      <a:pt x="78743" y="82172"/>
                    </a:cubicBezTo>
                    <a:cubicBezTo>
                      <a:pt x="74498" y="82172"/>
                      <a:pt x="68839" y="79303"/>
                      <a:pt x="68839" y="79303"/>
                    </a:cubicBezTo>
                    <a:lnTo>
                      <a:pt x="63180" y="72130"/>
                    </a:lnTo>
                    <a:lnTo>
                      <a:pt x="54691" y="63523"/>
                    </a:lnTo>
                    <a:cubicBezTo>
                      <a:pt x="54691" y="63523"/>
                      <a:pt x="58935" y="60654"/>
                      <a:pt x="66009" y="60654"/>
                    </a:cubicBezTo>
                    <a:cubicBezTo>
                      <a:pt x="74498" y="60654"/>
                      <a:pt x="74498" y="57785"/>
                      <a:pt x="80158" y="59220"/>
                    </a:cubicBezTo>
                    <a:cubicBezTo>
                      <a:pt x="87232" y="60654"/>
                      <a:pt x="90061" y="57785"/>
                      <a:pt x="90061" y="57785"/>
                    </a:cubicBezTo>
                    <a:lnTo>
                      <a:pt x="84402" y="50613"/>
                    </a:lnTo>
                    <a:lnTo>
                      <a:pt x="81572" y="46309"/>
                    </a:lnTo>
                    <a:lnTo>
                      <a:pt x="73084" y="46309"/>
                    </a:lnTo>
                    <a:lnTo>
                      <a:pt x="70254" y="54916"/>
                    </a:lnTo>
                    <a:cubicBezTo>
                      <a:pt x="70254" y="54916"/>
                      <a:pt x="61765" y="57785"/>
                      <a:pt x="58935" y="57785"/>
                    </a:cubicBezTo>
                    <a:cubicBezTo>
                      <a:pt x="54691" y="57785"/>
                      <a:pt x="44787" y="57785"/>
                      <a:pt x="44787" y="57785"/>
                    </a:cubicBezTo>
                    <a:lnTo>
                      <a:pt x="33469" y="49178"/>
                    </a:lnTo>
                    <a:lnTo>
                      <a:pt x="24980" y="46309"/>
                    </a:lnTo>
                    <a:lnTo>
                      <a:pt x="19320" y="37702"/>
                    </a:lnTo>
                    <a:lnTo>
                      <a:pt x="9417" y="30529"/>
                    </a:lnTo>
                    <a:lnTo>
                      <a:pt x="9417" y="19053"/>
                    </a:lnTo>
                    <a:lnTo>
                      <a:pt x="17906" y="21922"/>
                    </a:lnTo>
                    <a:lnTo>
                      <a:pt x="27809" y="17619"/>
                    </a:lnTo>
                    <a:lnTo>
                      <a:pt x="32054" y="20488"/>
                    </a:lnTo>
                    <a:lnTo>
                      <a:pt x="40543" y="21922"/>
                    </a:lnTo>
                    <a:lnTo>
                      <a:pt x="53276" y="19053"/>
                    </a:lnTo>
                    <a:lnTo>
                      <a:pt x="63180" y="21922"/>
                    </a:lnTo>
                    <a:lnTo>
                      <a:pt x="51861" y="27660"/>
                    </a:lnTo>
                    <a:lnTo>
                      <a:pt x="58935" y="31964"/>
                    </a:lnTo>
                    <a:lnTo>
                      <a:pt x="71669" y="24791"/>
                    </a:lnTo>
                    <a:lnTo>
                      <a:pt x="82987" y="24791"/>
                    </a:lnTo>
                    <a:lnTo>
                      <a:pt x="97135" y="37702"/>
                    </a:lnTo>
                    <a:lnTo>
                      <a:pt x="101380" y="31964"/>
                    </a:lnTo>
                    <a:lnTo>
                      <a:pt x="90061" y="20488"/>
                    </a:lnTo>
                    <a:lnTo>
                      <a:pt x="105624" y="14750"/>
                    </a:lnTo>
                    <a:lnTo>
                      <a:pt x="114113" y="19053"/>
                    </a:lnTo>
                    <a:lnTo>
                      <a:pt x="125432" y="19053"/>
                    </a:lnTo>
                    <a:lnTo>
                      <a:pt x="133921" y="17619"/>
                    </a:lnTo>
                    <a:close/>
                    <a:moveTo>
                      <a:pt x="169493" y="0"/>
                    </a:moveTo>
                    <a:lnTo>
                      <a:pt x="181263" y="0"/>
                    </a:lnTo>
                    <a:lnTo>
                      <a:pt x="181263" y="4708"/>
                    </a:lnTo>
                    <a:lnTo>
                      <a:pt x="172435"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2" name="Switzerland"/>
              <p:cNvSpPr>
                <a:spLocks/>
              </p:cNvSpPr>
              <p:nvPr/>
            </p:nvSpPr>
            <p:spPr bwMode="auto">
              <a:xfrm>
                <a:off x="5184886" y="2489750"/>
                <a:ext cx="117701" cy="51787"/>
              </a:xfrm>
              <a:custGeom>
                <a:avLst/>
                <a:gdLst>
                  <a:gd name="T0" fmla="*/ 24 w 82"/>
                  <a:gd name="T1" fmla="*/ 9 h 37"/>
                  <a:gd name="T2" fmla="*/ 24 w 82"/>
                  <a:gd name="T3" fmla="*/ 9 h 37"/>
                  <a:gd name="T4" fmla="*/ 23 w 82"/>
                  <a:gd name="T5" fmla="*/ 9 h 37"/>
                  <a:gd name="T6" fmla="*/ 18 w 82"/>
                  <a:gd name="T7" fmla="*/ 7 h 37"/>
                  <a:gd name="T8" fmla="*/ 18 w 82"/>
                  <a:gd name="T9" fmla="*/ 11 h 37"/>
                  <a:gd name="T10" fmla="*/ 7 w 82"/>
                  <a:gd name="T11" fmla="*/ 23 h 37"/>
                  <a:gd name="T12" fmla="*/ 0 w 82"/>
                  <a:gd name="T13" fmla="*/ 32 h 37"/>
                  <a:gd name="T14" fmla="*/ 4 w 82"/>
                  <a:gd name="T15" fmla="*/ 34 h 37"/>
                  <a:gd name="T16" fmla="*/ 10 w 82"/>
                  <a:gd name="T17" fmla="*/ 22 h 37"/>
                  <a:gd name="T18" fmla="*/ 18 w 82"/>
                  <a:gd name="T19" fmla="*/ 34 h 37"/>
                  <a:gd name="T20" fmla="*/ 18 w 82"/>
                  <a:gd name="T21" fmla="*/ 36 h 37"/>
                  <a:gd name="T22" fmla="*/ 26 w 82"/>
                  <a:gd name="T23" fmla="*/ 34 h 37"/>
                  <a:gd name="T24" fmla="*/ 27 w 82"/>
                  <a:gd name="T25" fmla="*/ 34 h 37"/>
                  <a:gd name="T26" fmla="*/ 33 w 82"/>
                  <a:gd name="T27" fmla="*/ 37 h 37"/>
                  <a:gd name="T28" fmla="*/ 32 w 82"/>
                  <a:gd name="T29" fmla="*/ 28 h 37"/>
                  <a:gd name="T30" fmla="*/ 34 w 82"/>
                  <a:gd name="T31" fmla="*/ 28 h 37"/>
                  <a:gd name="T32" fmla="*/ 42 w 82"/>
                  <a:gd name="T33" fmla="*/ 27 h 37"/>
                  <a:gd name="T34" fmla="*/ 51 w 82"/>
                  <a:gd name="T35" fmla="*/ 37 h 37"/>
                  <a:gd name="T36" fmla="*/ 57 w 82"/>
                  <a:gd name="T37" fmla="*/ 24 h 37"/>
                  <a:gd name="T38" fmla="*/ 59 w 82"/>
                  <a:gd name="T39" fmla="*/ 27 h 37"/>
                  <a:gd name="T40" fmla="*/ 62 w 82"/>
                  <a:gd name="T41" fmla="*/ 31 h 37"/>
                  <a:gd name="T42" fmla="*/ 67 w 82"/>
                  <a:gd name="T43" fmla="*/ 23 h 37"/>
                  <a:gd name="T44" fmla="*/ 68 w 82"/>
                  <a:gd name="T45" fmla="*/ 26 h 37"/>
                  <a:gd name="T46" fmla="*/ 69 w 82"/>
                  <a:gd name="T47" fmla="*/ 27 h 37"/>
                  <a:gd name="T48" fmla="*/ 70 w 82"/>
                  <a:gd name="T49" fmla="*/ 20 h 37"/>
                  <a:gd name="T50" fmla="*/ 72 w 82"/>
                  <a:gd name="T51" fmla="*/ 22 h 37"/>
                  <a:gd name="T52" fmla="*/ 76 w 82"/>
                  <a:gd name="T53" fmla="*/ 24 h 37"/>
                  <a:gd name="T54" fmla="*/ 78 w 82"/>
                  <a:gd name="T55" fmla="*/ 16 h 37"/>
                  <a:gd name="T56" fmla="*/ 79 w 82"/>
                  <a:gd name="T57" fmla="*/ 16 h 37"/>
                  <a:gd name="T58" fmla="*/ 80 w 82"/>
                  <a:gd name="T59" fmla="*/ 16 h 37"/>
                  <a:gd name="T60" fmla="*/ 82 w 82"/>
                  <a:gd name="T61" fmla="*/ 6 h 37"/>
                  <a:gd name="T62" fmla="*/ 78 w 82"/>
                  <a:gd name="T63" fmla="*/ 5 h 37"/>
                  <a:gd name="T64" fmla="*/ 74 w 82"/>
                  <a:gd name="T65" fmla="*/ 9 h 37"/>
                  <a:gd name="T66" fmla="*/ 73 w 82"/>
                  <a:gd name="T67" fmla="*/ 9 h 37"/>
                  <a:gd name="T68" fmla="*/ 67 w 82"/>
                  <a:gd name="T69" fmla="*/ 6 h 37"/>
                  <a:gd name="T70" fmla="*/ 61 w 82"/>
                  <a:gd name="T71" fmla="*/ 5 h 37"/>
                  <a:gd name="T72" fmla="*/ 51 w 82"/>
                  <a:gd name="T73" fmla="*/ 3 h 37"/>
                  <a:gd name="T74" fmla="*/ 51 w 82"/>
                  <a:gd name="T75" fmla="*/ 3 h 37"/>
                  <a:gd name="T76" fmla="*/ 45 w 82"/>
                  <a:gd name="T77" fmla="*/ 0 h 37"/>
                  <a:gd name="T78" fmla="*/ 40 w 82"/>
                  <a:gd name="T79" fmla="*/ 6 h 37"/>
                  <a:gd name="T80" fmla="*/ 27 w 82"/>
                  <a:gd name="T81" fmla="*/ 5 h 37"/>
                  <a:gd name="T82" fmla="*/ 24 w 82"/>
                  <a:gd name="T8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37">
                    <a:moveTo>
                      <a:pt x="24" y="9"/>
                    </a:moveTo>
                    <a:lnTo>
                      <a:pt x="24" y="9"/>
                    </a:lnTo>
                    <a:lnTo>
                      <a:pt x="23" y="9"/>
                    </a:lnTo>
                    <a:lnTo>
                      <a:pt x="18" y="7"/>
                    </a:lnTo>
                    <a:lnTo>
                      <a:pt x="18" y="11"/>
                    </a:lnTo>
                    <a:lnTo>
                      <a:pt x="7" y="23"/>
                    </a:lnTo>
                    <a:lnTo>
                      <a:pt x="0" y="32"/>
                    </a:lnTo>
                    <a:lnTo>
                      <a:pt x="4" y="34"/>
                    </a:lnTo>
                    <a:lnTo>
                      <a:pt x="10" y="22"/>
                    </a:lnTo>
                    <a:lnTo>
                      <a:pt x="18" y="34"/>
                    </a:lnTo>
                    <a:lnTo>
                      <a:pt x="18" y="36"/>
                    </a:lnTo>
                    <a:lnTo>
                      <a:pt x="26" y="34"/>
                    </a:lnTo>
                    <a:lnTo>
                      <a:pt x="27" y="34"/>
                    </a:lnTo>
                    <a:lnTo>
                      <a:pt x="33" y="37"/>
                    </a:lnTo>
                    <a:lnTo>
                      <a:pt x="32" y="28"/>
                    </a:lnTo>
                    <a:lnTo>
                      <a:pt x="34" y="28"/>
                    </a:lnTo>
                    <a:lnTo>
                      <a:pt x="42" y="27"/>
                    </a:lnTo>
                    <a:lnTo>
                      <a:pt x="51" y="37"/>
                    </a:lnTo>
                    <a:lnTo>
                      <a:pt x="57" y="24"/>
                    </a:lnTo>
                    <a:lnTo>
                      <a:pt x="59" y="27"/>
                    </a:lnTo>
                    <a:lnTo>
                      <a:pt x="62" y="31"/>
                    </a:lnTo>
                    <a:lnTo>
                      <a:pt x="67" y="23"/>
                    </a:lnTo>
                    <a:lnTo>
                      <a:pt x="68" y="26"/>
                    </a:lnTo>
                    <a:lnTo>
                      <a:pt x="69" y="27"/>
                    </a:lnTo>
                    <a:lnTo>
                      <a:pt x="70" y="20"/>
                    </a:lnTo>
                    <a:lnTo>
                      <a:pt x="72" y="22"/>
                    </a:lnTo>
                    <a:lnTo>
                      <a:pt x="76" y="24"/>
                    </a:lnTo>
                    <a:lnTo>
                      <a:pt x="78" y="16"/>
                    </a:lnTo>
                    <a:lnTo>
                      <a:pt x="79" y="16"/>
                    </a:lnTo>
                    <a:lnTo>
                      <a:pt x="80" y="16"/>
                    </a:lnTo>
                    <a:lnTo>
                      <a:pt x="82" y="6"/>
                    </a:lnTo>
                    <a:lnTo>
                      <a:pt x="78" y="5"/>
                    </a:lnTo>
                    <a:lnTo>
                      <a:pt x="74" y="9"/>
                    </a:lnTo>
                    <a:lnTo>
                      <a:pt x="73" y="9"/>
                    </a:lnTo>
                    <a:lnTo>
                      <a:pt x="67" y="6"/>
                    </a:lnTo>
                    <a:lnTo>
                      <a:pt x="61" y="5"/>
                    </a:lnTo>
                    <a:lnTo>
                      <a:pt x="51" y="3"/>
                    </a:lnTo>
                    <a:lnTo>
                      <a:pt x="51" y="3"/>
                    </a:lnTo>
                    <a:lnTo>
                      <a:pt x="45" y="0"/>
                    </a:lnTo>
                    <a:lnTo>
                      <a:pt x="40" y="6"/>
                    </a:lnTo>
                    <a:lnTo>
                      <a:pt x="27" y="5"/>
                    </a:lnTo>
                    <a:lnTo>
                      <a:pt x="24"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Sweden"/>
              <p:cNvSpPr>
                <a:spLocks/>
              </p:cNvSpPr>
              <p:nvPr/>
            </p:nvSpPr>
            <p:spPr bwMode="auto">
              <a:xfrm>
                <a:off x="5302586" y="1880079"/>
                <a:ext cx="270712" cy="404878"/>
              </a:xfrm>
              <a:custGeom>
                <a:avLst/>
                <a:gdLst>
                  <a:gd name="connsiteX0" fmla="*/ 89452 w 270712"/>
                  <a:gd name="connsiteY0" fmla="*/ 382751 h 404878"/>
                  <a:gd name="connsiteX1" fmla="*/ 96514 w 270712"/>
                  <a:gd name="connsiteY1" fmla="*/ 389813 h 404878"/>
                  <a:gd name="connsiteX2" fmla="*/ 93689 w 270712"/>
                  <a:gd name="connsiteY2" fmla="*/ 395462 h 404878"/>
                  <a:gd name="connsiteX3" fmla="*/ 85215 w 270712"/>
                  <a:gd name="connsiteY3" fmla="*/ 386988 h 404878"/>
                  <a:gd name="connsiteX4" fmla="*/ 89452 w 270712"/>
                  <a:gd name="connsiteY4" fmla="*/ 382751 h 404878"/>
                  <a:gd name="connsiteX5" fmla="*/ 174891 w 270712"/>
                  <a:gd name="connsiteY5" fmla="*/ 308366 h 404878"/>
                  <a:gd name="connsiteX6" fmla="*/ 185968 w 270712"/>
                  <a:gd name="connsiteY6" fmla="*/ 308366 h 404878"/>
                  <a:gd name="connsiteX7" fmla="*/ 177660 w 270712"/>
                  <a:gd name="connsiteY7" fmla="*/ 316712 h 404878"/>
                  <a:gd name="connsiteX8" fmla="*/ 177660 w 270712"/>
                  <a:gd name="connsiteY8" fmla="*/ 325058 h 404878"/>
                  <a:gd name="connsiteX9" fmla="*/ 165198 w 270712"/>
                  <a:gd name="connsiteY9" fmla="*/ 338968 h 404878"/>
                  <a:gd name="connsiteX10" fmla="*/ 162428 w 270712"/>
                  <a:gd name="connsiteY10" fmla="*/ 333404 h 404878"/>
                  <a:gd name="connsiteX11" fmla="*/ 162428 w 270712"/>
                  <a:gd name="connsiteY11" fmla="*/ 318103 h 404878"/>
                  <a:gd name="connsiteX12" fmla="*/ 195384 w 270712"/>
                  <a:gd name="connsiteY12" fmla="*/ 237748 h 404878"/>
                  <a:gd name="connsiteX13" fmla="*/ 202446 w 270712"/>
                  <a:gd name="connsiteY13" fmla="*/ 240886 h 404878"/>
                  <a:gd name="connsiteX14" fmla="*/ 202446 w 270712"/>
                  <a:gd name="connsiteY14" fmla="*/ 247163 h 404878"/>
                  <a:gd name="connsiteX15" fmla="*/ 195384 w 270712"/>
                  <a:gd name="connsiteY15" fmla="*/ 247163 h 404878"/>
                  <a:gd name="connsiteX16" fmla="*/ 188322 w 270712"/>
                  <a:gd name="connsiteY16" fmla="*/ 245594 h 404878"/>
                  <a:gd name="connsiteX17" fmla="*/ 193972 w 270712"/>
                  <a:gd name="connsiteY17" fmla="*/ 242455 h 404878"/>
                  <a:gd name="connsiteX18" fmla="*/ 192759 w 270712"/>
                  <a:gd name="connsiteY18" fmla="*/ 0 h 404878"/>
                  <a:gd name="connsiteX19" fmla="*/ 206932 w 270712"/>
                  <a:gd name="connsiteY19" fmla="*/ 12741 h 404878"/>
                  <a:gd name="connsiteX20" fmla="*/ 225357 w 270712"/>
                  <a:gd name="connsiteY20" fmla="*/ 18403 h 404878"/>
                  <a:gd name="connsiteX21" fmla="*/ 240948 w 270712"/>
                  <a:gd name="connsiteY21" fmla="*/ 19819 h 404878"/>
                  <a:gd name="connsiteX22" fmla="*/ 249452 w 270712"/>
                  <a:gd name="connsiteY22" fmla="*/ 25482 h 404878"/>
                  <a:gd name="connsiteX23" fmla="*/ 252287 w 270712"/>
                  <a:gd name="connsiteY23" fmla="*/ 28313 h 404878"/>
                  <a:gd name="connsiteX24" fmla="*/ 257956 w 270712"/>
                  <a:gd name="connsiteY24" fmla="*/ 42470 h 404878"/>
                  <a:gd name="connsiteX25" fmla="*/ 256539 w 270712"/>
                  <a:gd name="connsiteY25" fmla="*/ 46717 h 404878"/>
                  <a:gd name="connsiteX26" fmla="*/ 253704 w 270712"/>
                  <a:gd name="connsiteY26" fmla="*/ 48132 h 404878"/>
                  <a:gd name="connsiteX27" fmla="*/ 259374 w 270712"/>
                  <a:gd name="connsiteY27" fmla="*/ 55211 h 404878"/>
                  <a:gd name="connsiteX28" fmla="*/ 260791 w 270712"/>
                  <a:gd name="connsiteY28" fmla="*/ 65120 h 404878"/>
                  <a:gd name="connsiteX29" fmla="*/ 260791 w 270712"/>
                  <a:gd name="connsiteY29" fmla="*/ 66536 h 404878"/>
                  <a:gd name="connsiteX30" fmla="*/ 260791 w 270712"/>
                  <a:gd name="connsiteY30" fmla="*/ 69367 h 404878"/>
                  <a:gd name="connsiteX31" fmla="*/ 265043 w 270712"/>
                  <a:gd name="connsiteY31" fmla="*/ 77861 h 404878"/>
                  <a:gd name="connsiteX32" fmla="*/ 270712 w 270712"/>
                  <a:gd name="connsiteY32" fmla="*/ 87771 h 404878"/>
                  <a:gd name="connsiteX33" fmla="*/ 263626 w 270712"/>
                  <a:gd name="connsiteY33" fmla="*/ 86355 h 404878"/>
                  <a:gd name="connsiteX34" fmla="*/ 240948 w 270712"/>
                  <a:gd name="connsiteY34" fmla="*/ 87771 h 404878"/>
                  <a:gd name="connsiteX35" fmla="*/ 238113 w 270712"/>
                  <a:gd name="connsiteY35" fmla="*/ 92018 h 404878"/>
                  <a:gd name="connsiteX36" fmla="*/ 232444 w 270712"/>
                  <a:gd name="connsiteY36" fmla="*/ 90602 h 404878"/>
                  <a:gd name="connsiteX37" fmla="*/ 225357 w 270712"/>
                  <a:gd name="connsiteY37" fmla="*/ 100512 h 404878"/>
                  <a:gd name="connsiteX38" fmla="*/ 216853 w 270712"/>
                  <a:gd name="connsiteY38" fmla="*/ 114668 h 404878"/>
                  <a:gd name="connsiteX39" fmla="*/ 223940 w 270712"/>
                  <a:gd name="connsiteY39" fmla="*/ 120331 h 404878"/>
                  <a:gd name="connsiteX40" fmla="*/ 216853 w 270712"/>
                  <a:gd name="connsiteY40" fmla="*/ 128825 h 404878"/>
                  <a:gd name="connsiteX41" fmla="*/ 199845 w 270712"/>
                  <a:gd name="connsiteY41" fmla="*/ 144397 h 404878"/>
                  <a:gd name="connsiteX42" fmla="*/ 187089 w 270712"/>
                  <a:gd name="connsiteY42" fmla="*/ 151475 h 404878"/>
                  <a:gd name="connsiteX43" fmla="*/ 178585 w 270712"/>
                  <a:gd name="connsiteY43" fmla="*/ 151475 h 404878"/>
                  <a:gd name="connsiteX44" fmla="*/ 165829 w 270712"/>
                  <a:gd name="connsiteY44" fmla="*/ 158554 h 404878"/>
                  <a:gd name="connsiteX45" fmla="*/ 160159 w 270712"/>
                  <a:gd name="connsiteY45" fmla="*/ 167047 h 404878"/>
                  <a:gd name="connsiteX46" fmla="*/ 148820 w 270712"/>
                  <a:gd name="connsiteY46" fmla="*/ 165632 h 404878"/>
                  <a:gd name="connsiteX47" fmla="*/ 148820 w 270712"/>
                  <a:gd name="connsiteY47" fmla="*/ 176957 h 404878"/>
                  <a:gd name="connsiteX48" fmla="*/ 136064 w 270712"/>
                  <a:gd name="connsiteY48" fmla="*/ 179788 h 404878"/>
                  <a:gd name="connsiteX49" fmla="*/ 143151 w 270712"/>
                  <a:gd name="connsiteY49" fmla="*/ 185451 h 404878"/>
                  <a:gd name="connsiteX50" fmla="*/ 140316 w 270712"/>
                  <a:gd name="connsiteY50" fmla="*/ 191114 h 404878"/>
                  <a:gd name="connsiteX51" fmla="*/ 143151 w 270712"/>
                  <a:gd name="connsiteY51" fmla="*/ 203855 h 404878"/>
                  <a:gd name="connsiteX52" fmla="*/ 134647 w 270712"/>
                  <a:gd name="connsiteY52" fmla="*/ 202439 h 404878"/>
                  <a:gd name="connsiteX53" fmla="*/ 140316 w 270712"/>
                  <a:gd name="connsiteY53" fmla="*/ 226505 h 404878"/>
                  <a:gd name="connsiteX54" fmla="*/ 145986 w 270712"/>
                  <a:gd name="connsiteY54" fmla="*/ 230752 h 404878"/>
                  <a:gd name="connsiteX55" fmla="*/ 161577 w 270712"/>
                  <a:gd name="connsiteY55" fmla="*/ 233583 h 404878"/>
                  <a:gd name="connsiteX56" fmla="*/ 167246 w 270712"/>
                  <a:gd name="connsiteY56" fmla="*/ 243493 h 404878"/>
                  <a:gd name="connsiteX57" fmla="*/ 178585 w 270712"/>
                  <a:gd name="connsiteY57" fmla="*/ 249156 h 404878"/>
                  <a:gd name="connsiteX58" fmla="*/ 175750 w 270712"/>
                  <a:gd name="connsiteY58" fmla="*/ 259065 h 404878"/>
                  <a:gd name="connsiteX59" fmla="*/ 167246 w 270712"/>
                  <a:gd name="connsiteY59" fmla="*/ 264728 h 404878"/>
                  <a:gd name="connsiteX60" fmla="*/ 165829 w 270712"/>
                  <a:gd name="connsiteY60" fmla="*/ 278884 h 404878"/>
                  <a:gd name="connsiteX61" fmla="*/ 157325 w 270712"/>
                  <a:gd name="connsiteY61" fmla="*/ 280300 h 404878"/>
                  <a:gd name="connsiteX62" fmla="*/ 138899 w 270712"/>
                  <a:gd name="connsiteY62" fmla="*/ 285963 h 404878"/>
                  <a:gd name="connsiteX63" fmla="*/ 131812 w 270712"/>
                  <a:gd name="connsiteY63" fmla="*/ 300119 h 404878"/>
                  <a:gd name="connsiteX64" fmla="*/ 127560 w 270712"/>
                  <a:gd name="connsiteY64" fmla="*/ 322770 h 404878"/>
                  <a:gd name="connsiteX65" fmla="*/ 124726 w 270712"/>
                  <a:gd name="connsiteY65" fmla="*/ 341174 h 404878"/>
                  <a:gd name="connsiteX66" fmla="*/ 138899 w 270712"/>
                  <a:gd name="connsiteY66" fmla="*/ 327017 h 404878"/>
                  <a:gd name="connsiteX67" fmla="*/ 123308 w 270712"/>
                  <a:gd name="connsiteY67" fmla="*/ 359577 h 404878"/>
                  <a:gd name="connsiteX68" fmla="*/ 121891 w 270712"/>
                  <a:gd name="connsiteY68" fmla="*/ 351083 h 404878"/>
                  <a:gd name="connsiteX69" fmla="*/ 117639 w 270712"/>
                  <a:gd name="connsiteY69" fmla="*/ 358161 h 404878"/>
                  <a:gd name="connsiteX70" fmla="*/ 100631 w 270712"/>
                  <a:gd name="connsiteY70" fmla="*/ 360993 h 404878"/>
                  <a:gd name="connsiteX71" fmla="*/ 85040 w 270712"/>
                  <a:gd name="connsiteY71" fmla="*/ 362408 h 404878"/>
                  <a:gd name="connsiteX72" fmla="*/ 79371 w 270712"/>
                  <a:gd name="connsiteY72" fmla="*/ 370902 h 404878"/>
                  <a:gd name="connsiteX73" fmla="*/ 76536 w 270712"/>
                  <a:gd name="connsiteY73" fmla="*/ 380812 h 404878"/>
                  <a:gd name="connsiteX74" fmla="*/ 66615 w 270712"/>
                  <a:gd name="connsiteY74" fmla="*/ 380812 h 404878"/>
                  <a:gd name="connsiteX75" fmla="*/ 45355 w 270712"/>
                  <a:gd name="connsiteY75" fmla="*/ 382228 h 404878"/>
                  <a:gd name="connsiteX76" fmla="*/ 46772 w 270712"/>
                  <a:gd name="connsiteY76" fmla="*/ 372318 h 404878"/>
                  <a:gd name="connsiteX77" fmla="*/ 38268 w 270712"/>
                  <a:gd name="connsiteY77" fmla="*/ 370902 h 404878"/>
                  <a:gd name="connsiteX78" fmla="*/ 31181 w 270712"/>
                  <a:gd name="connsiteY78" fmla="*/ 377981 h 404878"/>
                  <a:gd name="connsiteX79" fmla="*/ 34016 w 270712"/>
                  <a:gd name="connsiteY79" fmla="*/ 382228 h 404878"/>
                  <a:gd name="connsiteX80" fmla="*/ 29764 w 270712"/>
                  <a:gd name="connsiteY80" fmla="*/ 389306 h 404878"/>
                  <a:gd name="connsiteX81" fmla="*/ 36851 w 270712"/>
                  <a:gd name="connsiteY81" fmla="*/ 392137 h 404878"/>
                  <a:gd name="connsiteX82" fmla="*/ 26929 w 270712"/>
                  <a:gd name="connsiteY82" fmla="*/ 400631 h 404878"/>
                  <a:gd name="connsiteX83" fmla="*/ 15590 w 270712"/>
                  <a:gd name="connsiteY83" fmla="*/ 404878 h 404878"/>
                  <a:gd name="connsiteX84" fmla="*/ 5669 w 270712"/>
                  <a:gd name="connsiteY84" fmla="*/ 397800 h 404878"/>
                  <a:gd name="connsiteX85" fmla="*/ 18425 w 270712"/>
                  <a:gd name="connsiteY85" fmla="*/ 396384 h 404878"/>
                  <a:gd name="connsiteX86" fmla="*/ 15590 w 270712"/>
                  <a:gd name="connsiteY86" fmla="*/ 387890 h 404878"/>
                  <a:gd name="connsiteX87" fmla="*/ 4252 w 270712"/>
                  <a:gd name="connsiteY87" fmla="*/ 386475 h 404878"/>
                  <a:gd name="connsiteX88" fmla="*/ 0 w 270712"/>
                  <a:gd name="connsiteY88" fmla="*/ 373734 h 404878"/>
                  <a:gd name="connsiteX89" fmla="*/ 5669 w 270712"/>
                  <a:gd name="connsiteY89" fmla="*/ 372318 h 404878"/>
                  <a:gd name="connsiteX90" fmla="*/ 14173 w 270712"/>
                  <a:gd name="connsiteY90" fmla="*/ 366655 h 404878"/>
                  <a:gd name="connsiteX91" fmla="*/ 22677 w 270712"/>
                  <a:gd name="connsiteY91" fmla="*/ 372318 h 404878"/>
                  <a:gd name="connsiteX92" fmla="*/ 32599 w 270712"/>
                  <a:gd name="connsiteY92" fmla="*/ 362408 h 404878"/>
                  <a:gd name="connsiteX93" fmla="*/ 38268 w 270712"/>
                  <a:gd name="connsiteY93" fmla="*/ 365240 h 404878"/>
                  <a:gd name="connsiteX94" fmla="*/ 38268 w 270712"/>
                  <a:gd name="connsiteY94" fmla="*/ 360993 h 404878"/>
                  <a:gd name="connsiteX95" fmla="*/ 45355 w 270712"/>
                  <a:gd name="connsiteY95" fmla="*/ 351083 h 404878"/>
                  <a:gd name="connsiteX96" fmla="*/ 34016 w 270712"/>
                  <a:gd name="connsiteY96" fmla="*/ 331264 h 404878"/>
                  <a:gd name="connsiteX97" fmla="*/ 17008 w 270712"/>
                  <a:gd name="connsiteY97" fmla="*/ 308613 h 404878"/>
                  <a:gd name="connsiteX98" fmla="*/ 7086 w 270712"/>
                  <a:gd name="connsiteY98" fmla="*/ 288794 h 404878"/>
                  <a:gd name="connsiteX99" fmla="*/ 4252 w 270712"/>
                  <a:gd name="connsiteY99" fmla="*/ 281716 h 404878"/>
                  <a:gd name="connsiteX100" fmla="*/ 4252 w 270712"/>
                  <a:gd name="connsiteY100" fmla="*/ 280300 h 404878"/>
                  <a:gd name="connsiteX101" fmla="*/ 12756 w 270712"/>
                  <a:gd name="connsiteY101" fmla="*/ 277469 h 404878"/>
                  <a:gd name="connsiteX102" fmla="*/ 18425 w 270712"/>
                  <a:gd name="connsiteY102" fmla="*/ 280300 h 404878"/>
                  <a:gd name="connsiteX103" fmla="*/ 19843 w 270712"/>
                  <a:gd name="connsiteY103" fmla="*/ 278884 h 404878"/>
                  <a:gd name="connsiteX104" fmla="*/ 21260 w 270712"/>
                  <a:gd name="connsiteY104" fmla="*/ 278884 h 404878"/>
                  <a:gd name="connsiteX105" fmla="*/ 25512 w 270712"/>
                  <a:gd name="connsiteY105" fmla="*/ 254818 h 404878"/>
                  <a:gd name="connsiteX106" fmla="*/ 36851 w 270712"/>
                  <a:gd name="connsiteY106" fmla="*/ 247740 h 404878"/>
                  <a:gd name="connsiteX107" fmla="*/ 39685 w 270712"/>
                  <a:gd name="connsiteY107" fmla="*/ 236415 h 404878"/>
                  <a:gd name="connsiteX108" fmla="*/ 39685 w 270712"/>
                  <a:gd name="connsiteY108" fmla="*/ 233583 h 404878"/>
                  <a:gd name="connsiteX109" fmla="*/ 32599 w 270712"/>
                  <a:gd name="connsiteY109" fmla="*/ 222258 h 404878"/>
                  <a:gd name="connsiteX110" fmla="*/ 39685 w 270712"/>
                  <a:gd name="connsiteY110" fmla="*/ 219427 h 404878"/>
                  <a:gd name="connsiteX111" fmla="*/ 45355 w 270712"/>
                  <a:gd name="connsiteY111" fmla="*/ 213764 h 404878"/>
                  <a:gd name="connsiteX112" fmla="*/ 46772 w 270712"/>
                  <a:gd name="connsiteY112" fmla="*/ 210933 h 404878"/>
                  <a:gd name="connsiteX113" fmla="*/ 41103 w 270712"/>
                  <a:gd name="connsiteY113" fmla="*/ 203855 h 404878"/>
                  <a:gd name="connsiteX114" fmla="*/ 29764 w 270712"/>
                  <a:gd name="connsiteY114" fmla="*/ 196776 h 404878"/>
                  <a:gd name="connsiteX115" fmla="*/ 31181 w 270712"/>
                  <a:gd name="connsiteY115" fmla="*/ 185451 h 404878"/>
                  <a:gd name="connsiteX116" fmla="*/ 31181 w 270712"/>
                  <a:gd name="connsiteY116" fmla="*/ 182620 h 404878"/>
                  <a:gd name="connsiteX117" fmla="*/ 26929 w 270712"/>
                  <a:gd name="connsiteY117" fmla="*/ 168463 h 404878"/>
                  <a:gd name="connsiteX118" fmla="*/ 29764 w 270712"/>
                  <a:gd name="connsiteY118" fmla="*/ 164216 h 404878"/>
                  <a:gd name="connsiteX119" fmla="*/ 29764 w 270712"/>
                  <a:gd name="connsiteY119" fmla="*/ 162801 h 404878"/>
                  <a:gd name="connsiteX120" fmla="*/ 26929 w 270712"/>
                  <a:gd name="connsiteY120" fmla="*/ 154307 h 404878"/>
                  <a:gd name="connsiteX121" fmla="*/ 34016 w 270712"/>
                  <a:gd name="connsiteY121" fmla="*/ 141566 h 404878"/>
                  <a:gd name="connsiteX122" fmla="*/ 46772 w 270712"/>
                  <a:gd name="connsiteY122" fmla="*/ 137319 h 404878"/>
                  <a:gd name="connsiteX123" fmla="*/ 59528 w 270712"/>
                  <a:gd name="connsiteY123" fmla="*/ 138734 h 404878"/>
                  <a:gd name="connsiteX124" fmla="*/ 60945 w 270712"/>
                  <a:gd name="connsiteY124" fmla="*/ 138734 h 404878"/>
                  <a:gd name="connsiteX125" fmla="*/ 72284 w 270712"/>
                  <a:gd name="connsiteY125" fmla="*/ 125993 h 404878"/>
                  <a:gd name="connsiteX126" fmla="*/ 70867 w 270712"/>
                  <a:gd name="connsiteY126" fmla="*/ 123162 h 404878"/>
                  <a:gd name="connsiteX127" fmla="*/ 62363 w 270712"/>
                  <a:gd name="connsiteY127" fmla="*/ 118915 h 404878"/>
                  <a:gd name="connsiteX128" fmla="*/ 73701 w 270712"/>
                  <a:gd name="connsiteY128" fmla="*/ 101927 h 404878"/>
                  <a:gd name="connsiteX129" fmla="*/ 77953 w 270712"/>
                  <a:gd name="connsiteY129" fmla="*/ 79277 h 404878"/>
                  <a:gd name="connsiteX130" fmla="*/ 85040 w 270712"/>
                  <a:gd name="connsiteY130" fmla="*/ 79277 h 404878"/>
                  <a:gd name="connsiteX131" fmla="*/ 92127 w 270712"/>
                  <a:gd name="connsiteY131" fmla="*/ 77861 h 404878"/>
                  <a:gd name="connsiteX132" fmla="*/ 94962 w 270712"/>
                  <a:gd name="connsiteY132" fmla="*/ 77861 h 404878"/>
                  <a:gd name="connsiteX133" fmla="*/ 96379 w 270712"/>
                  <a:gd name="connsiteY133" fmla="*/ 75030 h 404878"/>
                  <a:gd name="connsiteX134" fmla="*/ 97796 w 270712"/>
                  <a:gd name="connsiteY134" fmla="*/ 73614 h 404878"/>
                  <a:gd name="connsiteX135" fmla="*/ 96379 w 270712"/>
                  <a:gd name="connsiteY135" fmla="*/ 66536 h 404878"/>
                  <a:gd name="connsiteX136" fmla="*/ 113387 w 270712"/>
                  <a:gd name="connsiteY136" fmla="*/ 53795 h 404878"/>
                  <a:gd name="connsiteX137" fmla="*/ 107718 w 270712"/>
                  <a:gd name="connsiteY137" fmla="*/ 45301 h 404878"/>
                  <a:gd name="connsiteX138" fmla="*/ 119056 w 270712"/>
                  <a:gd name="connsiteY138" fmla="*/ 38223 h 404878"/>
                  <a:gd name="connsiteX139" fmla="*/ 117639 w 270712"/>
                  <a:gd name="connsiteY139" fmla="*/ 36807 h 404878"/>
                  <a:gd name="connsiteX140" fmla="*/ 119056 w 270712"/>
                  <a:gd name="connsiteY140" fmla="*/ 35391 h 404878"/>
                  <a:gd name="connsiteX141" fmla="*/ 124726 w 270712"/>
                  <a:gd name="connsiteY141" fmla="*/ 31144 h 404878"/>
                  <a:gd name="connsiteX142" fmla="*/ 128978 w 270712"/>
                  <a:gd name="connsiteY142" fmla="*/ 29729 h 404878"/>
                  <a:gd name="connsiteX143" fmla="*/ 140316 w 270712"/>
                  <a:gd name="connsiteY143" fmla="*/ 31144 h 404878"/>
                  <a:gd name="connsiteX144" fmla="*/ 144568 w 270712"/>
                  <a:gd name="connsiteY144" fmla="*/ 31144 h 404878"/>
                  <a:gd name="connsiteX145" fmla="*/ 145986 w 270712"/>
                  <a:gd name="connsiteY145" fmla="*/ 26897 h 404878"/>
                  <a:gd name="connsiteX146" fmla="*/ 147403 w 270712"/>
                  <a:gd name="connsiteY146" fmla="*/ 14157 h 404878"/>
                  <a:gd name="connsiteX147" fmla="*/ 153073 w 270712"/>
                  <a:gd name="connsiteY147" fmla="*/ 12741 h 404878"/>
                  <a:gd name="connsiteX148" fmla="*/ 168664 w 270712"/>
                  <a:gd name="connsiteY148" fmla="*/ 16988 h 404878"/>
                  <a:gd name="connsiteX149" fmla="*/ 178585 w 270712"/>
                  <a:gd name="connsiteY149" fmla="*/ 19819 h 404878"/>
                  <a:gd name="connsiteX150" fmla="*/ 188507 w 270712"/>
                  <a:gd name="connsiteY150" fmla="*/ 14157 h 404878"/>
                  <a:gd name="connsiteX151" fmla="*/ 188507 w 270712"/>
                  <a:gd name="connsiteY151" fmla="*/ 1416 h 40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270712" h="404878">
                    <a:moveTo>
                      <a:pt x="89452" y="382751"/>
                    </a:moveTo>
                    <a:cubicBezTo>
                      <a:pt x="92277" y="381338"/>
                      <a:pt x="96514" y="389813"/>
                      <a:pt x="96514" y="389813"/>
                    </a:cubicBezTo>
                    <a:lnTo>
                      <a:pt x="93689" y="395462"/>
                    </a:lnTo>
                    <a:cubicBezTo>
                      <a:pt x="93689" y="395462"/>
                      <a:pt x="88039" y="391225"/>
                      <a:pt x="85215" y="386988"/>
                    </a:cubicBezTo>
                    <a:cubicBezTo>
                      <a:pt x="82390" y="384163"/>
                      <a:pt x="88039" y="385575"/>
                      <a:pt x="89452" y="382751"/>
                    </a:cubicBezTo>
                    <a:close/>
                    <a:moveTo>
                      <a:pt x="174891" y="308366"/>
                    </a:moveTo>
                    <a:lnTo>
                      <a:pt x="185968" y="308366"/>
                    </a:lnTo>
                    <a:lnTo>
                      <a:pt x="177660" y="316712"/>
                    </a:lnTo>
                    <a:lnTo>
                      <a:pt x="177660" y="325058"/>
                    </a:lnTo>
                    <a:lnTo>
                      <a:pt x="165198" y="338968"/>
                    </a:lnTo>
                    <a:lnTo>
                      <a:pt x="162428" y="333404"/>
                    </a:lnTo>
                    <a:lnTo>
                      <a:pt x="162428" y="318103"/>
                    </a:lnTo>
                    <a:close/>
                    <a:moveTo>
                      <a:pt x="195384" y="237748"/>
                    </a:moveTo>
                    <a:lnTo>
                      <a:pt x="202446" y="240886"/>
                    </a:lnTo>
                    <a:lnTo>
                      <a:pt x="202446" y="247163"/>
                    </a:lnTo>
                    <a:lnTo>
                      <a:pt x="195384" y="247163"/>
                    </a:lnTo>
                    <a:lnTo>
                      <a:pt x="188322" y="245594"/>
                    </a:lnTo>
                    <a:lnTo>
                      <a:pt x="193972" y="242455"/>
                    </a:lnTo>
                    <a:close/>
                    <a:moveTo>
                      <a:pt x="192759" y="0"/>
                    </a:moveTo>
                    <a:cubicBezTo>
                      <a:pt x="195593" y="2831"/>
                      <a:pt x="202680" y="9910"/>
                      <a:pt x="206932" y="12741"/>
                    </a:cubicBezTo>
                    <a:cubicBezTo>
                      <a:pt x="214019" y="16988"/>
                      <a:pt x="221105" y="16988"/>
                      <a:pt x="225357" y="18403"/>
                    </a:cubicBezTo>
                    <a:cubicBezTo>
                      <a:pt x="232444" y="19819"/>
                      <a:pt x="236696" y="16988"/>
                      <a:pt x="240948" y="19819"/>
                    </a:cubicBezTo>
                    <a:cubicBezTo>
                      <a:pt x="243783" y="22650"/>
                      <a:pt x="246617" y="24066"/>
                      <a:pt x="249452" y="25482"/>
                    </a:cubicBezTo>
                    <a:cubicBezTo>
                      <a:pt x="250869" y="26897"/>
                      <a:pt x="252287" y="28313"/>
                      <a:pt x="252287" y="28313"/>
                    </a:cubicBezTo>
                    <a:cubicBezTo>
                      <a:pt x="252287" y="33976"/>
                      <a:pt x="255121" y="39638"/>
                      <a:pt x="257956" y="42470"/>
                    </a:cubicBezTo>
                    <a:cubicBezTo>
                      <a:pt x="257956" y="43885"/>
                      <a:pt x="256539" y="46717"/>
                      <a:pt x="256539" y="46717"/>
                    </a:cubicBezTo>
                    <a:lnTo>
                      <a:pt x="253704" y="48132"/>
                    </a:lnTo>
                    <a:lnTo>
                      <a:pt x="259374" y="55211"/>
                    </a:lnTo>
                    <a:cubicBezTo>
                      <a:pt x="260791" y="58042"/>
                      <a:pt x="260791" y="62289"/>
                      <a:pt x="260791" y="65120"/>
                    </a:cubicBezTo>
                    <a:cubicBezTo>
                      <a:pt x="260791" y="65120"/>
                      <a:pt x="260791" y="66536"/>
                      <a:pt x="260791" y="66536"/>
                    </a:cubicBezTo>
                    <a:cubicBezTo>
                      <a:pt x="260791" y="66536"/>
                      <a:pt x="260791" y="67951"/>
                      <a:pt x="260791" y="69367"/>
                    </a:cubicBezTo>
                    <a:cubicBezTo>
                      <a:pt x="260791" y="72198"/>
                      <a:pt x="262208" y="75030"/>
                      <a:pt x="265043" y="77861"/>
                    </a:cubicBezTo>
                    <a:cubicBezTo>
                      <a:pt x="266460" y="79277"/>
                      <a:pt x="269295" y="84939"/>
                      <a:pt x="270712" y="87771"/>
                    </a:cubicBezTo>
                    <a:cubicBezTo>
                      <a:pt x="269295" y="87771"/>
                      <a:pt x="266460" y="86355"/>
                      <a:pt x="263626" y="86355"/>
                    </a:cubicBezTo>
                    <a:cubicBezTo>
                      <a:pt x="253704" y="84939"/>
                      <a:pt x="248035" y="87771"/>
                      <a:pt x="240948" y="87771"/>
                    </a:cubicBezTo>
                    <a:cubicBezTo>
                      <a:pt x="233861" y="87771"/>
                      <a:pt x="238113" y="92018"/>
                      <a:pt x="238113" y="92018"/>
                    </a:cubicBezTo>
                    <a:lnTo>
                      <a:pt x="232444" y="90602"/>
                    </a:lnTo>
                    <a:cubicBezTo>
                      <a:pt x="232444" y="90602"/>
                      <a:pt x="226775" y="99096"/>
                      <a:pt x="225357" y="100512"/>
                    </a:cubicBezTo>
                    <a:cubicBezTo>
                      <a:pt x="223940" y="103343"/>
                      <a:pt x="221105" y="109006"/>
                      <a:pt x="216853" y="114668"/>
                    </a:cubicBezTo>
                    <a:cubicBezTo>
                      <a:pt x="211184" y="121746"/>
                      <a:pt x="223940" y="120331"/>
                      <a:pt x="223940" y="120331"/>
                    </a:cubicBezTo>
                    <a:cubicBezTo>
                      <a:pt x="223940" y="120331"/>
                      <a:pt x="219688" y="127409"/>
                      <a:pt x="216853" y="128825"/>
                    </a:cubicBezTo>
                    <a:cubicBezTo>
                      <a:pt x="214019" y="130240"/>
                      <a:pt x="204097" y="141566"/>
                      <a:pt x="199845" y="144397"/>
                    </a:cubicBezTo>
                    <a:cubicBezTo>
                      <a:pt x="197011" y="145813"/>
                      <a:pt x="187089" y="151475"/>
                      <a:pt x="187089" y="151475"/>
                    </a:cubicBezTo>
                    <a:cubicBezTo>
                      <a:pt x="187089" y="151475"/>
                      <a:pt x="181420" y="151475"/>
                      <a:pt x="178585" y="151475"/>
                    </a:cubicBezTo>
                    <a:cubicBezTo>
                      <a:pt x="177168" y="151475"/>
                      <a:pt x="175750" y="157138"/>
                      <a:pt x="165829" y="158554"/>
                    </a:cubicBezTo>
                    <a:cubicBezTo>
                      <a:pt x="155907" y="159969"/>
                      <a:pt x="160159" y="165632"/>
                      <a:pt x="160159" y="167047"/>
                    </a:cubicBezTo>
                    <a:cubicBezTo>
                      <a:pt x="158742" y="168463"/>
                      <a:pt x="148820" y="165632"/>
                      <a:pt x="148820" y="165632"/>
                    </a:cubicBezTo>
                    <a:lnTo>
                      <a:pt x="148820" y="176957"/>
                    </a:lnTo>
                    <a:lnTo>
                      <a:pt x="136064" y="179788"/>
                    </a:lnTo>
                    <a:lnTo>
                      <a:pt x="143151" y="185451"/>
                    </a:lnTo>
                    <a:lnTo>
                      <a:pt x="140316" y="191114"/>
                    </a:lnTo>
                    <a:lnTo>
                      <a:pt x="143151" y="203855"/>
                    </a:lnTo>
                    <a:lnTo>
                      <a:pt x="134647" y="202439"/>
                    </a:lnTo>
                    <a:lnTo>
                      <a:pt x="140316" y="226505"/>
                    </a:lnTo>
                    <a:lnTo>
                      <a:pt x="145986" y="230752"/>
                    </a:lnTo>
                    <a:lnTo>
                      <a:pt x="161577" y="233583"/>
                    </a:lnTo>
                    <a:lnTo>
                      <a:pt x="167246" y="243493"/>
                    </a:lnTo>
                    <a:lnTo>
                      <a:pt x="178585" y="249156"/>
                    </a:lnTo>
                    <a:lnTo>
                      <a:pt x="175750" y="259065"/>
                    </a:lnTo>
                    <a:lnTo>
                      <a:pt x="167246" y="264728"/>
                    </a:lnTo>
                    <a:lnTo>
                      <a:pt x="165829" y="278884"/>
                    </a:lnTo>
                    <a:lnTo>
                      <a:pt x="157325" y="280300"/>
                    </a:lnTo>
                    <a:cubicBezTo>
                      <a:pt x="157325" y="280300"/>
                      <a:pt x="144568" y="283131"/>
                      <a:pt x="138899" y="285963"/>
                    </a:cubicBezTo>
                    <a:cubicBezTo>
                      <a:pt x="134647" y="287378"/>
                      <a:pt x="131812" y="300119"/>
                      <a:pt x="131812" y="300119"/>
                    </a:cubicBezTo>
                    <a:cubicBezTo>
                      <a:pt x="131812" y="300119"/>
                      <a:pt x="128978" y="318523"/>
                      <a:pt x="127560" y="322770"/>
                    </a:cubicBezTo>
                    <a:cubicBezTo>
                      <a:pt x="126143" y="328433"/>
                      <a:pt x="124726" y="338342"/>
                      <a:pt x="124726" y="341174"/>
                    </a:cubicBezTo>
                    <a:cubicBezTo>
                      <a:pt x="124726" y="344005"/>
                      <a:pt x="138899" y="327017"/>
                      <a:pt x="138899" y="327017"/>
                    </a:cubicBezTo>
                    <a:lnTo>
                      <a:pt x="123308" y="359577"/>
                    </a:lnTo>
                    <a:lnTo>
                      <a:pt x="121891" y="351083"/>
                    </a:lnTo>
                    <a:lnTo>
                      <a:pt x="117639" y="358161"/>
                    </a:lnTo>
                    <a:lnTo>
                      <a:pt x="100631" y="360993"/>
                    </a:lnTo>
                    <a:lnTo>
                      <a:pt x="85040" y="362408"/>
                    </a:lnTo>
                    <a:lnTo>
                      <a:pt x="79371" y="370902"/>
                    </a:lnTo>
                    <a:lnTo>
                      <a:pt x="76536" y="380812"/>
                    </a:lnTo>
                    <a:lnTo>
                      <a:pt x="66615" y="380812"/>
                    </a:lnTo>
                    <a:lnTo>
                      <a:pt x="45355" y="382228"/>
                    </a:lnTo>
                    <a:lnTo>
                      <a:pt x="46772" y="372318"/>
                    </a:lnTo>
                    <a:lnTo>
                      <a:pt x="38268" y="370902"/>
                    </a:lnTo>
                    <a:lnTo>
                      <a:pt x="31181" y="377981"/>
                    </a:lnTo>
                    <a:lnTo>
                      <a:pt x="34016" y="382228"/>
                    </a:lnTo>
                    <a:lnTo>
                      <a:pt x="29764" y="389306"/>
                    </a:lnTo>
                    <a:lnTo>
                      <a:pt x="36851" y="392137"/>
                    </a:lnTo>
                    <a:lnTo>
                      <a:pt x="26929" y="400631"/>
                    </a:lnTo>
                    <a:lnTo>
                      <a:pt x="15590" y="404878"/>
                    </a:lnTo>
                    <a:lnTo>
                      <a:pt x="5669" y="397800"/>
                    </a:lnTo>
                    <a:lnTo>
                      <a:pt x="18425" y="396384"/>
                    </a:lnTo>
                    <a:lnTo>
                      <a:pt x="15590" y="387890"/>
                    </a:lnTo>
                    <a:lnTo>
                      <a:pt x="4252" y="386475"/>
                    </a:lnTo>
                    <a:lnTo>
                      <a:pt x="0" y="373734"/>
                    </a:lnTo>
                    <a:lnTo>
                      <a:pt x="5669" y="372318"/>
                    </a:lnTo>
                    <a:lnTo>
                      <a:pt x="14173" y="366655"/>
                    </a:lnTo>
                    <a:lnTo>
                      <a:pt x="22677" y="372318"/>
                    </a:lnTo>
                    <a:lnTo>
                      <a:pt x="32599" y="362408"/>
                    </a:lnTo>
                    <a:lnTo>
                      <a:pt x="38268" y="365240"/>
                    </a:lnTo>
                    <a:lnTo>
                      <a:pt x="38268" y="360993"/>
                    </a:lnTo>
                    <a:lnTo>
                      <a:pt x="45355" y="351083"/>
                    </a:lnTo>
                    <a:cubicBezTo>
                      <a:pt x="45355" y="351083"/>
                      <a:pt x="35433" y="334095"/>
                      <a:pt x="34016" y="331264"/>
                    </a:cubicBezTo>
                    <a:cubicBezTo>
                      <a:pt x="31181" y="327017"/>
                      <a:pt x="19843" y="315692"/>
                      <a:pt x="17008" y="308613"/>
                    </a:cubicBezTo>
                    <a:cubicBezTo>
                      <a:pt x="12756" y="301535"/>
                      <a:pt x="12756" y="302951"/>
                      <a:pt x="7086" y="288794"/>
                    </a:cubicBezTo>
                    <a:cubicBezTo>
                      <a:pt x="5669" y="285963"/>
                      <a:pt x="4252" y="283131"/>
                      <a:pt x="4252" y="281716"/>
                    </a:cubicBezTo>
                    <a:lnTo>
                      <a:pt x="4252" y="280300"/>
                    </a:lnTo>
                    <a:lnTo>
                      <a:pt x="12756" y="277469"/>
                    </a:lnTo>
                    <a:lnTo>
                      <a:pt x="18425" y="280300"/>
                    </a:lnTo>
                    <a:lnTo>
                      <a:pt x="19843" y="278884"/>
                    </a:lnTo>
                    <a:lnTo>
                      <a:pt x="21260" y="278884"/>
                    </a:lnTo>
                    <a:lnTo>
                      <a:pt x="25512" y="254818"/>
                    </a:lnTo>
                    <a:cubicBezTo>
                      <a:pt x="28347" y="253403"/>
                      <a:pt x="34016" y="251987"/>
                      <a:pt x="36851" y="247740"/>
                    </a:cubicBezTo>
                    <a:cubicBezTo>
                      <a:pt x="36851" y="244909"/>
                      <a:pt x="39685" y="240662"/>
                      <a:pt x="39685" y="236415"/>
                    </a:cubicBezTo>
                    <a:cubicBezTo>
                      <a:pt x="39685" y="234999"/>
                      <a:pt x="39685" y="234999"/>
                      <a:pt x="39685" y="233583"/>
                    </a:cubicBezTo>
                    <a:cubicBezTo>
                      <a:pt x="38268" y="230752"/>
                      <a:pt x="34016" y="225089"/>
                      <a:pt x="32599" y="222258"/>
                    </a:cubicBezTo>
                    <a:cubicBezTo>
                      <a:pt x="34016" y="222258"/>
                      <a:pt x="36851" y="220842"/>
                      <a:pt x="39685" y="219427"/>
                    </a:cubicBezTo>
                    <a:cubicBezTo>
                      <a:pt x="42520" y="218011"/>
                      <a:pt x="45355" y="219427"/>
                      <a:pt x="45355" y="213764"/>
                    </a:cubicBezTo>
                    <a:cubicBezTo>
                      <a:pt x="45355" y="213764"/>
                      <a:pt x="46772" y="213764"/>
                      <a:pt x="46772" y="210933"/>
                    </a:cubicBezTo>
                    <a:cubicBezTo>
                      <a:pt x="46772" y="208102"/>
                      <a:pt x="45355" y="205270"/>
                      <a:pt x="41103" y="203855"/>
                    </a:cubicBezTo>
                    <a:cubicBezTo>
                      <a:pt x="36851" y="201023"/>
                      <a:pt x="32599" y="198192"/>
                      <a:pt x="29764" y="196776"/>
                    </a:cubicBezTo>
                    <a:cubicBezTo>
                      <a:pt x="31181" y="193945"/>
                      <a:pt x="31181" y="188282"/>
                      <a:pt x="31181" y="185451"/>
                    </a:cubicBezTo>
                    <a:cubicBezTo>
                      <a:pt x="31181" y="184035"/>
                      <a:pt x="31181" y="184035"/>
                      <a:pt x="31181" y="182620"/>
                    </a:cubicBezTo>
                    <a:cubicBezTo>
                      <a:pt x="31181" y="181204"/>
                      <a:pt x="28347" y="171294"/>
                      <a:pt x="26929" y="168463"/>
                    </a:cubicBezTo>
                    <a:lnTo>
                      <a:pt x="29764" y="164216"/>
                    </a:lnTo>
                    <a:lnTo>
                      <a:pt x="29764" y="162801"/>
                    </a:lnTo>
                    <a:lnTo>
                      <a:pt x="26929" y="154307"/>
                    </a:lnTo>
                    <a:cubicBezTo>
                      <a:pt x="28347" y="152891"/>
                      <a:pt x="29764" y="145813"/>
                      <a:pt x="34016" y="141566"/>
                    </a:cubicBezTo>
                    <a:cubicBezTo>
                      <a:pt x="36851" y="138734"/>
                      <a:pt x="41103" y="137319"/>
                      <a:pt x="46772" y="137319"/>
                    </a:cubicBezTo>
                    <a:cubicBezTo>
                      <a:pt x="51024" y="137319"/>
                      <a:pt x="56693" y="138734"/>
                      <a:pt x="59528" y="138734"/>
                    </a:cubicBezTo>
                    <a:cubicBezTo>
                      <a:pt x="59528" y="138734"/>
                      <a:pt x="59528" y="138734"/>
                      <a:pt x="60945" y="138734"/>
                    </a:cubicBezTo>
                    <a:cubicBezTo>
                      <a:pt x="65197" y="137319"/>
                      <a:pt x="70867" y="131656"/>
                      <a:pt x="72284" y="125993"/>
                    </a:cubicBezTo>
                    <a:cubicBezTo>
                      <a:pt x="72284" y="125993"/>
                      <a:pt x="70867" y="124578"/>
                      <a:pt x="70867" y="123162"/>
                    </a:cubicBezTo>
                    <a:cubicBezTo>
                      <a:pt x="68032" y="121746"/>
                      <a:pt x="65197" y="120331"/>
                      <a:pt x="62363" y="118915"/>
                    </a:cubicBezTo>
                    <a:lnTo>
                      <a:pt x="73701" y="101927"/>
                    </a:lnTo>
                    <a:lnTo>
                      <a:pt x="77953" y="79277"/>
                    </a:lnTo>
                    <a:cubicBezTo>
                      <a:pt x="79371" y="79277"/>
                      <a:pt x="82205" y="79277"/>
                      <a:pt x="85040" y="79277"/>
                    </a:cubicBezTo>
                    <a:cubicBezTo>
                      <a:pt x="87875" y="77861"/>
                      <a:pt x="90710" y="77861"/>
                      <a:pt x="92127" y="77861"/>
                    </a:cubicBezTo>
                    <a:cubicBezTo>
                      <a:pt x="93544" y="77861"/>
                      <a:pt x="93544" y="77861"/>
                      <a:pt x="94962" y="77861"/>
                    </a:cubicBezTo>
                    <a:cubicBezTo>
                      <a:pt x="94962" y="76445"/>
                      <a:pt x="96379" y="76445"/>
                      <a:pt x="96379" y="75030"/>
                    </a:cubicBezTo>
                    <a:lnTo>
                      <a:pt x="97796" y="73614"/>
                    </a:lnTo>
                    <a:cubicBezTo>
                      <a:pt x="96379" y="72198"/>
                      <a:pt x="96379" y="67951"/>
                      <a:pt x="96379" y="66536"/>
                    </a:cubicBezTo>
                    <a:lnTo>
                      <a:pt x="113387" y="53795"/>
                    </a:lnTo>
                    <a:lnTo>
                      <a:pt x="107718" y="45301"/>
                    </a:lnTo>
                    <a:lnTo>
                      <a:pt x="119056" y="38223"/>
                    </a:lnTo>
                    <a:lnTo>
                      <a:pt x="117639" y="36807"/>
                    </a:lnTo>
                    <a:cubicBezTo>
                      <a:pt x="117639" y="36807"/>
                      <a:pt x="117639" y="35391"/>
                      <a:pt x="119056" y="35391"/>
                    </a:cubicBezTo>
                    <a:cubicBezTo>
                      <a:pt x="119056" y="33976"/>
                      <a:pt x="120474" y="32560"/>
                      <a:pt x="124726" y="31144"/>
                    </a:cubicBezTo>
                    <a:cubicBezTo>
                      <a:pt x="126143" y="29729"/>
                      <a:pt x="127560" y="29729"/>
                      <a:pt x="128978" y="29729"/>
                    </a:cubicBezTo>
                    <a:cubicBezTo>
                      <a:pt x="133230" y="29729"/>
                      <a:pt x="137482" y="31144"/>
                      <a:pt x="140316" y="31144"/>
                    </a:cubicBezTo>
                    <a:cubicBezTo>
                      <a:pt x="141734" y="31144"/>
                      <a:pt x="143151" y="31144"/>
                      <a:pt x="144568" y="31144"/>
                    </a:cubicBezTo>
                    <a:cubicBezTo>
                      <a:pt x="145986" y="29729"/>
                      <a:pt x="145986" y="28313"/>
                      <a:pt x="145986" y="26897"/>
                    </a:cubicBezTo>
                    <a:cubicBezTo>
                      <a:pt x="145986" y="22650"/>
                      <a:pt x="145986" y="16988"/>
                      <a:pt x="147403" y="14157"/>
                    </a:cubicBezTo>
                    <a:cubicBezTo>
                      <a:pt x="148820" y="14157"/>
                      <a:pt x="150238" y="12741"/>
                      <a:pt x="153073" y="12741"/>
                    </a:cubicBezTo>
                    <a:cubicBezTo>
                      <a:pt x="158742" y="12741"/>
                      <a:pt x="165829" y="14157"/>
                      <a:pt x="168664" y="16988"/>
                    </a:cubicBezTo>
                    <a:cubicBezTo>
                      <a:pt x="171498" y="19819"/>
                      <a:pt x="174333" y="19819"/>
                      <a:pt x="178585" y="19819"/>
                    </a:cubicBezTo>
                    <a:cubicBezTo>
                      <a:pt x="182837" y="19819"/>
                      <a:pt x="187089" y="18403"/>
                      <a:pt x="188507" y="14157"/>
                    </a:cubicBezTo>
                    <a:cubicBezTo>
                      <a:pt x="188507" y="12741"/>
                      <a:pt x="188507" y="5663"/>
                      <a:pt x="188507" y="14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4" name="Spain"/>
              <p:cNvSpPr>
                <a:spLocks/>
              </p:cNvSpPr>
              <p:nvPr/>
            </p:nvSpPr>
            <p:spPr bwMode="auto">
              <a:xfrm>
                <a:off x="4804563" y="2609582"/>
                <a:ext cx="337950" cy="242676"/>
              </a:xfrm>
              <a:custGeom>
                <a:avLst/>
                <a:gdLst>
                  <a:gd name="connsiteX0" fmla="*/ 266858 w 337950"/>
                  <a:gd name="connsiteY0" fmla="*/ 141457 h 242676"/>
                  <a:gd name="connsiteX1" fmla="*/ 265446 w 337950"/>
                  <a:gd name="connsiteY1" fmla="*/ 152991 h 242676"/>
                  <a:gd name="connsiteX2" fmla="*/ 255559 w 337950"/>
                  <a:gd name="connsiteY2" fmla="*/ 149696 h 242676"/>
                  <a:gd name="connsiteX3" fmla="*/ 261209 w 337950"/>
                  <a:gd name="connsiteY3" fmla="*/ 143105 h 242676"/>
                  <a:gd name="connsiteX4" fmla="*/ 304994 w 337950"/>
                  <a:gd name="connsiteY4" fmla="*/ 117917 h 242676"/>
                  <a:gd name="connsiteX5" fmla="*/ 306407 w 337950"/>
                  <a:gd name="connsiteY5" fmla="*/ 123566 h 242676"/>
                  <a:gd name="connsiteX6" fmla="*/ 312056 w 337950"/>
                  <a:gd name="connsiteY6" fmla="*/ 122154 h 242676"/>
                  <a:gd name="connsiteX7" fmla="*/ 312056 w 337950"/>
                  <a:gd name="connsiteY7" fmla="*/ 130628 h 242676"/>
                  <a:gd name="connsiteX8" fmla="*/ 306407 w 337950"/>
                  <a:gd name="connsiteY8" fmla="*/ 139102 h 242676"/>
                  <a:gd name="connsiteX9" fmla="*/ 296520 w 337950"/>
                  <a:gd name="connsiteY9" fmla="*/ 134865 h 242676"/>
                  <a:gd name="connsiteX10" fmla="*/ 286633 w 337950"/>
                  <a:gd name="connsiteY10" fmla="*/ 134865 h 242676"/>
                  <a:gd name="connsiteX11" fmla="*/ 293695 w 337950"/>
                  <a:gd name="connsiteY11" fmla="*/ 120742 h 242676"/>
                  <a:gd name="connsiteX12" fmla="*/ 304994 w 337950"/>
                  <a:gd name="connsiteY12" fmla="*/ 117917 h 242676"/>
                  <a:gd name="connsiteX13" fmla="*/ 324913 w 337950"/>
                  <a:gd name="connsiteY13" fmla="*/ 110855 h 242676"/>
                  <a:gd name="connsiteX14" fmla="*/ 335053 w 337950"/>
                  <a:gd name="connsiteY14" fmla="*/ 112326 h 242676"/>
                  <a:gd name="connsiteX15" fmla="*/ 337950 w 337950"/>
                  <a:gd name="connsiteY15" fmla="*/ 118211 h 242676"/>
                  <a:gd name="connsiteX16" fmla="*/ 332156 w 337950"/>
                  <a:gd name="connsiteY16" fmla="*/ 122625 h 242676"/>
                  <a:gd name="connsiteX17" fmla="*/ 322015 w 337950"/>
                  <a:gd name="connsiteY17" fmla="*/ 119683 h 242676"/>
                  <a:gd name="connsiteX18" fmla="*/ 324913 w 337950"/>
                  <a:gd name="connsiteY18" fmla="*/ 110855 h 242676"/>
                  <a:gd name="connsiteX19" fmla="*/ 38697 w 337950"/>
                  <a:gd name="connsiteY19" fmla="*/ 0 h 242676"/>
                  <a:gd name="connsiteX20" fmla="*/ 46995 w 337950"/>
                  <a:gd name="connsiteY20" fmla="*/ 3558 h 242676"/>
                  <a:gd name="connsiteX21" fmla="*/ 78068 w 337950"/>
                  <a:gd name="connsiteY21" fmla="*/ 7828 h 242676"/>
                  <a:gd name="connsiteX22" fmla="*/ 90780 w 337950"/>
                  <a:gd name="connsiteY22" fmla="*/ 4982 h 242676"/>
                  <a:gd name="connsiteX23" fmla="*/ 110554 w 337950"/>
                  <a:gd name="connsiteY23" fmla="*/ 9252 h 242676"/>
                  <a:gd name="connsiteX24" fmla="*/ 131740 w 337950"/>
                  <a:gd name="connsiteY24" fmla="*/ 9252 h 242676"/>
                  <a:gd name="connsiteX25" fmla="*/ 147276 w 337950"/>
                  <a:gd name="connsiteY25" fmla="*/ 12098 h 242676"/>
                  <a:gd name="connsiteX26" fmla="*/ 157163 w 337950"/>
                  <a:gd name="connsiteY26" fmla="*/ 13522 h 242676"/>
                  <a:gd name="connsiteX27" fmla="*/ 168462 w 337950"/>
                  <a:gd name="connsiteY27" fmla="*/ 14945 h 242676"/>
                  <a:gd name="connsiteX28" fmla="*/ 181174 w 337950"/>
                  <a:gd name="connsiteY28" fmla="*/ 16368 h 242676"/>
                  <a:gd name="connsiteX29" fmla="*/ 191061 w 337950"/>
                  <a:gd name="connsiteY29" fmla="*/ 17792 h 242676"/>
                  <a:gd name="connsiteX30" fmla="*/ 198123 w 337950"/>
                  <a:gd name="connsiteY30" fmla="*/ 27755 h 242676"/>
                  <a:gd name="connsiteX31" fmla="*/ 215072 w 337950"/>
                  <a:gd name="connsiteY31" fmla="*/ 30601 h 242676"/>
                  <a:gd name="connsiteX32" fmla="*/ 222134 w 337950"/>
                  <a:gd name="connsiteY32" fmla="*/ 30601 h 242676"/>
                  <a:gd name="connsiteX33" fmla="*/ 224959 w 337950"/>
                  <a:gd name="connsiteY33" fmla="*/ 34871 h 242676"/>
                  <a:gd name="connsiteX34" fmla="*/ 246145 w 337950"/>
                  <a:gd name="connsiteY34" fmla="*/ 36295 h 242676"/>
                  <a:gd name="connsiteX35" fmla="*/ 251794 w 337950"/>
                  <a:gd name="connsiteY35" fmla="*/ 26332 h 242676"/>
                  <a:gd name="connsiteX36" fmla="*/ 257444 w 337950"/>
                  <a:gd name="connsiteY36" fmla="*/ 33448 h 242676"/>
                  <a:gd name="connsiteX37" fmla="*/ 260269 w 337950"/>
                  <a:gd name="connsiteY37" fmla="*/ 46258 h 242676"/>
                  <a:gd name="connsiteX38" fmla="*/ 267331 w 337950"/>
                  <a:gd name="connsiteY38" fmla="*/ 49105 h 242676"/>
                  <a:gd name="connsiteX39" fmla="*/ 268743 w 337950"/>
                  <a:gd name="connsiteY39" fmla="*/ 49105 h 242676"/>
                  <a:gd name="connsiteX40" fmla="*/ 270156 w 337950"/>
                  <a:gd name="connsiteY40" fmla="*/ 49105 h 242676"/>
                  <a:gd name="connsiteX41" fmla="*/ 277218 w 337950"/>
                  <a:gd name="connsiteY41" fmla="*/ 44835 h 242676"/>
                  <a:gd name="connsiteX42" fmla="*/ 280043 w 337950"/>
                  <a:gd name="connsiteY42" fmla="*/ 46258 h 242676"/>
                  <a:gd name="connsiteX43" fmla="*/ 285692 w 337950"/>
                  <a:gd name="connsiteY43" fmla="*/ 43411 h 242676"/>
                  <a:gd name="connsiteX44" fmla="*/ 288517 w 337950"/>
                  <a:gd name="connsiteY44" fmla="*/ 47681 h 242676"/>
                  <a:gd name="connsiteX45" fmla="*/ 289930 w 337950"/>
                  <a:gd name="connsiteY45" fmla="*/ 49105 h 242676"/>
                  <a:gd name="connsiteX46" fmla="*/ 301229 w 337950"/>
                  <a:gd name="connsiteY46" fmla="*/ 44835 h 242676"/>
                  <a:gd name="connsiteX47" fmla="*/ 305466 w 337950"/>
                  <a:gd name="connsiteY47" fmla="*/ 47681 h 242676"/>
                  <a:gd name="connsiteX48" fmla="*/ 304054 w 337950"/>
                  <a:gd name="connsiteY48" fmla="*/ 49105 h 242676"/>
                  <a:gd name="connsiteX49" fmla="*/ 309703 w 337950"/>
                  <a:gd name="connsiteY49" fmla="*/ 59068 h 242676"/>
                  <a:gd name="connsiteX50" fmla="*/ 288517 w 337950"/>
                  <a:gd name="connsiteY50" fmla="*/ 71878 h 242676"/>
                  <a:gd name="connsiteX51" fmla="*/ 268743 w 337950"/>
                  <a:gd name="connsiteY51" fmla="*/ 80418 h 242676"/>
                  <a:gd name="connsiteX52" fmla="*/ 246145 w 337950"/>
                  <a:gd name="connsiteY52" fmla="*/ 87534 h 242676"/>
                  <a:gd name="connsiteX53" fmla="*/ 248970 w 337950"/>
                  <a:gd name="connsiteY53" fmla="*/ 94651 h 242676"/>
                  <a:gd name="connsiteX54" fmla="*/ 241908 w 337950"/>
                  <a:gd name="connsiteY54" fmla="*/ 101767 h 242676"/>
                  <a:gd name="connsiteX55" fmla="*/ 230608 w 337950"/>
                  <a:gd name="connsiteY55" fmla="*/ 111731 h 242676"/>
                  <a:gd name="connsiteX56" fmla="*/ 222134 w 337950"/>
                  <a:gd name="connsiteY56" fmla="*/ 123117 h 242676"/>
                  <a:gd name="connsiteX57" fmla="*/ 216484 w 337950"/>
                  <a:gd name="connsiteY57" fmla="*/ 140197 h 242676"/>
                  <a:gd name="connsiteX58" fmla="*/ 223546 w 337950"/>
                  <a:gd name="connsiteY58" fmla="*/ 150160 h 242676"/>
                  <a:gd name="connsiteX59" fmla="*/ 229196 w 337950"/>
                  <a:gd name="connsiteY59" fmla="*/ 157277 h 242676"/>
                  <a:gd name="connsiteX60" fmla="*/ 213659 w 337950"/>
                  <a:gd name="connsiteY60" fmla="*/ 167240 h 242676"/>
                  <a:gd name="connsiteX61" fmla="*/ 205185 w 337950"/>
                  <a:gd name="connsiteY61" fmla="*/ 182897 h 242676"/>
                  <a:gd name="connsiteX62" fmla="*/ 203773 w 337950"/>
                  <a:gd name="connsiteY62" fmla="*/ 192860 h 242676"/>
                  <a:gd name="connsiteX63" fmla="*/ 189648 w 337950"/>
                  <a:gd name="connsiteY63" fmla="*/ 195707 h 242676"/>
                  <a:gd name="connsiteX64" fmla="*/ 174112 w 337950"/>
                  <a:gd name="connsiteY64" fmla="*/ 212786 h 242676"/>
                  <a:gd name="connsiteX65" fmla="*/ 159988 w 337950"/>
                  <a:gd name="connsiteY65" fmla="*/ 219903 h 242676"/>
                  <a:gd name="connsiteX66" fmla="*/ 134565 w 337950"/>
                  <a:gd name="connsiteY66" fmla="*/ 219903 h 242676"/>
                  <a:gd name="connsiteX67" fmla="*/ 107729 w 337950"/>
                  <a:gd name="connsiteY67" fmla="*/ 224173 h 242676"/>
                  <a:gd name="connsiteX68" fmla="*/ 87955 w 337950"/>
                  <a:gd name="connsiteY68" fmla="*/ 235560 h 242676"/>
                  <a:gd name="connsiteX69" fmla="*/ 75243 w 337950"/>
                  <a:gd name="connsiteY69" fmla="*/ 242676 h 242676"/>
                  <a:gd name="connsiteX70" fmla="*/ 66769 w 337950"/>
                  <a:gd name="connsiteY70" fmla="*/ 236983 h 242676"/>
                  <a:gd name="connsiteX71" fmla="*/ 61119 w 337950"/>
                  <a:gd name="connsiteY71" fmla="*/ 228443 h 242676"/>
                  <a:gd name="connsiteX72" fmla="*/ 58294 w 337950"/>
                  <a:gd name="connsiteY72" fmla="*/ 217056 h 242676"/>
                  <a:gd name="connsiteX73" fmla="*/ 51232 w 337950"/>
                  <a:gd name="connsiteY73" fmla="*/ 209940 h 242676"/>
                  <a:gd name="connsiteX74" fmla="*/ 38521 w 337950"/>
                  <a:gd name="connsiteY74" fmla="*/ 205670 h 242676"/>
                  <a:gd name="connsiteX75" fmla="*/ 35696 w 337950"/>
                  <a:gd name="connsiteY75" fmla="*/ 205670 h 242676"/>
                  <a:gd name="connsiteX76" fmla="*/ 32871 w 337950"/>
                  <a:gd name="connsiteY76" fmla="*/ 195707 h 242676"/>
                  <a:gd name="connsiteX77" fmla="*/ 35696 w 337950"/>
                  <a:gd name="connsiteY77" fmla="*/ 190013 h 242676"/>
                  <a:gd name="connsiteX78" fmla="*/ 49820 w 337950"/>
                  <a:gd name="connsiteY78" fmla="*/ 174357 h 242676"/>
                  <a:gd name="connsiteX79" fmla="*/ 42758 w 337950"/>
                  <a:gd name="connsiteY79" fmla="*/ 164394 h 242676"/>
                  <a:gd name="connsiteX80" fmla="*/ 49820 w 337950"/>
                  <a:gd name="connsiteY80" fmla="*/ 147314 h 242676"/>
                  <a:gd name="connsiteX81" fmla="*/ 39933 w 337950"/>
                  <a:gd name="connsiteY81" fmla="*/ 130234 h 242676"/>
                  <a:gd name="connsiteX82" fmla="*/ 54057 w 337950"/>
                  <a:gd name="connsiteY82" fmla="*/ 121694 h 242676"/>
                  <a:gd name="connsiteX83" fmla="*/ 51232 w 337950"/>
                  <a:gd name="connsiteY83" fmla="*/ 111731 h 242676"/>
                  <a:gd name="connsiteX84" fmla="*/ 56882 w 337950"/>
                  <a:gd name="connsiteY84" fmla="*/ 103191 h 242676"/>
                  <a:gd name="connsiteX85" fmla="*/ 62532 w 337950"/>
                  <a:gd name="connsiteY85" fmla="*/ 83264 h 242676"/>
                  <a:gd name="connsiteX86" fmla="*/ 73831 w 337950"/>
                  <a:gd name="connsiteY86" fmla="*/ 70454 h 242676"/>
                  <a:gd name="connsiteX87" fmla="*/ 75243 w 337950"/>
                  <a:gd name="connsiteY87" fmla="*/ 69031 h 242676"/>
                  <a:gd name="connsiteX88" fmla="*/ 68181 w 337950"/>
                  <a:gd name="connsiteY88" fmla="*/ 59068 h 242676"/>
                  <a:gd name="connsiteX89" fmla="*/ 49820 w 337950"/>
                  <a:gd name="connsiteY89" fmla="*/ 54798 h 242676"/>
                  <a:gd name="connsiteX90" fmla="*/ 44170 w 337950"/>
                  <a:gd name="connsiteY90" fmla="*/ 61915 h 242676"/>
                  <a:gd name="connsiteX91" fmla="*/ 37108 w 337950"/>
                  <a:gd name="connsiteY91" fmla="*/ 59068 h 242676"/>
                  <a:gd name="connsiteX92" fmla="*/ 35696 w 337950"/>
                  <a:gd name="connsiteY92" fmla="*/ 57645 h 242676"/>
                  <a:gd name="connsiteX93" fmla="*/ 28634 w 337950"/>
                  <a:gd name="connsiteY93" fmla="*/ 60491 h 242676"/>
                  <a:gd name="connsiteX94" fmla="*/ 24397 w 337950"/>
                  <a:gd name="connsiteY94" fmla="*/ 51951 h 242676"/>
                  <a:gd name="connsiteX95" fmla="*/ 24397 w 337950"/>
                  <a:gd name="connsiteY95" fmla="*/ 49105 h 242676"/>
                  <a:gd name="connsiteX96" fmla="*/ 6035 w 337950"/>
                  <a:gd name="connsiteY96" fmla="*/ 56221 h 242676"/>
                  <a:gd name="connsiteX97" fmla="*/ 7448 w 337950"/>
                  <a:gd name="connsiteY97" fmla="*/ 49105 h 242676"/>
                  <a:gd name="connsiteX98" fmla="*/ 3210 w 337950"/>
                  <a:gd name="connsiteY98" fmla="*/ 32025 h 242676"/>
                  <a:gd name="connsiteX99" fmla="*/ 386 w 337950"/>
                  <a:gd name="connsiteY99" fmla="*/ 19215 h 242676"/>
                  <a:gd name="connsiteX100" fmla="*/ 18747 w 337950"/>
                  <a:gd name="connsiteY100" fmla="*/ 14945 h 242676"/>
                  <a:gd name="connsiteX101" fmla="*/ 25809 w 337950"/>
                  <a:gd name="connsiteY101" fmla="*/ 10675 h 242676"/>
                  <a:gd name="connsiteX102" fmla="*/ 31459 w 337950"/>
                  <a:gd name="connsiteY102" fmla="*/ 712 h 242676"/>
                  <a:gd name="connsiteX103" fmla="*/ 38697 w 337950"/>
                  <a:gd name="connsiteY103" fmla="*/ 0 h 2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7950" h="242676">
                    <a:moveTo>
                      <a:pt x="266858" y="141457"/>
                    </a:moveTo>
                    <a:cubicBezTo>
                      <a:pt x="266858" y="141457"/>
                      <a:pt x="269683" y="146400"/>
                      <a:pt x="265446" y="152991"/>
                    </a:cubicBezTo>
                    <a:cubicBezTo>
                      <a:pt x="262621" y="157934"/>
                      <a:pt x="255559" y="149696"/>
                      <a:pt x="255559" y="149696"/>
                    </a:cubicBezTo>
                    <a:lnTo>
                      <a:pt x="261209" y="143105"/>
                    </a:lnTo>
                    <a:close/>
                    <a:moveTo>
                      <a:pt x="304994" y="117917"/>
                    </a:moveTo>
                    <a:cubicBezTo>
                      <a:pt x="309231" y="117917"/>
                      <a:pt x="306407" y="123566"/>
                      <a:pt x="306407" y="123566"/>
                    </a:cubicBezTo>
                    <a:lnTo>
                      <a:pt x="312056" y="122154"/>
                    </a:lnTo>
                    <a:lnTo>
                      <a:pt x="312056" y="130628"/>
                    </a:lnTo>
                    <a:lnTo>
                      <a:pt x="306407" y="139102"/>
                    </a:lnTo>
                    <a:lnTo>
                      <a:pt x="296520" y="134865"/>
                    </a:lnTo>
                    <a:lnTo>
                      <a:pt x="286633" y="134865"/>
                    </a:lnTo>
                    <a:cubicBezTo>
                      <a:pt x="276746" y="133453"/>
                      <a:pt x="289458" y="123566"/>
                      <a:pt x="293695" y="120742"/>
                    </a:cubicBezTo>
                    <a:cubicBezTo>
                      <a:pt x="297932" y="117917"/>
                      <a:pt x="302169" y="117917"/>
                      <a:pt x="304994" y="117917"/>
                    </a:cubicBezTo>
                    <a:close/>
                    <a:moveTo>
                      <a:pt x="324913" y="110855"/>
                    </a:moveTo>
                    <a:lnTo>
                      <a:pt x="335053" y="112326"/>
                    </a:lnTo>
                    <a:lnTo>
                      <a:pt x="337950" y="118211"/>
                    </a:lnTo>
                    <a:lnTo>
                      <a:pt x="332156" y="122625"/>
                    </a:lnTo>
                    <a:cubicBezTo>
                      <a:pt x="332156" y="122625"/>
                      <a:pt x="324913" y="121154"/>
                      <a:pt x="322015" y="119683"/>
                    </a:cubicBezTo>
                    <a:cubicBezTo>
                      <a:pt x="319118" y="118211"/>
                      <a:pt x="320567" y="112326"/>
                      <a:pt x="324913" y="110855"/>
                    </a:cubicBezTo>
                    <a:close/>
                    <a:moveTo>
                      <a:pt x="38697" y="0"/>
                    </a:moveTo>
                    <a:cubicBezTo>
                      <a:pt x="42405" y="0"/>
                      <a:pt x="46289" y="712"/>
                      <a:pt x="46995" y="3558"/>
                    </a:cubicBezTo>
                    <a:cubicBezTo>
                      <a:pt x="46995" y="10675"/>
                      <a:pt x="71006" y="6405"/>
                      <a:pt x="78068" y="7828"/>
                    </a:cubicBezTo>
                    <a:cubicBezTo>
                      <a:pt x="83718" y="9252"/>
                      <a:pt x="87955" y="3558"/>
                      <a:pt x="90780" y="4982"/>
                    </a:cubicBezTo>
                    <a:cubicBezTo>
                      <a:pt x="95017" y="4982"/>
                      <a:pt x="102079" y="4982"/>
                      <a:pt x="110554" y="9252"/>
                    </a:cubicBezTo>
                    <a:cubicBezTo>
                      <a:pt x="117616" y="12098"/>
                      <a:pt x="124678" y="12098"/>
                      <a:pt x="131740" y="9252"/>
                    </a:cubicBezTo>
                    <a:cubicBezTo>
                      <a:pt x="138802" y="7828"/>
                      <a:pt x="141627" y="12098"/>
                      <a:pt x="147276" y="12098"/>
                    </a:cubicBezTo>
                    <a:cubicBezTo>
                      <a:pt x="151513" y="12098"/>
                      <a:pt x="152926" y="13522"/>
                      <a:pt x="157163" y="13522"/>
                    </a:cubicBezTo>
                    <a:cubicBezTo>
                      <a:pt x="161400" y="13522"/>
                      <a:pt x="168462" y="14945"/>
                      <a:pt x="168462" y="14945"/>
                    </a:cubicBezTo>
                    <a:cubicBezTo>
                      <a:pt x="168462" y="14945"/>
                      <a:pt x="175524" y="16368"/>
                      <a:pt x="181174" y="16368"/>
                    </a:cubicBezTo>
                    <a:lnTo>
                      <a:pt x="191061" y="17792"/>
                    </a:lnTo>
                    <a:lnTo>
                      <a:pt x="198123" y="27755"/>
                    </a:lnTo>
                    <a:lnTo>
                      <a:pt x="215072" y="30601"/>
                    </a:lnTo>
                    <a:lnTo>
                      <a:pt x="222134" y="30601"/>
                    </a:lnTo>
                    <a:lnTo>
                      <a:pt x="224959" y="34871"/>
                    </a:lnTo>
                    <a:lnTo>
                      <a:pt x="246145" y="36295"/>
                    </a:lnTo>
                    <a:lnTo>
                      <a:pt x="251794" y="26332"/>
                    </a:lnTo>
                    <a:lnTo>
                      <a:pt x="257444" y="33448"/>
                    </a:lnTo>
                    <a:cubicBezTo>
                      <a:pt x="257444" y="36295"/>
                      <a:pt x="258857" y="44835"/>
                      <a:pt x="260269" y="46258"/>
                    </a:cubicBezTo>
                    <a:cubicBezTo>
                      <a:pt x="261681" y="50528"/>
                      <a:pt x="264506" y="49105"/>
                      <a:pt x="267331" y="49105"/>
                    </a:cubicBezTo>
                    <a:cubicBezTo>
                      <a:pt x="267331" y="49105"/>
                      <a:pt x="268743" y="49105"/>
                      <a:pt x="268743" y="49105"/>
                    </a:cubicBezTo>
                    <a:lnTo>
                      <a:pt x="270156" y="49105"/>
                    </a:lnTo>
                    <a:lnTo>
                      <a:pt x="277218" y="44835"/>
                    </a:lnTo>
                    <a:lnTo>
                      <a:pt x="280043" y="46258"/>
                    </a:lnTo>
                    <a:lnTo>
                      <a:pt x="285692" y="43411"/>
                    </a:lnTo>
                    <a:lnTo>
                      <a:pt x="288517" y="47681"/>
                    </a:lnTo>
                    <a:lnTo>
                      <a:pt x="289930" y="49105"/>
                    </a:lnTo>
                    <a:lnTo>
                      <a:pt x="301229" y="44835"/>
                    </a:lnTo>
                    <a:lnTo>
                      <a:pt x="305466" y="47681"/>
                    </a:lnTo>
                    <a:lnTo>
                      <a:pt x="304054" y="49105"/>
                    </a:lnTo>
                    <a:lnTo>
                      <a:pt x="309703" y="59068"/>
                    </a:lnTo>
                    <a:lnTo>
                      <a:pt x="288517" y="71878"/>
                    </a:lnTo>
                    <a:cubicBezTo>
                      <a:pt x="288517" y="71878"/>
                      <a:pt x="278630" y="77571"/>
                      <a:pt x="268743" y="80418"/>
                    </a:cubicBezTo>
                    <a:cubicBezTo>
                      <a:pt x="258857" y="83264"/>
                      <a:pt x="246145" y="87534"/>
                      <a:pt x="246145" y="87534"/>
                    </a:cubicBezTo>
                    <a:cubicBezTo>
                      <a:pt x="246145" y="87534"/>
                      <a:pt x="247557" y="91804"/>
                      <a:pt x="248970" y="94651"/>
                    </a:cubicBezTo>
                    <a:cubicBezTo>
                      <a:pt x="250382" y="97498"/>
                      <a:pt x="241908" y="101767"/>
                      <a:pt x="241908" y="101767"/>
                    </a:cubicBezTo>
                    <a:lnTo>
                      <a:pt x="230608" y="111731"/>
                    </a:lnTo>
                    <a:lnTo>
                      <a:pt x="222134" y="123117"/>
                    </a:lnTo>
                    <a:cubicBezTo>
                      <a:pt x="222134" y="123117"/>
                      <a:pt x="216484" y="137350"/>
                      <a:pt x="216484" y="140197"/>
                    </a:cubicBezTo>
                    <a:cubicBezTo>
                      <a:pt x="216484" y="144467"/>
                      <a:pt x="223546" y="150160"/>
                      <a:pt x="223546" y="150160"/>
                    </a:cubicBezTo>
                    <a:lnTo>
                      <a:pt x="229196" y="157277"/>
                    </a:lnTo>
                    <a:cubicBezTo>
                      <a:pt x="229196" y="157277"/>
                      <a:pt x="219309" y="165817"/>
                      <a:pt x="213659" y="167240"/>
                    </a:cubicBezTo>
                    <a:cubicBezTo>
                      <a:pt x="209422" y="170087"/>
                      <a:pt x="205185" y="182897"/>
                      <a:pt x="205185" y="182897"/>
                    </a:cubicBezTo>
                    <a:lnTo>
                      <a:pt x="203773" y="192860"/>
                    </a:lnTo>
                    <a:cubicBezTo>
                      <a:pt x="203773" y="192860"/>
                      <a:pt x="192473" y="195707"/>
                      <a:pt x="189648" y="195707"/>
                    </a:cubicBezTo>
                    <a:cubicBezTo>
                      <a:pt x="185411" y="195707"/>
                      <a:pt x="178349" y="207093"/>
                      <a:pt x="174112" y="212786"/>
                    </a:cubicBezTo>
                    <a:cubicBezTo>
                      <a:pt x="169875" y="219903"/>
                      <a:pt x="167050" y="215633"/>
                      <a:pt x="159988" y="219903"/>
                    </a:cubicBezTo>
                    <a:cubicBezTo>
                      <a:pt x="154338" y="222750"/>
                      <a:pt x="148689" y="219903"/>
                      <a:pt x="134565" y="219903"/>
                    </a:cubicBezTo>
                    <a:cubicBezTo>
                      <a:pt x="120440" y="219903"/>
                      <a:pt x="109141" y="224173"/>
                      <a:pt x="107729" y="224173"/>
                    </a:cubicBezTo>
                    <a:cubicBezTo>
                      <a:pt x="104904" y="224173"/>
                      <a:pt x="87955" y="235560"/>
                      <a:pt x="87955" y="235560"/>
                    </a:cubicBezTo>
                    <a:lnTo>
                      <a:pt x="75243" y="242676"/>
                    </a:lnTo>
                    <a:lnTo>
                      <a:pt x="66769" y="236983"/>
                    </a:lnTo>
                    <a:lnTo>
                      <a:pt x="61119" y="228443"/>
                    </a:lnTo>
                    <a:cubicBezTo>
                      <a:pt x="61119" y="228443"/>
                      <a:pt x="58294" y="219903"/>
                      <a:pt x="58294" y="217056"/>
                    </a:cubicBezTo>
                    <a:cubicBezTo>
                      <a:pt x="58294" y="215633"/>
                      <a:pt x="54057" y="214210"/>
                      <a:pt x="51232" y="209940"/>
                    </a:cubicBezTo>
                    <a:cubicBezTo>
                      <a:pt x="48408" y="204246"/>
                      <a:pt x="41346" y="207093"/>
                      <a:pt x="38521" y="205670"/>
                    </a:cubicBezTo>
                    <a:cubicBezTo>
                      <a:pt x="38521" y="205670"/>
                      <a:pt x="37108" y="205670"/>
                      <a:pt x="35696" y="205670"/>
                    </a:cubicBezTo>
                    <a:lnTo>
                      <a:pt x="32871" y="195707"/>
                    </a:lnTo>
                    <a:lnTo>
                      <a:pt x="35696" y="190013"/>
                    </a:lnTo>
                    <a:lnTo>
                      <a:pt x="49820" y="174357"/>
                    </a:lnTo>
                    <a:lnTo>
                      <a:pt x="42758" y="164394"/>
                    </a:lnTo>
                    <a:lnTo>
                      <a:pt x="49820" y="147314"/>
                    </a:lnTo>
                    <a:lnTo>
                      <a:pt x="39933" y="130234"/>
                    </a:lnTo>
                    <a:lnTo>
                      <a:pt x="54057" y="121694"/>
                    </a:lnTo>
                    <a:lnTo>
                      <a:pt x="51232" y="111731"/>
                    </a:lnTo>
                    <a:cubicBezTo>
                      <a:pt x="52645" y="110307"/>
                      <a:pt x="55470" y="106037"/>
                      <a:pt x="56882" y="103191"/>
                    </a:cubicBezTo>
                    <a:cubicBezTo>
                      <a:pt x="56882" y="100344"/>
                      <a:pt x="59707" y="86111"/>
                      <a:pt x="62532" y="83264"/>
                    </a:cubicBezTo>
                    <a:cubicBezTo>
                      <a:pt x="63944" y="80418"/>
                      <a:pt x="73831" y="70454"/>
                      <a:pt x="73831" y="70454"/>
                    </a:cubicBezTo>
                    <a:lnTo>
                      <a:pt x="75243" y="69031"/>
                    </a:lnTo>
                    <a:lnTo>
                      <a:pt x="68181" y="59068"/>
                    </a:lnTo>
                    <a:lnTo>
                      <a:pt x="49820" y="54798"/>
                    </a:lnTo>
                    <a:lnTo>
                      <a:pt x="44170" y="61915"/>
                    </a:lnTo>
                    <a:lnTo>
                      <a:pt x="37108" y="59068"/>
                    </a:lnTo>
                    <a:lnTo>
                      <a:pt x="35696" y="57645"/>
                    </a:lnTo>
                    <a:lnTo>
                      <a:pt x="28634" y="60491"/>
                    </a:lnTo>
                    <a:lnTo>
                      <a:pt x="24397" y="51951"/>
                    </a:lnTo>
                    <a:lnTo>
                      <a:pt x="24397" y="49105"/>
                    </a:lnTo>
                    <a:lnTo>
                      <a:pt x="6035" y="56221"/>
                    </a:lnTo>
                    <a:cubicBezTo>
                      <a:pt x="4623" y="53375"/>
                      <a:pt x="4623" y="50528"/>
                      <a:pt x="7448" y="49105"/>
                    </a:cubicBezTo>
                    <a:cubicBezTo>
                      <a:pt x="13097" y="46258"/>
                      <a:pt x="6035" y="40565"/>
                      <a:pt x="3210" y="32025"/>
                    </a:cubicBezTo>
                    <a:cubicBezTo>
                      <a:pt x="1798" y="23485"/>
                      <a:pt x="-1027" y="22062"/>
                      <a:pt x="386" y="19215"/>
                    </a:cubicBezTo>
                    <a:cubicBezTo>
                      <a:pt x="1798" y="16368"/>
                      <a:pt x="11685" y="14945"/>
                      <a:pt x="18747" y="14945"/>
                    </a:cubicBezTo>
                    <a:cubicBezTo>
                      <a:pt x="25809" y="14945"/>
                      <a:pt x="25809" y="10675"/>
                      <a:pt x="25809" y="10675"/>
                    </a:cubicBezTo>
                    <a:lnTo>
                      <a:pt x="31459" y="712"/>
                    </a:lnTo>
                    <a:cubicBezTo>
                      <a:pt x="31459" y="712"/>
                      <a:pt x="34990" y="0"/>
                      <a:pt x="3869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5" name="Slovenia"/>
              <p:cNvSpPr>
                <a:spLocks/>
              </p:cNvSpPr>
              <p:nvPr/>
            </p:nvSpPr>
            <p:spPr bwMode="auto">
              <a:xfrm>
                <a:off x="5373805" y="2516014"/>
                <a:ext cx="63510" cy="39988"/>
              </a:xfrm>
              <a:custGeom>
                <a:avLst/>
                <a:gdLst>
                  <a:gd name="T0" fmla="*/ 41 w 45"/>
                  <a:gd name="T1" fmla="*/ 0 h 29"/>
                  <a:gd name="T2" fmla="*/ 41 w 45"/>
                  <a:gd name="T3" fmla="*/ 0 h 29"/>
                  <a:gd name="T4" fmla="*/ 45 w 45"/>
                  <a:gd name="T5" fmla="*/ 6 h 29"/>
                  <a:gd name="T6" fmla="*/ 32 w 45"/>
                  <a:gd name="T7" fmla="*/ 14 h 29"/>
                  <a:gd name="T8" fmla="*/ 33 w 45"/>
                  <a:gd name="T9" fmla="*/ 20 h 29"/>
                  <a:gd name="T10" fmla="*/ 29 w 45"/>
                  <a:gd name="T11" fmla="*/ 23 h 29"/>
                  <a:gd name="T12" fmla="*/ 28 w 45"/>
                  <a:gd name="T13" fmla="*/ 23 h 29"/>
                  <a:gd name="T14" fmla="*/ 26 w 45"/>
                  <a:gd name="T15" fmla="*/ 29 h 29"/>
                  <a:gd name="T16" fmla="*/ 16 w 45"/>
                  <a:gd name="T17" fmla="*/ 28 h 29"/>
                  <a:gd name="T18" fmla="*/ 10 w 45"/>
                  <a:gd name="T19" fmla="*/ 27 h 29"/>
                  <a:gd name="T20" fmla="*/ 6 w 45"/>
                  <a:gd name="T21" fmla="*/ 26 h 29"/>
                  <a:gd name="T22" fmla="*/ 5 w 45"/>
                  <a:gd name="T23" fmla="*/ 25 h 29"/>
                  <a:gd name="T24" fmla="*/ 5 w 45"/>
                  <a:gd name="T25" fmla="*/ 25 h 29"/>
                  <a:gd name="T26" fmla="*/ 0 w 45"/>
                  <a:gd name="T27" fmla="*/ 16 h 29"/>
                  <a:gd name="T28" fmla="*/ 4 w 45"/>
                  <a:gd name="T29" fmla="*/ 13 h 29"/>
                  <a:gd name="T30" fmla="*/ 15 w 45"/>
                  <a:gd name="T31" fmla="*/ 14 h 29"/>
                  <a:gd name="T32" fmla="*/ 22 w 45"/>
                  <a:gd name="T33" fmla="*/ 5 h 29"/>
                  <a:gd name="T34" fmla="*/ 34 w 45"/>
                  <a:gd name="T35" fmla="*/ 1 h 29"/>
                  <a:gd name="T36" fmla="*/ 39 w 45"/>
                  <a:gd name="T37" fmla="*/ 1 h 29"/>
                  <a:gd name="T38" fmla="*/ 41 w 45"/>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9">
                    <a:moveTo>
                      <a:pt x="41" y="0"/>
                    </a:moveTo>
                    <a:lnTo>
                      <a:pt x="41" y="0"/>
                    </a:lnTo>
                    <a:lnTo>
                      <a:pt x="45" y="6"/>
                    </a:lnTo>
                    <a:lnTo>
                      <a:pt x="32" y="14"/>
                    </a:lnTo>
                    <a:lnTo>
                      <a:pt x="33" y="20"/>
                    </a:lnTo>
                    <a:lnTo>
                      <a:pt x="29" y="23"/>
                    </a:lnTo>
                    <a:lnTo>
                      <a:pt x="28" y="23"/>
                    </a:lnTo>
                    <a:lnTo>
                      <a:pt x="26" y="29"/>
                    </a:lnTo>
                    <a:lnTo>
                      <a:pt x="16" y="28"/>
                    </a:lnTo>
                    <a:cubicBezTo>
                      <a:pt x="16" y="28"/>
                      <a:pt x="13" y="27"/>
                      <a:pt x="10" y="27"/>
                    </a:cubicBezTo>
                    <a:cubicBezTo>
                      <a:pt x="8" y="26"/>
                      <a:pt x="7" y="26"/>
                      <a:pt x="6" y="26"/>
                    </a:cubicBezTo>
                    <a:cubicBezTo>
                      <a:pt x="5" y="25"/>
                      <a:pt x="5" y="25"/>
                      <a:pt x="5" y="25"/>
                    </a:cubicBezTo>
                    <a:lnTo>
                      <a:pt x="5" y="25"/>
                    </a:lnTo>
                    <a:cubicBezTo>
                      <a:pt x="4" y="24"/>
                      <a:pt x="0" y="16"/>
                      <a:pt x="0" y="16"/>
                    </a:cubicBezTo>
                    <a:lnTo>
                      <a:pt x="4" y="13"/>
                    </a:lnTo>
                    <a:lnTo>
                      <a:pt x="15" y="14"/>
                    </a:lnTo>
                    <a:lnTo>
                      <a:pt x="22" y="5"/>
                    </a:lnTo>
                    <a:lnTo>
                      <a:pt x="34" y="1"/>
                    </a:lnTo>
                    <a:lnTo>
                      <a:pt x="39"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Slovakia"/>
              <p:cNvSpPr>
                <a:spLocks/>
              </p:cNvSpPr>
              <p:nvPr/>
            </p:nvSpPr>
            <p:spPr bwMode="auto">
              <a:xfrm>
                <a:off x="5450889" y="2435609"/>
                <a:ext cx="127117" cy="54140"/>
              </a:xfrm>
              <a:custGeom>
                <a:avLst/>
                <a:gdLst>
                  <a:gd name="T0" fmla="*/ 82 w 89"/>
                  <a:gd name="T1" fmla="*/ 8 h 37"/>
                  <a:gd name="T2" fmla="*/ 82 w 89"/>
                  <a:gd name="T3" fmla="*/ 8 h 37"/>
                  <a:gd name="T4" fmla="*/ 71 w 89"/>
                  <a:gd name="T5" fmla="*/ 5 h 37"/>
                  <a:gd name="T6" fmla="*/ 64 w 89"/>
                  <a:gd name="T7" fmla="*/ 6 h 37"/>
                  <a:gd name="T8" fmla="*/ 56 w 89"/>
                  <a:gd name="T9" fmla="*/ 3 h 37"/>
                  <a:gd name="T10" fmla="*/ 48 w 89"/>
                  <a:gd name="T11" fmla="*/ 8 h 37"/>
                  <a:gd name="T12" fmla="*/ 39 w 89"/>
                  <a:gd name="T13" fmla="*/ 0 h 37"/>
                  <a:gd name="T14" fmla="*/ 33 w 89"/>
                  <a:gd name="T15" fmla="*/ 5 h 37"/>
                  <a:gd name="T16" fmla="*/ 29 w 89"/>
                  <a:gd name="T17" fmla="*/ 0 h 37"/>
                  <a:gd name="T18" fmla="*/ 21 w 89"/>
                  <a:gd name="T19" fmla="*/ 5 h 37"/>
                  <a:gd name="T20" fmla="*/ 11 w 89"/>
                  <a:gd name="T21" fmla="*/ 15 h 37"/>
                  <a:gd name="T22" fmla="*/ 4 w 89"/>
                  <a:gd name="T23" fmla="*/ 15 h 37"/>
                  <a:gd name="T24" fmla="*/ 0 w 89"/>
                  <a:gd name="T25" fmla="*/ 21 h 37"/>
                  <a:gd name="T26" fmla="*/ 3 w 89"/>
                  <a:gd name="T27" fmla="*/ 30 h 37"/>
                  <a:gd name="T28" fmla="*/ 4 w 89"/>
                  <a:gd name="T29" fmla="*/ 30 h 37"/>
                  <a:gd name="T30" fmla="*/ 14 w 89"/>
                  <a:gd name="T31" fmla="*/ 37 h 37"/>
                  <a:gd name="T32" fmla="*/ 28 w 89"/>
                  <a:gd name="T33" fmla="*/ 35 h 37"/>
                  <a:gd name="T34" fmla="*/ 45 w 89"/>
                  <a:gd name="T35" fmla="*/ 30 h 37"/>
                  <a:gd name="T36" fmla="*/ 54 w 89"/>
                  <a:gd name="T37" fmla="*/ 29 h 37"/>
                  <a:gd name="T38" fmla="*/ 56 w 89"/>
                  <a:gd name="T39" fmla="*/ 28 h 37"/>
                  <a:gd name="T40" fmla="*/ 53 w 89"/>
                  <a:gd name="T41" fmla="*/ 18 h 37"/>
                  <a:gd name="T42" fmla="*/ 68 w 89"/>
                  <a:gd name="T43" fmla="*/ 21 h 37"/>
                  <a:gd name="T44" fmla="*/ 77 w 89"/>
                  <a:gd name="T45" fmla="*/ 18 h 37"/>
                  <a:gd name="T46" fmla="*/ 84 w 89"/>
                  <a:gd name="T47" fmla="*/ 23 h 37"/>
                  <a:gd name="T48" fmla="*/ 84 w 89"/>
                  <a:gd name="T49" fmla="*/ 21 h 37"/>
                  <a:gd name="T50" fmla="*/ 89 w 89"/>
                  <a:gd name="T51" fmla="*/ 11 h 37"/>
                  <a:gd name="T52" fmla="*/ 82 w 89"/>
                  <a:gd name="T53"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37">
                    <a:moveTo>
                      <a:pt x="82" y="8"/>
                    </a:moveTo>
                    <a:lnTo>
                      <a:pt x="82" y="8"/>
                    </a:lnTo>
                    <a:cubicBezTo>
                      <a:pt x="78" y="7"/>
                      <a:pt x="73" y="5"/>
                      <a:pt x="71" y="5"/>
                    </a:cubicBezTo>
                    <a:lnTo>
                      <a:pt x="64" y="6"/>
                    </a:lnTo>
                    <a:lnTo>
                      <a:pt x="56" y="3"/>
                    </a:lnTo>
                    <a:lnTo>
                      <a:pt x="48" y="8"/>
                    </a:lnTo>
                    <a:lnTo>
                      <a:pt x="39" y="0"/>
                    </a:lnTo>
                    <a:lnTo>
                      <a:pt x="33" y="5"/>
                    </a:lnTo>
                    <a:lnTo>
                      <a:pt x="29" y="0"/>
                    </a:lnTo>
                    <a:lnTo>
                      <a:pt x="21" y="5"/>
                    </a:lnTo>
                    <a:lnTo>
                      <a:pt x="11" y="15"/>
                    </a:lnTo>
                    <a:lnTo>
                      <a:pt x="4" y="15"/>
                    </a:lnTo>
                    <a:lnTo>
                      <a:pt x="0" y="21"/>
                    </a:lnTo>
                    <a:lnTo>
                      <a:pt x="3" y="30"/>
                    </a:lnTo>
                    <a:lnTo>
                      <a:pt x="4" y="30"/>
                    </a:lnTo>
                    <a:lnTo>
                      <a:pt x="14" y="37"/>
                    </a:lnTo>
                    <a:lnTo>
                      <a:pt x="28" y="35"/>
                    </a:lnTo>
                    <a:lnTo>
                      <a:pt x="45" y="30"/>
                    </a:lnTo>
                    <a:lnTo>
                      <a:pt x="54" y="29"/>
                    </a:lnTo>
                    <a:lnTo>
                      <a:pt x="56" y="28"/>
                    </a:lnTo>
                    <a:lnTo>
                      <a:pt x="53" y="18"/>
                    </a:lnTo>
                    <a:lnTo>
                      <a:pt x="68" y="21"/>
                    </a:lnTo>
                    <a:lnTo>
                      <a:pt x="77" y="18"/>
                    </a:lnTo>
                    <a:lnTo>
                      <a:pt x="84" y="23"/>
                    </a:lnTo>
                    <a:cubicBezTo>
                      <a:pt x="84" y="22"/>
                      <a:pt x="84" y="22"/>
                      <a:pt x="84" y="21"/>
                    </a:cubicBezTo>
                    <a:cubicBezTo>
                      <a:pt x="84" y="17"/>
                      <a:pt x="86" y="13"/>
                      <a:pt x="89" y="11"/>
                    </a:cubicBezTo>
                    <a:cubicBezTo>
                      <a:pt x="86" y="10"/>
                      <a:pt x="83" y="9"/>
                      <a:pt x="82"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Serbia"/>
              <p:cNvSpPr>
                <a:spLocks/>
              </p:cNvSpPr>
              <p:nvPr/>
            </p:nvSpPr>
            <p:spPr bwMode="auto">
              <a:xfrm>
                <a:off x="5500824" y="2539536"/>
                <a:ext cx="101146" cy="115259"/>
              </a:xfrm>
              <a:custGeom>
                <a:avLst/>
                <a:gdLst>
                  <a:gd name="T0" fmla="*/ 56 w 71"/>
                  <a:gd name="T1" fmla="*/ 81 h 81"/>
                  <a:gd name="T2" fmla="*/ 56 w 71"/>
                  <a:gd name="T3" fmla="*/ 81 h 81"/>
                  <a:gd name="T4" fmla="*/ 62 w 71"/>
                  <a:gd name="T5" fmla="*/ 81 h 81"/>
                  <a:gd name="T6" fmla="*/ 65 w 71"/>
                  <a:gd name="T7" fmla="*/ 78 h 81"/>
                  <a:gd name="T8" fmla="*/ 63 w 71"/>
                  <a:gd name="T9" fmla="*/ 70 h 81"/>
                  <a:gd name="T10" fmla="*/ 65 w 71"/>
                  <a:gd name="T11" fmla="*/ 69 h 81"/>
                  <a:gd name="T12" fmla="*/ 69 w 71"/>
                  <a:gd name="T13" fmla="*/ 67 h 81"/>
                  <a:gd name="T14" fmla="*/ 71 w 71"/>
                  <a:gd name="T15" fmla="*/ 63 h 81"/>
                  <a:gd name="T16" fmla="*/ 62 w 71"/>
                  <a:gd name="T17" fmla="*/ 56 h 81"/>
                  <a:gd name="T18" fmla="*/ 60 w 71"/>
                  <a:gd name="T19" fmla="*/ 45 h 81"/>
                  <a:gd name="T20" fmla="*/ 65 w 71"/>
                  <a:gd name="T21" fmla="*/ 40 h 81"/>
                  <a:gd name="T22" fmla="*/ 60 w 71"/>
                  <a:gd name="T23" fmla="*/ 37 h 81"/>
                  <a:gd name="T24" fmla="*/ 62 w 71"/>
                  <a:gd name="T25" fmla="*/ 35 h 81"/>
                  <a:gd name="T26" fmla="*/ 65 w 71"/>
                  <a:gd name="T27" fmla="*/ 32 h 81"/>
                  <a:gd name="T28" fmla="*/ 61 w 71"/>
                  <a:gd name="T29" fmla="*/ 30 h 81"/>
                  <a:gd name="T30" fmla="*/ 58 w 71"/>
                  <a:gd name="T31" fmla="*/ 37 h 81"/>
                  <a:gd name="T32" fmla="*/ 46 w 71"/>
                  <a:gd name="T33" fmla="*/ 32 h 81"/>
                  <a:gd name="T34" fmla="*/ 45 w 71"/>
                  <a:gd name="T35" fmla="*/ 32 h 81"/>
                  <a:gd name="T36" fmla="*/ 41 w 71"/>
                  <a:gd name="T37" fmla="*/ 27 h 81"/>
                  <a:gd name="T38" fmla="*/ 28 w 71"/>
                  <a:gd name="T39" fmla="*/ 13 h 81"/>
                  <a:gd name="T40" fmla="*/ 29 w 71"/>
                  <a:gd name="T41" fmla="*/ 12 h 81"/>
                  <a:gd name="T42" fmla="*/ 31 w 71"/>
                  <a:gd name="T43" fmla="*/ 7 h 81"/>
                  <a:gd name="T44" fmla="*/ 21 w 71"/>
                  <a:gd name="T45" fmla="*/ 0 h 81"/>
                  <a:gd name="T46" fmla="*/ 11 w 71"/>
                  <a:gd name="T47" fmla="*/ 0 h 81"/>
                  <a:gd name="T48" fmla="*/ 6 w 71"/>
                  <a:gd name="T49" fmla="*/ 3 h 81"/>
                  <a:gd name="T50" fmla="*/ 6 w 71"/>
                  <a:gd name="T51" fmla="*/ 3 h 81"/>
                  <a:gd name="T52" fmla="*/ 0 w 71"/>
                  <a:gd name="T53" fmla="*/ 4 h 81"/>
                  <a:gd name="T54" fmla="*/ 1 w 71"/>
                  <a:gd name="T55" fmla="*/ 9 h 81"/>
                  <a:gd name="T56" fmla="*/ 3 w 71"/>
                  <a:gd name="T57" fmla="*/ 13 h 81"/>
                  <a:gd name="T58" fmla="*/ 11 w 71"/>
                  <a:gd name="T59" fmla="*/ 17 h 81"/>
                  <a:gd name="T60" fmla="*/ 11 w 71"/>
                  <a:gd name="T61" fmla="*/ 19 h 81"/>
                  <a:gd name="T62" fmla="*/ 9 w 71"/>
                  <a:gd name="T63" fmla="*/ 26 h 81"/>
                  <a:gd name="T64" fmla="*/ 7 w 71"/>
                  <a:gd name="T65" fmla="*/ 34 h 81"/>
                  <a:gd name="T66" fmla="*/ 14 w 71"/>
                  <a:gd name="T67" fmla="*/ 44 h 81"/>
                  <a:gd name="T68" fmla="*/ 12 w 71"/>
                  <a:gd name="T69" fmla="*/ 45 h 81"/>
                  <a:gd name="T70" fmla="*/ 10 w 71"/>
                  <a:gd name="T71" fmla="*/ 47 h 81"/>
                  <a:gd name="T72" fmla="*/ 11 w 71"/>
                  <a:gd name="T73" fmla="*/ 53 h 81"/>
                  <a:gd name="T74" fmla="*/ 19 w 71"/>
                  <a:gd name="T75" fmla="*/ 51 h 81"/>
                  <a:gd name="T76" fmla="*/ 28 w 71"/>
                  <a:gd name="T77" fmla="*/ 58 h 81"/>
                  <a:gd name="T78" fmla="*/ 36 w 71"/>
                  <a:gd name="T79" fmla="*/ 61 h 81"/>
                  <a:gd name="T80" fmla="*/ 44 w 71"/>
                  <a:gd name="T81" fmla="*/ 54 h 81"/>
                  <a:gd name="T82" fmla="*/ 54 w 71"/>
                  <a:gd name="T83" fmla="*/ 66 h 81"/>
                  <a:gd name="T84" fmla="*/ 58 w 71"/>
                  <a:gd name="T85" fmla="*/ 78 h 81"/>
                  <a:gd name="T86" fmla="*/ 56 w 71"/>
                  <a:gd name="T8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81">
                    <a:moveTo>
                      <a:pt x="56" y="81"/>
                    </a:moveTo>
                    <a:lnTo>
                      <a:pt x="56" y="81"/>
                    </a:lnTo>
                    <a:lnTo>
                      <a:pt x="62" y="81"/>
                    </a:lnTo>
                    <a:lnTo>
                      <a:pt x="65" y="78"/>
                    </a:lnTo>
                    <a:lnTo>
                      <a:pt x="63" y="70"/>
                    </a:lnTo>
                    <a:lnTo>
                      <a:pt x="65" y="69"/>
                    </a:lnTo>
                    <a:lnTo>
                      <a:pt x="69" y="67"/>
                    </a:lnTo>
                    <a:lnTo>
                      <a:pt x="71" y="63"/>
                    </a:lnTo>
                    <a:lnTo>
                      <a:pt x="62" y="56"/>
                    </a:lnTo>
                    <a:lnTo>
                      <a:pt x="60" y="45"/>
                    </a:lnTo>
                    <a:lnTo>
                      <a:pt x="65" y="40"/>
                    </a:lnTo>
                    <a:lnTo>
                      <a:pt x="60" y="37"/>
                    </a:lnTo>
                    <a:lnTo>
                      <a:pt x="62" y="35"/>
                    </a:lnTo>
                    <a:lnTo>
                      <a:pt x="65" y="32"/>
                    </a:lnTo>
                    <a:lnTo>
                      <a:pt x="61" y="30"/>
                    </a:lnTo>
                    <a:lnTo>
                      <a:pt x="58" y="37"/>
                    </a:lnTo>
                    <a:lnTo>
                      <a:pt x="46" y="32"/>
                    </a:lnTo>
                    <a:lnTo>
                      <a:pt x="45" y="32"/>
                    </a:lnTo>
                    <a:lnTo>
                      <a:pt x="41" y="27"/>
                    </a:lnTo>
                    <a:lnTo>
                      <a:pt x="28" y="13"/>
                    </a:lnTo>
                    <a:lnTo>
                      <a:pt x="29" y="12"/>
                    </a:lnTo>
                    <a:lnTo>
                      <a:pt x="31" y="7"/>
                    </a:lnTo>
                    <a:lnTo>
                      <a:pt x="21" y="0"/>
                    </a:lnTo>
                    <a:lnTo>
                      <a:pt x="11" y="0"/>
                    </a:lnTo>
                    <a:lnTo>
                      <a:pt x="6" y="3"/>
                    </a:lnTo>
                    <a:lnTo>
                      <a:pt x="6" y="3"/>
                    </a:lnTo>
                    <a:lnTo>
                      <a:pt x="0" y="4"/>
                    </a:lnTo>
                    <a:lnTo>
                      <a:pt x="1" y="9"/>
                    </a:lnTo>
                    <a:lnTo>
                      <a:pt x="3" y="13"/>
                    </a:lnTo>
                    <a:lnTo>
                      <a:pt x="11" y="17"/>
                    </a:lnTo>
                    <a:lnTo>
                      <a:pt x="11" y="19"/>
                    </a:lnTo>
                    <a:lnTo>
                      <a:pt x="9" y="26"/>
                    </a:lnTo>
                    <a:lnTo>
                      <a:pt x="7" y="34"/>
                    </a:lnTo>
                    <a:lnTo>
                      <a:pt x="14" y="44"/>
                    </a:lnTo>
                    <a:lnTo>
                      <a:pt x="12" y="45"/>
                    </a:lnTo>
                    <a:lnTo>
                      <a:pt x="10" y="47"/>
                    </a:lnTo>
                    <a:cubicBezTo>
                      <a:pt x="11" y="49"/>
                      <a:pt x="11" y="51"/>
                      <a:pt x="11" y="53"/>
                    </a:cubicBezTo>
                    <a:cubicBezTo>
                      <a:pt x="11" y="53"/>
                      <a:pt x="19" y="51"/>
                      <a:pt x="19" y="51"/>
                    </a:cubicBezTo>
                    <a:lnTo>
                      <a:pt x="28" y="58"/>
                    </a:lnTo>
                    <a:lnTo>
                      <a:pt x="36" y="61"/>
                    </a:lnTo>
                    <a:lnTo>
                      <a:pt x="44" y="54"/>
                    </a:lnTo>
                    <a:lnTo>
                      <a:pt x="54" y="66"/>
                    </a:lnTo>
                    <a:lnTo>
                      <a:pt x="58" y="78"/>
                    </a:lnTo>
                    <a:lnTo>
                      <a:pt x="56"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8" name="San Marino" hidden="1"/>
              <p:cNvSpPr>
                <a:spLocks/>
              </p:cNvSpPr>
              <p:nvPr/>
            </p:nvSpPr>
            <p:spPr bwMode="auto">
              <a:xfrm>
                <a:off x="5339670" y="2609620"/>
                <a:ext cx="7062" cy="4708"/>
              </a:xfrm>
              <a:custGeom>
                <a:avLst/>
                <a:gdLst>
                  <a:gd name="T0" fmla="*/ 3 w 5"/>
                  <a:gd name="T1" fmla="*/ 4 h 4"/>
                  <a:gd name="T2" fmla="*/ 3 w 5"/>
                  <a:gd name="T3" fmla="*/ 4 h 4"/>
                  <a:gd name="T4" fmla="*/ 5 w 5"/>
                  <a:gd name="T5" fmla="*/ 2 h 4"/>
                  <a:gd name="T6" fmla="*/ 3 w 5"/>
                  <a:gd name="T7" fmla="*/ 0 h 4"/>
                  <a:gd name="T8" fmla="*/ 0 w 5"/>
                  <a:gd name="T9" fmla="*/ 2 h 4"/>
                  <a:gd name="T10" fmla="*/ 3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3" y="4"/>
                    </a:moveTo>
                    <a:lnTo>
                      <a:pt x="3" y="4"/>
                    </a:lnTo>
                    <a:cubicBezTo>
                      <a:pt x="4" y="4"/>
                      <a:pt x="5" y="3"/>
                      <a:pt x="5" y="2"/>
                    </a:cubicBezTo>
                    <a:cubicBezTo>
                      <a:pt x="5" y="1"/>
                      <a:pt x="4" y="0"/>
                      <a:pt x="3" y="0"/>
                    </a:cubicBezTo>
                    <a:cubicBezTo>
                      <a:pt x="1" y="0"/>
                      <a:pt x="0" y="1"/>
                      <a:pt x="0" y="2"/>
                    </a:cubicBezTo>
                    <a:cubicBezTo>
                      <a:pt x="0" y="3"/>
                      <a:pt x="1" y="4"/>
                      <a:pt x="3"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Romania"/>
              <p:cNvSpPr>
                <a:spLocks/>
              </p:cNvSpPr>
              <p:nvPr/>
            </p:nvSpPr>
            <p:spPr bwMode="auto">
              <a:xfrm>
                <a:off x="5540342" y="2475626"/>
                <a:ext cx="225986" cy="138882"/>
              </a:xfrm>
              <a:custGeom>
                <a:avLst/>
                <a:gdLst>
                  <a:gd name="T0" fmla="*/ 144 w 160"/>
                  <a:gd name="T1" fmla="*/ 94 h 97"/>
                  <a:gd name="T2" fmla="*/ 144 w 160"/>
                  <a:gd name="T3" fmla="*/ 94 h 97"/>
                  <a:gd name="T4" fmla="*/ 149 w 160"/>
                  <a:gd name="T5" fmla="*/ 77 h 97"/>
                  <a:gd name="T6" fmla="*/ 157 w 160"/>
                  <a:gd name="T7" fmla="*/ 72 h 97"/>
                  <a:gd name="T8" fmla="*/ 160 w 160"/>
                  <a:gd name="T9" fmla="*/ 70 h 97"/>
                  <a:gd name="T10" fmla="*/ 153 w 160"/>
                  <a:gd name="T11" fmla="*/ 62 h 97"/>
                  <a:gd name="T12" fmla="*/ 140 w 160"/>
                  <a:gd name="T13" fmla="*/ 65 h 97"/>
                  <a:gd name="T14" fmla="*/ 129 w 160"/>
                  <a:gd name="T15" fmla="*/ 57 h 97"/>
                  <a:gd name="T16" fmla="*/ 130 w 160"/>
                  <a:gd name="T17" fmla="*/ 41 h 97"/>
                  <a:gd name="T18" fmla="*/ 130 w 160"/>
                  <a:gd name="T19" fmla="*/ 35 h 97"/>
                  <a:gd name="T20" fmla="*/ 120 w 160"/>
                  <a:gd name="T21" fmla="*/ 22 h 97"/>
                  <a:gd name="T22" fmla="*/ 105 w 160"/>
                  <a:gd name="T23" fmla="*/ 0 h 97"/>
                  <a:gd name="T24" fmla="*/ 101 w 160"/>
                  <a:gd name="T25" fmla="*/ 1 h 97"/>
                  <a:gd name="T26" fmla="*/ 93 w 160"/>
                  <a:gd name="T27" fmla="*/ 6 h 97"/>
                  <a:gd name="T28" fmla="*/ 80 w 160"/>
                  <a:gd name="T29" fmla="*/ 8 h 97"/>
                  <a:gd name="T30" fmla="*/ 74 w 160"/>
                  <a:gd name="T31" fmla="*/ 14 h 97"/>
                  <a:gd name="T32" fmla="*/ 66 w 160"/>
                  <a:gd name="T33" fmla="*/ 5 h 97"/>
                  <a:gd name="T34" fmla="*/ 62 w 160"/>
                  <a:gd name="T35" fmla="*/ 7 h 97"/>
                  <a:gd name="T36" fmla="*/ 62 w 160"/>
                  <a:gd name="T37" fmla="*/ 7 h 97"/>
                  <a:gd name="T38" fmla="*/ 52 w 160"/>
                  <a:gd name="T39" fmla="*/ 8 h 97"/>
                  <a:gd name="T40" fmla="*/ 45 w 160"/>
                  <a:gd name="T41" fmla="*/ 4 h 97"/>
                  <a:gd name="T42" fmla="*/ 41 w 160"/>
                  <a:gd name="T43" fmla="*/ 5 h 97"/>
                  <a:gd name="T44" fmla="*/ 40 w 160"/>
                  <a:gd name="T45" fmla="*/ 5 h 97"/>
                  <a:gd name="T46" fmla="*/ 39 w 160"/>
                  <a:gd name="T47" fmla="*/ 5 h 97"/>
                  <a:gd name="T48" fmla="*/ 36 w 160"/>
                  <a:gd name="T49" fmla="*/ 7 h 97"/>
                  <a:gd name="T50" fmla="*/ 29 w 160"/>
                  <a:gd name="T51" fmla="*/ 11 h 97"/>
                  <a:gd name="T52" fmla="*/ 25 w 160"/>
                  <a:gd name="T53" fmla="*/ 16 h 97"/>
                  <a:gd name="T54" fmla="*/ 27 w 160"/>
                  <a:gd name="T55" fmla="*/ 23 h 97"/>
                  <a:gd name="T56" fmla="*/ 26 w 160"/>
                  <a:gd name="T57" fmla="*/ 24 h 97"/>
                  <a:gd name="T58" fmla="*/ 21 w 160"/>
                  <a:gd name="T59" fmla="*/ 28 h 97"/>
                  <a:gd name="T60" fmla="*/ 16 w 160"/>
                  <a:gd name="T61" fmla="*/ 36 h 97"/>
                  <a:gd name="T62" fmla="*/ 9 w 160"/>
                  <a:gd name="T63" fmla="*/ 42 h 97"/>
                  <a:gd name="T64" fmla="*/ 4 w 160"/>
                  <a:gd name="T65" fmla="*/ 42 h 97"/>
                  <a:gd name="T66" fmla="*/ 1 w 160"/>
                  <a:gd name="T67" fmla="*/ 45 h 97"/>
                  <a:gd name="T68" fmla="*/ 0 w 160"/>
                  <a:gd name="T69" fmla="*/ 45 h 97"/>
                  <a:gd name="T70" fmla="*/ 9 w 160"/>
                  <a:gd name="T71" fmla="*/ 51 h 97"/>
                  <a:gd name="T72" fmla="*/ 8 w 160"/>
                  <a:gd name="T73" fmla="*/ 53 h 97"/>
                  <a:gd name="T74" fmla="*/ 5 w 160"/>
                  <a:gd name="T75" fmla="*/ 58 h 97"/>
                  <a:gd name="T76" fmla="*/ 17 w 160"/>
                  <a:gd name="T77" fmla="*/ 69 h 97"/>
                  <a:gd name="T78" fmla="*/ 21 w 160"/>
                  <a:gd name="T79" fmla="*/ 75 h 97"/>
                  <a:gd name="T80" fmla="*/ 29 w 160"/>
                  <a:gd name="T81" fmla="*/ 78 h 97"/>
                  <a:gd name="T82" fmla="*/ 32 w 160"/>
                  <a:gd name="T83" fmla="*/ 71 h 97"/>
                  <a:gd name="T84" fmla="*/ 45 w 160"/>
                  <a:gd name="T85" fmla="*/ 77 h 97"/>
                  <a:gd name="T86" fmla="*/ 43 w 160"/>
                  <a:gd name="T87" fmla="*/ 79 h 97"/>
                  <a:gd name="T88" fmla="*/ 39 w 160"/>
                  <a:gd name="T89" fmla="*/ 82 h 97"/>
                  <a:gd name="T90" fmla="*/ 46 w 160"/>
                  <a:gd name="T91" fmla="*/ 86 h 97"/>
                  <a:gd name="T92" fmla="*/ 46 w 160"/>
                  <a:gd name="T93" fmla="*/ 88 h 97"/>
                  <a:gd name="T94" fmla="*/ 45 w 160"/>
                  <a:gd name="T95" fmla="*/ 91 h 97"/>
                  <a:gd name="T96" fmla="*/ 67 w 160"/>
                  <a:gd name="T97" fmla="*/ 97 h 97"/>
                  <a:gd name="T98" fmla="*/ 71 w 160"/>
                  <a:gd name="T99" fmla="*/ 93 h 97"/>
                  <a:gd name="T100" fmla="*/ 90 w 160"/>
                  <a:gd name="T101" fmla="*/ 95 h 97"/>
                  <a:gd name="T102" fmla="*/ 98 w 160"/>
                  <a:gd name="T103" fmla="*/ 89 h 97"/>
                  <a:gd name="T104" fmla="*/ 111 w 160"/>
                  <a:gd name="T105" fmla="*/ 86 h 97"/>
                  <a:gd name="T106" fmla="*/ 124 w 160"/>
                  <a:gd name="T107" fmla="*/ 86 h 97"/>
                  <a:gd name="T108" fmla="*/ 137 w 160"/>
                  <a:gd name="T109" fmla="*/ 92 h 97"/>
                  <a:gd name="T110" fmla="*/ 144 w 160"/>
                  <a:gd name="T111" fmla="*/ 96 h 97"/>
                  <a:gd name="T112" fmla="*/ 144 w 160"/>
                  <a:gd name="T113"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97">
                    <a:moveTo>
                      <a:pt x="144" y="94"/>
                    </a:moveTo>
                    <a:lnTo>
                      <a:pt x="144" y="94"/>
                    </a:lnTo>
                    <a:cubicBezTo>
                      <a:pt x="144" y="94"/>
                      <a:pt x="147" y="79"/>
                      <a:pt x="149" y="77"/>
                    </a:cubicBezTo>
                    <a:cubicBezTo>
                      <a:pt x="151" y="75"/>
                      <a:pt x="149" y="74"/>
                      <a:pt x="157" y="72"/>
                    </a:cubicBezTo>
                    <a:cubicBezTo>
                      <a:pt x="158" y="71"/>
                      <a:pt x="159" y="71"/>
                      <a:pt x="160" y="70"/>
                    </a:cubicBezTo>
                    <a:lnTo>
                      <a:pt x="153" y="62"/>
                    </a:lnTo>
                    <a:lnTo>
                      <a:pt x="140" y="65"/>
                    </a:lnTo>
                    <a:lnTo>
                      <a:pt x="129" y="57"/>
                    </a:lnTo>
                    <a:lnTo>
                      <a:pt x="130" y="41"/>
                    </a:lnTo>
                    <a:lnTo>
                      <a:pt x="130" y="35"/>
                    </a:lnTo>
                    <a:lnTo>
                      <a:pt x="120" y="22"/>
                    </a:lnTo>
                    <a:lnTo>
                      <a:pt x="105" y="0"/>
                    </a:lnTo>
                    <a:lnTo>
                      <a:pt x="101" y="1"/>
                    </a:lnTo>
                    <a:lnTo>
                      <a:pt x="93" y="6"/>
                    </a:lnTo>
                    <a:lnTo>
                      <a:pt x="80" y="8"/>
                    </a:lnTo>
                    <a:lnTo>
                      <a:pt x="74" y="14"/>
                    </a:lnTo>
                    <a:lnTo>
                      <a:pt x="66" y="5"/>
                    </a:lnTo>
                    <a:lnTo>
                      <a:pt x="62" y="7"/>
                    </a:lnTo>
                    <a:lnTo>
                      <a:pt x="62" y="7"/>
                    </a:lnTo>
                    <a:lnTo>
                      <a:pt x="52" y="8"/>
                    </a:lnTo>
                    <a:lnTo>
                      <a:pt x="45" y="4"/>
                    </a:lnTo>
                    <a:lnTo>
                      <a:pt x="41" y="5"/>
                    </a:lnTo>
                    <a:lnTo>
                      <a:pt x="40" y="5"/>
                    </a:lnTo>
                    <a:cubicBezTo>
                      <a:pt x="40" y="5"/>
                      <a:pt x="40" y="5"/>
                      <a:pt x="39" y="5"/>
                    </a:cubicBezTo>
                    <a:lnTo>
                      <a:pt x="36" y="7"/>
                    </a:lnTo>
                    <a:lnTo>
                      <a:pt x="29" y="11"/>
                    </a:lnTo>
                    <a:lnTo>
                      <a:pt x="25" y="16"/>
                    </a:lnTo>
                    <a:lnTo>
                      <a:pt x="27" y="23"/>
                    </a:lnTo>
                    <a:lnTo>
                      <a:pt x="26" y="24"/>
                    </a:lnTo>
                    <a:lnTo>
                      <a:pt x="21" y="28"/>
                    </a:lnTo>
                    <a:lnTo>
                      <a:pt x="16" y="36"/>
                    </a:lnTo>
                    <a:lnTo>
                      <a:pt x="9" y="42"/>
                    </a:lnTo>
                    <a:lnTo>
                      <a:pt x="4" y="42"/>
                    </a:lnTo>
                    <a:lnTo>
                      <a:pt x="1" y="45"/>
                    </a:lnTo>
                    <a:lnTo>
                      <a:pt x="0" y="45"/>
                    </a:lnTo>
                    <a:lnTo>
                      <a:pt x="9" y="51"/>
                    </a:lnTo>
                    <a:lnTo>
                      <a:pt x="8" y="53"/>
                    </a:lnTo>
                    <a:lnTo>
                      <a:pt x="5" y="58"/>
                    </a:lnTo>
                    <a:lnTo>
                      <a:pt x="17" y="69"/>
                    </a:lnTo>
                    <a:lnTo>
                      <a:pt x="21" y="75"/>
                    </a:lnTo>
                    <a:lnTo>
                      <a:pt x="29" y="78"/>
                    </a:lnTo>
                    <a:lnTo>
                      <a:pt x="32" y="71"/>
                    </a:lnTo>
                    <a:lnTo>
                      <a:pt x="45" y="77"/>
                    </a:lnTo>
                    <a:lnTo>
                      <a:pt x="43" y="79"/>
                    </a:lnTo>
                    <a:lnTo>
                      <a:pt x="39" y="82"/>
                    </a:lnTo>
                    <a:lnTo>
                      <a:pt x="46" y="86"/>
                    </a:lnTo>
                    <a:lnTo>
                      <a:pt x="46" y="88"/>
                    </a:lnTo>
                    <a:lnTo>
                      <a:pt x="45" y="91"/>
                    </a:lnTo>
                    <a:lnTo>
                      <a:pt x="67" y="97"/>
                    </a:lnTo>
                    <a:lnTo>
                      <a:pt x="71" y="93"/>
                    </a:lnTo>
                    <a:lnTo>
                      <a:pt x="90" y="95"/>
                    </a:lnTo>
                    <a:lnTo>
                      <a:pt x="98" y="89"/>
                    </a:lnTo>
                    <a:lnTo>
                      <a:pt x="111" y="86"/>
                    </a:lnTo>
                    <a:lnTo>
                      <a:pt x="124" y="86"/>
                    </a:lnTo>
                    <a:lnTo>
                      <a:pt x="137" y="92"/>
                    </a:lnTo>
                    <a:lnTo>
                      <a:pt x="144" y="96"/>
                    </a:lnTo>
                    <a:lnTo>
                      <a:pt x="144"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0" name="Portugal"/>
              <p:cNvSpPr>
                <a:spLocks/>
              </p:cNvSpPr>
              <p:nvPr/>
            </p:nvSpPr>
            <p:spPr bwMode="auto">
              <a:xfrm>
                <a:off x="4791764" y="2666297"/>
                <a:ext cx="82390" cy="153007"/>
              </a:xfrm>
              <a:custGeom>
                <a:avLst/>
                <a:gdLst>
                  <a:gd name="T0" fmla="*/ 1 w 58"/>
                  <a:gd name="T1" fmla="*/ 71 h 109"/>
                  <a:gd name="T2" fmla="*/ 1 w 58"/>
                  <a:gd name="T3" fmla="*/ 71 h 109"/>
                  <a:gd name="T4" fmla="*/ 3 w 58"/>
                  <a:gd name="T5" fmla="*/ 78 h 109"/>
                  <a:gd name="T6" fmla="*/ 8 w 58"/>
                  <a:gd name="T7" fmla="*/ 76 h 109"/>
                  <a:gd name="T8" fmla="*/ 9 w 58"/>
                  <a:gd name="T9" fmla="*/ 85 h 109"/>
                  <a:gd name="T10" fmla="*/ 7 w 58"/>
                  <a:gd name="T11" fmla="*/ 103 h 109"/>
                  <a:gd name="T12" fmla="*/ 7 w 58"/>
                  <a:gd name="T13" fmla="*/ 109 h 109"/>
                  <a:gd name="T14" fmla="*/ 12 w 58"/>
                  <a:gd name="T15" fmla="*/ 107 h 109"/>
                  <a:gd name="T16" fmla="*/ 18 w 58"/>
                  <a:gd name="T17" fmla="*/ 109 h 109"/>
                  <a:gd name="T18" fmla="*/ 27 w 58"/>
                  <a:gd name="T19" fmla="*/ 108 h 109"/>
                  <a:gd name="T20" fmla="*/ 32 w 58"/>
                  <a:gd name="T21" fmla="*/ 106 h 109"/>
                  <a:gd name="T22" fmla="*/ 29 w 58"/>
                  <a:gd name="T23" fmla="*/ 97 h 109"/>
                  <a:gd name="T24" fmla="*/ 30 w 58"/>
                  <a:gd name="T25" fmla="*/ 97 h 109"/>
                  <a:gd name="T26" fmla="*/ 32 w 58"/>
                  <a:gd name="T27" fmla="*/ 92 h 109"/>
                  <a:gd name="T28" fmla="*/ 40 w 58"/>
                  <a:gd name="T29" fmla="*/ 83 h 109"/>
                  <a:gd name="T30" fmla="*/ 36 w 58"/>
                  <a:gd name="T31" fmla="*/ 76 h 109"/>
                  <a:gd name="T32" fmla="*/ 40 w 58"/>
                  <a:gd name="T33" fmla="*/ 64 h 109"/>
                  <a:gd name="T34" fmla="*/ 33 w 58"/>
                  <a:gd name="T35" fmla="*/ 51 h 109"/>
                  <a:gd name="T36" fmla="*/ 44 w 58"/>
                  <a:gd name="T37" fmla="*/ 44 h 109"/>
                  <a:gd name="T38" fmla="*/ 41 w 58"/>
                  <a:gd name="T39" fmla="*/ 38 h 109"/>
                  <a:gd name="T40" fmla="*/ 42 w 58"/>
                  <a:gd name="T41" fmla="*/ 37 h 109"/>
                  <a:gd name="T42" fmla="*/ 46 w 58"/>
                  <a:gd name="T43" fmla="*/ 32 h 109"/>
                  <a:gd name="T44" fmla="*/ 50 w 58"/>
                  <a:gd name="T45" fmla="*/ 17 h 109"/>
                  <a:gd name="T46" fmla="*/ 58 w 58"/>
                  <a:gd name="T47" fmla="*/ 9 h 109"/>
                  <a:gd name="T48" fmla="*/ 56 w 58"/>
                  <a:gd name="T49" fmla="*/ 5 h 109"/>
                  <a:gd name="T50" fmla="*/ 46 w 58"/>
                  <a:gd name="T51" fmla="*/ 3 h 109"/>
                  <a:gd name="T52" fmla="*/ 43 w 58"/>
                  <a:gd name="T53" fmla="*/ 8 h 109"/>
                  <a:gd name="T54" fmla="*/ 41 w 58"/>
                  <a:gd name="T55" fmla="*/ 8 h 109"/>
                  <a:gd name="T56" fmla="*/ 35 w 58"/>
                  <a:gd name="T57" fmla="*/ 5 h 109"/>
                  <a:gd name="T58" fmla="*/ 28 w 58"/>
                  <a:gd name="T59" fmla="*/ 7 h 109"/>
                  <a:gd name="T60" fmla="*/ 27 w 58"/>
                  <a:gd name="T61" fmla="*/ 5 h 109"/>
                  <a:gd name="T62" fmla="*/ 25 w 58"/>
                  <a:gd name="T63" fmla="*/ 0 h 109"/>
                  <a:gd name="T64" fmla="*/ 14 w 58"/>
                  <a:gd name="T65" fmla="*/ 4 h 109"/>
                  <a:gd name="T66" fmla="*/ 15 w 58"/>
                  <a:gd name="T67" fmla="*/ 9 h 109"/>
                  <a:gd name="T68" fmla="*/ 13 w 58"/>
                  <a:gd name="T69" fmla="*/ 31 h 109"/>
                  <a:gd name="T70" fmla="*/ 7 w 58"/>
                  <a:gd name="T71" fmla="*/ 48 h 109"/>
                  <a:gd name="T72" fmla="*/ 0 w 58"/>
                  <a:gd name="T73" fmla="*/ 65 h 109"/>
                  <a:gd name="T74" fmla="*/ 1 w 58"/>
                  <a:gd name="T75"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09">
                    <a:moveTo>
                      <a:pt x="1" y="71"/>
                    </a:moveTo>
                    <a:lnTo>
                      <a:pt x="1" y="71"/>
                    </a:lnTo>
                    <a:lnTo>
                      <a:pt x="3" y="78"/>
                    </a:lnTo>
                    <a:lnTo>
                      <a:pt x="8" y="76"/>
                    </a:lnTo>
                    <a:cubicBezTo>
                      <a:pt x="8" y="76"/>
                      <a:pt x="9" y="78"/>
                      <a:pt x="9" y="85"/>
                    </a:cubicBezTo>
                    <a:cubicBezTo>
                      <a:pt x="9" y="92"/>
                      <a:pt x="9" y="101"/>
                      <a:pt x="7" y="103"/>
                    </a:cubicBezTo>
                    <a:cubicBezTo>
                      <a:pt x="6" y="105"/>
                      <a:pt x="7" y="109"/>
                      <a:pt x="7" y="109"/>
                    </a:cubicBezTo>
                    <a:lnTo>
                      <a:pt x="12" y="107"/>
                    </a:lnTo>
                    <a:lnTo>
                      <a:pt x="18" y="109"/>
                    </a:lnTo>
                    <a:lnTo>
                      <a:pt x="27" y="108"/>
                    </a:lnTo>
                    <a:cubicBezTo>
                      <a:pt x="27" y="108"/>
                      <a:pt x="29" y="107"/>
                      <a:pt x="32" y="106"/>
                    </a:cubicBezTo>
                    <a:lnTo>
                      <a:pt x="29" y="97"/>
                    </a:lnTo>
                    <a:lnTo>
                      <a:pt x="30" y="97"/>
                    </a:lnTo>
                    <a:lnTo>
                      <a:pt x="32" y="92"/>
                    </a:lnTo>
                    <a:lnTo>
                      <a:pt x="40" y="83"/>
                    </a:lnTo>
                    <a:lnTo>
                      <a:pt x="36" y="76"/>
                    </a:lnTo>
                    <a:lnTo>
                      <a:pt x="40" y="64"/>
                    </a:lnTo>
                    <a:lnTo>
                      <a:pt x="33" y="51"/>
                    </a:lnTo>
                    <a:lnTo>
                      <a:pt x="44" y="44"/>
                    </a:lnTo>
                    <a:lnTo>
                      <a:pt x="41" y="38"/>
                    </a:lnTo>
                    <a:lnTo>
                      <a:pt x="42" y="37"/>
                    </a:lnTo>
                    <a:cubicBezTo>
                      <a:pt x="42" y="37"/>
                      <a:pt x="46" y="33"/>
                      <a:pt x="46" y="32"/>
                    </a:cubicBezTo>
                    <a:cubicBezTo>
                      <a:pt x="46" y="31"/>
                      <a:pt x="49" y="20"/>
                      <a:pt x="50" y="17"/>
                    </a:cubicBezTo>
                    <a:cubicBezTo>
                      <a:pt x="52" y="14"/>
                      <a:pt x="56" y="10"/>
                      <a:pt x="58" y="9"/>
                    </a:cubicBezTo>
                    <a:lnTo>
                      <a:pt x="56" y="5"/>
                    </a:lnTo>
                    <a:lnTo>
                      <a:pt x="46" y="3"/>
                    </a:lnTo>
                    <a:lnTo>
                      <a:pt x="43" y="8"/>
                    </a:lnTo>
                    <a:lnTo>
                      <a:pt x="41" y="8"/>
                    </a:lnTo>
                    <a:lnTo>
                      <a:pt x="35" y="5"/>
                    </a:lnTo>
                    <a:lnTo>
                      <a:pt x="28" y="7"/>
                    </a:lnTo>
                    <a:lnTo>
                      <a:pt x="27" y="5"/>
                    </a:lnTo>
                    <a:lnTo>
                      <a:pt x="25" y="0"/>
                    </a:lnTo>
                    <a:lnTo>
                      <a:pt x="14" y="4"/>
                    </a:lnTo>
                    <a:cubicBezTo>
                      <a:pt x="15" y="5"/>
                      <a:pt x="15" y="7"/>
                      <a:pt x="15" y="9"/>
                    </a:cubicBezTo>
                    <a:cubicBezTo>
                      <a:pt x="15" y="18"/>
                      <a:pt x="15" y="22"/>
                      <a:pt x="13" y="31"/>
                    </a:cubicBezTo>
                    <a:cubicBezTo>
                      <a:pt x="11" y="40"/>
                      <a:pt x="11" y="42"/>
                      <a:pt x="7" y="48"/>
                    </a:cubicBezTo>
                    <a:cubicBezTo>
                      <a:pt x="3" y="54"/>
                      <a:pt x="0" y="62"/>
                      <a:pt x="0" y="65"/>
                    </a:cubicBezTo>
                    <a:cubicBezTo>
                      <a:pt x="0" y="68"/>
                      <a:pt x="1" y="71"/>
                      <a:pt x="1" y="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1" name="Poland"/>
              <p:cNvSpPr>
                <a:spLocks/>
              </p:cNvSpPr>
              <p:nvPr/>
            </p:nvSpPr>
            <p:spPr bwMode="auto">
              <a:xfrm>
                <a:off x="5380269" y="2275542"/>
                <a:ext cx="233047" cy="174192"/>
              </a:xfrm>
              <a:custGeom>
                <a:avLst/>
                <a:gdLst>
                  <a:gd name="T0" fmla="*/ 10 w 164"/>
                  <a:gd name="T1" fmla="*/ 64 h 123"/>
                  <a:gd name="T2" fmla="*/ 10 w 164"/>
                  <a:gd name="T3" fmla="*/ 64 h 123"/>
                  <a:gd name="T4" fmla="*/ 10 w 164"/>
                  <a:gd name="T5" fmla="*/ 65 h 123"/>
                  <a:gd name="T6" fmla="*/ 16 w 164"/>
                  <a:gd name="T7" fmla="*/ 74 h 123"/>
                  <a:gd name="T8" fmla="*/ 16 w 164"/>
                  <a:gd name="T9" fmla="*/ 75 h 123"/>
                  <a:gd name="T10" fmla="*/ 16 w 164"/>
                  <a:gd name="T11" fmla="*/ 75 h 123"/>
                  <a:gd name="T12" fmla="*/ 15 w 164"/>
                  <a:gd name="T13" fmla="*/ 82 h 123"/>
                  <a:gd name="T14" fmla="*/ 28 w 164"/>
                  <a:gd name="T15" fmla="*/ 88 h 123"/>
                  <a:gd name="T16" fmla="*/ 39 w 164"/>
                  <a:gd name="T17" fmla="*/ 88 h 123"/>
                  <a:gd name="T18" fmla="*/ 49 w 164"/>
                  <a:gd name="T19" fmla="*/ 96 h 123"/>
                  <a:gd name="T20" fmla="*/ 58 w 164"/>
                  <a:gd name="T21" fmla="*/ 94 h 123"/>
                  <a:gd name="T22" fmla="*/ 58 w 164"/>
                  <a:gd name="T23" fmla="*/ 96 h 123"/>
                  <a:gd name="T24" fmla="*/ 61 w 164"/>
                  <a:gd name="T25" fmla="*/ 104 h 123"/>
                  <a:gd name="T26" fmla="*/ 66 w 164"/>
                  <a:gd name="T27" fmla="*/ 101 h 123"/>
                  <a:gd name="T28" fmla="*/ 67 w 164"/>
                  <a:gd name="T29" fmla="*/ 101 h 123"/>
                  <a:gd name="T30" fmla="*/ 75 w 164"/>
                  <a:gd name="T31" fmla="*/ 104 h 123"/>
                  <a:gd name="T32" fmla="*/ 83 w 164"/>
                  <a:gd name="T33" fmla="*/ 114 h 123"/>
                  <a:gd name="T34" fmla="*/ 89 w 164"/>
                  <a:gd name="T35" fmla="*/ 110 h 123"/>
                  <a:gd name="T36" fmla="*/ 98 w 164"/>
                  <a:gd name="T37" fmla="*/ 118 h 123"/>
                  <a:gd name="T38" fmla="*/ 105 w 164"/>
                  <a:gd name="T39" fmla="*/ 113 h 123"/>
                  <a:gd name="T40" fmla="*/ 114 w 164"/>
                  <a:gd name="T41" fmla="*/ 116 h 123"/>
                  <a:gd name="T42" fmla="*/ 121 w 164"/>
                  <a:gd name="T43" fmla="*/ 115 h 123"/>
                  <a:gd name="T44" fmla="*/ 122 w 164"/>
                  <a:gd name="T45" fmla="*/ 115 h 123"/>
                  <a:gd name="T46" fmla="*/ 133 w 164"/>
                  <a:gd name="T47" fmla="*/ 119 h 123"/>
                  <a:gd name="T48" fmla="*/ 145 w 164"/>
                  <a:gd name="T49" fmla="*/ 123 h 123"/>
                  <a:gd name="T50" fmla="*/ 144 w 164"/>
                  <a:gd name="T51" fmla="*/ 115 h 123"/>
                  <a:gd name="T52" fmla="*/ 144 w 164"/>
                  <a:gd name="T53" fmla="*/ 113 h 123"/>
                  <a:gd name="T54" fmla="*/ 157 w 164"/>
                  <a:gd name="T55" fmla="*/ 97 h 123"/>
                  <a:gd name="T56" fmla="*/ 164 w 164"/>
                  <a:gd name="T57" fmla="*/ 92 h 123"/>
                  <a:gd name="T58" fmla="*/ 162 w 164"/>
                  <a:gd name="T59" fmla="*/ 85 h 123"/>
                  <a:gd name="T60" fmla="*/ 154 w 164"/>
                  <a:gd name="T61" fmla="*/ 70 h 123"/>
                  <a:gd name="T62" fmla="*/ 154 w 164"/>
                  <a:gd name="T63" fmla="*/ 70 h 123"/>
                  <a:gd name="T64" fmla="*/ 146 w 164"/>
                  <a:gd name="T65" fmla="*/ 55 h 123"/>
                  <a:gd name="T66" fmla="*/ 157 w 164"/>
                  <a:gd name="T67" fmla="*/ 46 h 123"/>
                  <a:gd name="T68" fmla="*/ 157 w 164"/>
                  <a:gd name="T69" fmla="*/ 40 h 123"/>
                  <a:gd name="T70" fmla="*/ 150 w 164"/>
                  <a:gd name="T71" fmla="*/ 26 h 123"/>
                  <a:gd name="T72" fmla="*/ 150 w 164"/>
                  <a:gd name="T73" fmla="*/ 26 h 123"/>
                  <a:gd name="T74" fmla="*/ 149 w 164"/>
                  <a:gd name="T75" fmla="*/ 24 h 123"/>
                  <a:gd name="T76" fmla="*/ 146 w 164"/>
                  <a:gd name="T77" fmla="*/ 18 h 123"/>
                  <a:gd name="T78" fmla="*/ 136 w 164"/>
                  <a:gd name="T79" fmla="*/ 14 h 123"/>
                  <a:gd name="T80" fmla="*/ 115 w 164"/>
                  <a:gd name="T81" fmla="*/ 15 h 123"/>
                  <a:gd name="T82" fmla="*/ 111 w 164"/>
                  <a:gd name="T83" fmla="*/ 15 h 123"/>
                  <a:gd name="T84" fmla="*/ 95 w 164"/>
                  <a:gd name="T85" fmla="*/ 13 h 123"/>
                  <a:gd name="T86" fmla="*/ 89 w 164"/>
                  <a:gd name="T87" fmla="*/ 11 h 123"/>
                  <a:gd name="T88" fmla="*/ 82 w 164"/>
                  <a:gd name="T89" fmla="*/ 14 h 123"/>
                  <a:gd name="T90" fmla="*/ 69 w 164"/>
                  <a:gd name="T91" fmla="*/ 8 h 123"/>
                  <a:gd name="T92" fmla="*/ 68 w 164"/>
                  <a:gd name="T93" fmla="*/ 3 h 123"/>
                  <a:gd name="T94" fmla="*/ 47 w 164"/>
                  <a:gd name="T95" fmla="*/ 4 h 123"/>
                  <a:gd name="T96" fmla="*/ 27 w 164"/>
                  <a:gd name="T97" fmla="*/ 15 h 123"/>
                  <a:gd name="T98" fmla="*/ 3 w 164"/>
                  <a:gd name="T99" fmla="*/ 20 h 123"/>
                  <a:gd name="T100" fmla="*/ 0 w 164"/>
                  <a:gd name="T101" fmla="*/ 20 h 123"/>
                  <a:gd name="T102" fmla="*/ 4 w 164"/>
                  <a:gd name="T103" fmla="*/ 30 h 123"/>
                  <a:gd name="T104" fmla="*/ 5 w 164"/>
                  <a:gd name="T105" fmla="*/ 34 h 123"/>
                  <a:gd name="T106" fmla="*/ 2 w 164"/>
                  <a:gd name="T107" fmla="*/ 41 h 123"/>
                  <a:gd name="T108" fmla="*/ 10 w 164"/>
                  <a:gd name="T109" fmla="*/ 49 h 123"/>
                  <a:gd name="T110" fmla="*/ 10 w 164"/>
                  <a:gd name="T111" fmla="*/ 50 h 123"/>
                  <a:gd name="T112" fmla="*/ 7 w 164"/>
                  <a:gd name="T113" fmla="*/ 54 h 123"/>
                  <a:gd name="T114" fmla="*/ 9 w 164"/>
                  <a:gd name="T115" fmla="*/ 55 h 123"/>
                  <a:gd name="T116" fmla="*/ 13 w 164"/>
                  <a:gd name="T117" fmla="*/ 60 h 123"/>
                  <a:gd name="T118" fmla="*/ 13 w 164"/>
                  <a:gd name="T119" fmla="*/ 61 h 123"/>
                  <a:gd name="T120" fmla="*/ 10 w 164"/>
                  <a:gd name="T121" fmla="*/ 6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23">
                    <a:moveTo>
                      <a:pt x="10" y="64"/>
                    </a:moveTo>
                    <a:lnTo>
                      <a:pt x="10" y="64"/>
                    </a:lnTo>
                    <a:cubicBezTo>
                      <a:pt x="10" y="64"/>
                      <a:pt x="10" y="65"/>
                      <a:pt x="10" y="65"/>
                    </a:cubicBezTo>
                    <a:cubicBezTo>
                      <a:pt x="15" y="70"/>
                      <a:pt x="16" y="74"/>
                      <a:pt x="16" y="74"/>
                    </a:cubicBezTo>
                    <a:lnTo>
                      <a:pt x="16" y="75"/>
                    </a:lnTo>
                    <a:lnTo>
                      <a:pt x="16" y="75"/>
                    </a:lnTo>
                    <a:lnTo>
                      <a:pt x="15" y="82"/>
                    </a:lnTo>
                    <a:lnTo>
                      <a:pt x="28" y="88"/>
                    </a:lnTo>
                    <a:lnTo>
                      <a:pt x="39" y="88"/>
                    </a:lnTo>
                    <a:lnTo>
                      <a:pt x="49" y="96"/>
                    </a:lnTo>
                    <a:lnTo>
                      <a:pt x="58" y="94"/>
                    </a:lnTo>
                    <a:lnTo>
                      <a:pt x="58" y="96"/>
                    </a:lnTo>
                    <a:cubicBezTo>
                      <a:pt x="58" y="96"/>
                      <a:pt x="60" y="102"/>
                      <a:pt x="61" y="104"/>
                    </a:cubicBezTo>
                    <a:cubicBezTo>
                      <a:pt x="63" y="102"/>
                      <a:pt x="66" y="101"/>
                      <a:pt x="66" y="101"/>
                    </a:cubicBezTo>
                    <a:lnTo>
                      <a:pt x="67" y="101"/>
                    </a:lnTo>
                    <a:lnTo>
                      <a:pt x="75" y="104"/>
                    </a:lnTo>
                    <a:lnTo>
                      <a:pt x="83" y="114"/>
                    </a:lnTo>
                    <a:lnTo>
                      <a:pt x="89" y="110"/>
                    </a:lnTo>
                    <a:lnTo>
                      <a:pt x="98" y="118"/>
                    </a:lnTo>
                    <a:lnTo>
                      <a:pt x="105" y="113"/>
                    </a:lnTo>
                    <a:lnTo>
                      <a:pt x="114" y="116"/>
                    </a:lnTo>
                    <a:lnTo>
                      <a:pt x="121" y="115"/>
                    </a:lnTo>
                    <a:lnTo>
                      <a:pt x="122" y="115"/>
                    </a:lnTo>
                    <a:cubicBezTo>
                      <a:pt x="122" y="115"/>
                      <a:pt x="129" y="117"/>
                      <a:pt x="133" y="119"/>
                    </a:cubicBezTo>
                    <a:cubicBezTo>
                      <a:pt x="136" y="120"/>
                      <a:pt x="141" y="122"/>
                      <a:pt x="145" y="123"/>
                    </a:cubicBezTo>
                    <a:cubicBezTo>
                      <a:pt x="144" y="121"/>
                      <a:pt x="144" y="118"/>
                      <a:pt x="144" y="115"/>
                    </a:cubicBezTo>
                    <a:cubicBezTo>
                      <a:pt x="144" y="115"/>
                      <a:pt x="144" y="114"/>
                      <a:pt x="144" y="113"/>
                    </a:cubicBezTo>
                    <a:cubicBezTo>
                      <a:pt x="145" y="108"/>
                      <a:pt x="156" y="97"/>
                      <a:pt x="157" y="97"/>
                    </a:cubicBezTo>
                    <a:lnTo>
                      <a:pt x="164" y="92"/>
                    </a:lnTo>
                    <a:cubicBezTo>
                      <a:pt x="163" y="90"/>
                      <a:pt x="162" y="86"/>
                      <a:pt x="162" y="85"/>
                    </a:cubicBezTo>
                    <a:cubicBezTo>
                      <a:pt x="161" y="84"/>
                      <a:pt x="155" y="70"/>
                      <a:pt x="154" y="70"/>
                    </a:cubicBezTo>
                    <a:lnTo>
                      <a:pt x="154" y="70"/>
                    </a:lnTo>
                    <a:lnTo>
                      <a:pt x="146" y="55"/>
                    </a:lnTo>
                    <a:lnTo>
                      <a:pt x="157" y="46"/>
                    </a:lnTo>
                    <a:lnTo>
                      <a:pt x="157" y="40"/>
                    </a:lnTo>
                    <a:lnTo>
                      <a:pt x="150" y="26"/>
                    </a:lnTo>
                    <a:lnTo>
                      <a:pt x="150" y="26"/>
                    </a:lnTo>
                    <a:lnTo>
                      <a:pt x="149" y="24"/>
                    </a:lnTo>
                    <a:lnTo>
                      <a:pt x="146" y="18"/>
                    </a:lnTo>
                    <a:lnTo>
                      <a:pt x="136" y="14"/>
                    </a:lnTo>
                    <a:cubicBezTo>
                      <a:pt x="134" y="14"/>
                      <a:pt x="123" y="14"/>
                      <a:pt x="115" y="15"/>
                    </a:cubicBezTo>
                    <a:cubicBezTo>
                      <a:pt x="114" y="15"/>
                      <a:pt x="112" y="15"/>
                      <a:pt x="111" y="15"/>
                    </a:cubicBezTo>
                    <a:cubicBezTo>
                      <a:pt x="104" y="15"/>
                      <a:pt x="99" y="13"/>
                      <a:pt x="95" y="13"/>
                    </a:cubicBezTo>
                    <a:cubicBezTo>
                      <a:pt x="93" y="13"/>
                      <a:pt x="91" y="12"/>
                      <a:pt x="89" y="11"/>
                    </a:cubicBezTo>
                    <a:cubicBezTo>
                      <a:pt x="87" y="13"/>
                      <a:pt x="85" y="14"/>
                      <a:pt x="82" y="14"/>
                    </a:cubicBezTo>
                    <a:cubicBezTo>
                      <a:pt x="71" y="15"/>
                      <a:pt x="69" y="8"/>
                      <a:pt x="69" y="8"/>
                    </a:cubicBezTo>
                    <a:cubicBezTo>
                      <a:pt x="69" y="8"/>
                      <a:pt x="71" y="3"/>
                      <a:pt x="68" y="3"/>
                    </a:cubicBezTo>
                    <a:cubicBezTo>
                      <a:pt x="65" y="2"/>
                      <a:pt x="55" y="0"/>
                      <a:pt x="47" y="4"/>
                    </a:cubicBezTo>
                    <a:cubicBezTo>
                      <a:pt x="39" y="9"/>
                      <a:pt x="36" y="13"/>
                      <a:pt x="27" y="15"/>
                    </a:cubicBezTo>
                    <a:cubicBezTo>
                      <a:pt x="17" y="17"/>
                      <a:pt x="13" y="22"/>
                      <a:pt x="3" y="20"/>
                    </a:cubicBezTo>
                    <a:cubicBezTo>
                      <a:pt x="2" y="20"/>
                      <a:pt x="1" y="20"/>
                      <a:pt x="0" y="20"/>
                    </a:cubicBezTo>
                    <a:cubicBezTo>
                      <a:pt x="1" y="25"/>
                      <a:pt x="3" y="30"/>
                      <a:pt x="4" y="30"/>
                    </a:cubicBezTo>
                    <a:cubicBezTo>
                      <a:pt x="5" y="31"/>
                      <a:pt x="5" y="33"/>
                      <a:pt x="5" y="34"/>
                    </a:cubicBezTo>
                    <a:cubicBezTo>
                      <a:pt x="5" y="37"/>
                      <a:pt x="3" y="40"/>
                      <a:pt x="2" y="41"/>
                    </a:cubicBezTo>
                    <a:lnTo>
                      <a:pt x="10" y="49"/>
                    </a:lnTo>
                    <a:lnTo>
                      <a:pt x="10" y="50"/>
                    </a:lnTo>
                    <a:lnTo>
                      <a:pt x="7" y="54"/>
                    </a:lnTo>
                    <a:cubicBezTo>
                      <a:pt x="8" y="55"/>
                      <a:pt x="8" y="55"/>
                      <a:pt x="9" y="55"/>
                    </a:cubicBezTo>
                    <a:cubicBezTo>
                      <a:pt x="11" y="57"/>
                      <a:pt x="13" y="57"/>
                      <a:pt x="13" y="60"/>
                    </a:cubicBezTo>
                    <a:cubicBezTo>
                      <a:pt x="13" y="61"/>
                      <a:pt x="13" y="61"/>
                      <a:pt x="13" y="61"/>
                    </a:cubicBezTo>
                    <a:cubicBezTo>
                      <a:pt x="12" y="63"/>
                      <a:pt x="10" y="64"/>
                      <a:pt x="10" y="6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2" name="Norway"/>
              <p:cNvSpPr>
                <a:spLocks/>
              </p:cNvSpPr>
              <p:nvPr/>
            </p:nvSpPr>
            <p:spPr bwMode="auto">
              <a:xfrm>
                <a:off x="5173255" y="1823746"/>
                <a:ext cx="522602" cy="360172"/>
              </a:xfrm>
              <a:custGeom>
                <a:avLst/>
                <a:gdLst>
                  <a:gd name="connsiteX0" fmla="*/ 412432 w 522602"/>
                  <a:gd name="connsiteY0" fmla="*/ 2353 h 360172"/>
                  <a:gd name="connsiteX1" fmla="*/ 423732 w 522602"/>
                  <a:gd name="connsiteY1" fmla="*/ 3762 h 360172"/>
                  <a:gd name="connsiteX2" fmla="*/ 418082 w 522602"/>
                  <a:gd name="connsiteY2" fmla="*/ 10805 h 360172"/>
                  <a:gd name="connsiteX3" fmla="*/ 406782 w 522602"/>
                  <a:gd name="connsiteY3" fmla="*/ 22075 h 360172"/>
                  <a:gd name="connsiteX4" fmla="*/ 406782 w 522602"/>
                  <a:gd name="connsiteY4" fmla="*/ 31937 h 360172"/>
                  <a:gd name="connsiteX5" fmla="*/ 425144 w 522602"/>
                  <a:gd name="connsiteY5" fmla="*/ 13623 h 360172"/>
                  <a:gd name="connsiteX6" fmla="*/ 435031 w 522602"/>
                  <a:gd name="connsiteY6" fmla="*/ 7988 h 360172"/>
                  <a:gd name="connsiteX7" fmla="*/ 433619 w 522602"/>
                  <a:gd name="connsiteY7" fmla="*/ 19258 h 360172"/>
                  <a:gd name="connsiteX8" fmla="*/ 442093 w 522602"/>
                  <a:gd name="connsiteY8" fmla="*/ 17849 h 360172"/>
                  <a:gd name="connsiteX9" fmla="*/ 447743 w 522602"/>
                  <a:gd name="connsiteY9" fmla="*/ 5171 h 360172"/>
                  <a:gd name="connsiteX10" fmla="*/ 467517 w 522602"/>
                  <a:gd name="connsiteY10" fmla="*/ 5171 h 360172"/>
                  <a:gd name="connsiteX11" fmla="*/ 463280 w 522602"/>
                  <a:gd name="connsiteY11" fmla="*/ 10805 h 360172"/>
                  <a:gd name="connsiteX12" fmla="*/ 466105 w 522602"/>
                  <a:gd name="connsiteY12" fmla="*/ 19258 h 360172"/>
                  <a:gd name="connsiteX13" fmla="*/ 477404 w 522602"/>
                  <a:gd name="connsiteY13" fmla="*/ 9397 h 360172"/>
                  <a:gd name="connsiteX14" fmla="*/ 484466 w 522602"/>
                  <a:gd name="connsiteY14" fmla="*/ 10805 h 360172"/>
                  <a:gd name="connsiteX15" fmla="*/ 505653 w 522602"/>
                  <a:gd name="connsiteY15" fmla="*/ 16440 h 360172"/>
                  <a:gd name="connsiteX16" fmla="*/ 522602 w 522602"/>
                  <a:gd name="connsiteY16" fmla="*/ 22075 h 360172"/>
                  <a:gd name="connsiteX17" fmla="*/ 516952 w 522602"/>
                  <a:gd name="connsiteY17" fmla="*/ 26302 h 360172"/>
                  <a:gd name="connsiteX18" fmla="*/ 508478 w 522602"/>
                  <a:gd name="connsiteY18" fmla="*/ 26302 h 360172"/>
                  <a:gd name="connsiteX19" fmla="*/ 500003 w 522602"/>
                  <a:gd name="connsiteY19" fmla="*/ 31937 h 360172"/>
                  <a:gd name="connsiteX20" fmla="*/ 509890 w 522602"/>
                  <a:gd name="connsiteY20" fmla="*/ 36163 h 360172"/>
                  <a:gd name="connsiteX21" fmla="*/ 521190 w 522602"/>
                  <a:gd name="connsiteY21" fmla="*/ 37571 h 360172"/>
                  <a:gd name="connsiteX22" fmla="*/ 519777 w 522602"/>
                  <a:gd name="connsiteY22" fmla="*/ 40389 h 360172"/>
                  <a:gd name="connsiteX23" fmla="*/ 514128 w 522602"/>
                  <a:gd name="connsiteY23" fmla="*/ 38980 h 360172"/>
                  <a:gd name="connsiteX24" fmla="*/ 512715 w 522602"/>
                  <a:gd name="connsiteY24" fmla="*/ 38980 h 360172"/>
                  <a:gd name="connsiteX25" fmla="*/ 502828 w 522602"/>
                  <a:gd name="connsiteY25" fmla="*/ 46024 h 360172"/>
                  <a:gd name="connsiteX26" fmla="*/ 491529 w 522602"/>
                  <a:gd name="connsiteY26" fmla="*/ 53068 h 360172"/>
                  <a:gd name="connsiteX27" fmla="*/ 485879 w 522602"/>
                  <a:gd name="connsiteY27" fmla="*/ 57294 h 360172"/>
                  <a:gd name="connsiteX28" fmla="*/ 485879 w 522602"/>
                  <a:gd name="connsiteY28" fmla="*/ 51659 h 360172"/>
                  <a:gd name="connsiteX29" fmla="*/ 492941 w 522602"/>
                  <a:gd name="connsiteY29" fmla="*/ 48841 h 360172"/>
                  <a:gd name="connsiteX30" fmla="*/ 495766 w 522602"/>
                  <a:gd name="connsiteY30" fmla="*/ 47433 h 360172"/>
                  <a:gd name="connsiteX31" fmla="*/ 490116 w 522602"/>
                  <a:gd name="connsiteY31" fmla="*/ 38980 h 360172"/>
                  <a:gd name="connsiteX32" fmla="*/ 490116 w 522602"/>
                  <a:gd name="connsiteY32" fmla="*/ 37571 h 360172"/>
                  <a:gd name="connsiteX33" fmla="*/ 488704 w 522602"/>
                  <a:gd name="connsiteY33" fmla="*/ 37571 h 360172"/>
                  <a:gd name="connsiteX34" fmla="*/ 471754 w 522602"/>
                  <a:gd name="connsiteY34" fmla="*/ 31937 h 360172"/>
                  <a:gd name="connsiteX35" fmla="*/ 460455 w 522602"/>
                  <a:gd name="connsiteY35" fmla="*/ 26302 h 360172"/>
                  <a:gd name="connsiteX36" fmla="*/ 459043 w 522602"/>
                  <a:gd name="connsiteY36" fmla="*/ 24893 h 360172"/>
                  <a:gd name="connsiteX37" fmla="*/ 440681 w 522602"/>
                  <a:gd name="connsiteY37" fmla="*/ 30528 h 360172"/>
                  <a:gd name="connsiteX38" fmla="*/ 423732 w 522602"/>
                  <a:gd name="connsiteY38" fmla="*/ 37571 h 360172"/>
                  <a:gd name="connsiteX39" fmla="*/ 420907 w 522602"/>
                  <a:gd name="connsiteY39" fmla="*/ 50250 h 360172"/>
                  <a:gd name="connsiteX40" fmla="*/ 420907 w 522602"/>
                  <a:gd name="connsiteY40" fmla="*/ 57294 h 360172"/>
                  <a:gd name="connsiteX41" fmla="*/ 416669 w 522602"/>
                  <a:gd name="connsiteY41" fmla="*/ 58703 h 360172"/>
                  <a:gd name="connsiteX42" fmla="*/ 415257 w 522602"/>
                  <a:gd name="connsiteY42" fmla="*/ 58703 h 360172"/>
                  <a:gd name="connsiteX43" fmla="*/ 405370 w 522602"/>
                  <a:gd name="connsiteY43" fmla="*/ 67155 h 360172"/>
                  <a:gd name="connsiteX44" fmla="*/ 396895 w 522602"/>
                  <a:gd name="connsiteY44" fmla="*/ 64337 h 360172"/>
                  <a:gd name="connsiteX45" fmla="*/ 391246 w 522602"/>
                  <a:gd name="connsiteY45" fmla="*/ 61520 h 360172"/>
                  <a:gd name="connsiteX46" fmla="*/ 385596 w 522602"/>
                  <a:gd name="connsiteY46" fmla="*/ 60111 h 360172"/>
                  <a:gd name="connsiteX47" fmla="*/ 381358 w 522602"/>
                  <a:gd name="connsiteY47" fmla="*/ 61520 h 360172"/>
                  <a:gd name="connsiteX48" fmla="*/ 361584 w 522602"/>
                  <a:gd name="connsiteY48" fmla="*/ 62929 h 360172"/>
                  <a:gd name="connsiteX49" fmla="*/ 355935 w 522602"/>
                  <a:gd name="connsiteY49" fmla="*/ 57294 h 360172"/>
                  <a:gd name="connsiteX50" fmla="*/ 344635 w 522602"/>
                  <a:gd name="connsiteY50" fmla="*/ 47433 h 360172"/>
                  <a:gd name="connsiteX51" fmla="*/ 338985 w 522602"/>
                  <a:gd name="connsiteY51" fmla="*/ 46024 h 360172"/>
                  <a:gd name="connsiteX52" fmla="*/ 327686 w 522602"/>
                  <a:gd name="connsiteY52" fmla="*/ 51659 h 360172"/>
                  <a:gd name="connsiteX53" fmla="*/ 312149 w 522602"/>
                  <a:gd name="connsiteY53" fmla="*/ 55885 h 360172"/>
                  <a:gd name="connsiteX54" fmla="*/ 312149 w 522602"/>
                  <a:gd name="connsiteY54" fmla="*/ 57294 h 360172"/>
                  <a:gd name="connsiteX55" fmla="*/ 312149 w 522602"/>
                  <a:gd name="connsiteY55" fmla="*/ 69972 h 360172"/>
                  <a:gd name="connsiteX56" fmla="*/ 307912 w 522602"/>
                  <a:gd name="connsiteY56" fmla="*/ 72790 h 360172"/>
                  <a:gd name="connsiteX57" fmla="*/ 300849 w 522602"/>
                  <a:gd name="connsiteY57" fmla="*/ 69972 h 360172"/>
                  <a:gd name="connsiteX58" fmla="*/ 282488 w 522602"/>
                  <a:gd name="connsiteY58" fmla="*/ 65746 h 360172"/>
                  <a:gd name="connsiteX59" fmla="*/ 274013 w 522602"/>
                  <a:gd name="connsiteY59" fmla="*/ 65746 h 360172"/>
                  <a:gd name="connsiteX60" fmla="*/ 271188 w 522602"/>
                  <a:gd name="connsiteY60" fmla="*/ 65746 h 360172"/>
                  <a:gd name="connsiteX61" fmla="*/ 271188 w 522602"/>
                  <a:gd name="connsiteY61" fmla="*/ 68564 h 360172"/>
                  <a:gd name="connsiteX62" fmla="*/ 269776 w 522602"/>
                  <a:gd name="connsiteY62" fmla="*/ 84060 h 360172"/>
                  <a:gd name="connsiteX63" fmla="*/ 258476 w 522602"/>
                  <a:gd name="connsiteY63" fmla="*/ 81242 h 360172"/>
                  <a:gd name="connsiteX64" fmla="*/ 251414 w 522602"/>
                  <a:gd name="connsiteY64" fmla="*/ 84060 h 360172"/>
                  <a:gd name="connsiteX65" fmla="*/ 242940 w 522602"/>
                  <a:gd name="connsiteY65" fmla="*/ 92512 h 360172"/>
                  <a:gd name="connsiteX66" fmla="*/ 230228 w 522602"/>
                  <a:gd name="connsiteY66" fmla="*/ 100965 h 360172"/>
                  <a:gd name="connsiteX67" fmla="*/ 235877 w 522602"/>
                  <a:gd name="connsiteY67" fmla="*/ 109417 h 360172"/>
                  <a:gd name="connsiteX68" fmla="*/ 220341 w 522602"/>
                  <a:gd name="connsiteY68" fmla="*/ 120687 h 360172"/>
                  <a:gd name="connsiteX69" fmla="*/ 220341 w 522602"/>
                  <a:gd name="connsiteY69" fmla="*/ 122096 h 360172"/>
                  <a:gd name="connsiteX70" fmla="*/ 221753 w 522602"/>
                  <a:gd name="connsiteY70" fmla="*/ 129139 h 360172"/>
                  <a:gd name="connsiteX71" fmla="*/ 204804 w 522602"/>
                  <a:gd name="connsiteY71" fmla="*/ 130548 h 360172"/>
                  <a:gd name="connsiteX72" fmla="*/ 203391 w 522602"/>
                  <a:gd name="connsiteY72" fmla="*/ 130548 h 360172"/>
                  <a:gd name="connsiteX73" fmla="*/ 197742 w 522602"/>
                  <a:gd name="connsiteY73" fmla="*/ 155905 h 360172"/>
                  <a:gd name="connsiteX74" fmla="*/ 183617 w 522602"/>
                  <a:gd name="connsiteY74" fmla="*/ 178445 h 360172"/>
                  <a:gd name="connsiteX75" fmla="*/ 187854 w 522602"/>
                  <a:gd name="connsiteY75" fmla="*/ 179854 h 360172"/>
                  <a:gd name="connsiteX76" fmla="*/ 196329 w 522602"/>
                  <a:gd name="connsiteY76" fmla="*/ 182671 h 360172"/>
                  <a:gd name="connsiteX77" fmla="*/ 193504 w 522602"/>
                  <a:gd name="connsiteY77" fmla="*/ 186898 h 360172"/>
                  <a:gd name="connsiteX78" fmla="*/ 189267 w 522602"/>
                  <a:gd name="connsiteY78" fmla="*/ 189715 h 360172"/>
                  <a:gd name="connsiteX79" fmla="*/ 176555 w 522602"/>
                  <a:gd name="connsiteY79" fmla="*/ 189715 h 360172"/>
                  <a:gd name="connsiteX80" fmla="*/ 161018 w 522602"/>
                  <a:gd name="connsiteY80" fmla="*/ 193941 h 360172"/>
                  <a:gd name="connsiteX81" fmla="*/ 151131 w 522602"/>
                  <a:gd name="connsiteY81" fmla="*/ 210846 h 360172"/>
                  <a:gd name="connsiteX82" fmla="*/ 151131 w 522602"/>
                  <a:gd name="connsiteY82" fmla="*/ 212255 h 360172"/>
                  <a:gd name="connsiteX83" fmla="*/ 153956 w 522602"/>
                  <a:gd name="connsiteY83" fmla="*/ 219298 h 360172"/>
                  <a:gd name="connsiteX84" fmla="*/ 151131 w 522602"/>
                  <a:gd name="connsiteY84" fmla="*/ 223525 h 360172"/>
                  <a:gd name="connsiteX85" fmla="*/ 151131 w 522602"/>
                  <a:gd name="connsiteY85" fmla="*/ 224933 h 360172"/>
                  <a:gd name="connsiteX86" fmla="*/ 151131 w 522602"/>
                  <a:gd name="connsiteY86" fmla="*/ 226342 h 360172"/>
                  <a:gd name="connsiteX87" fmla="*/ 155368 w 522602"/>
                  <a:gd name="connsiteY87" fmla="*/ 240429 h 360172"/>
                  <a:gd name="connsiteX88" fmla="*/ 155368 w 522602"/>
                  <a:gd name="connsiteY88" fmla="*/ 241838 h 360172"/>
                  <a:gd name="connsiteX89" fmla="*/ 153956 w 522602"/>
                  <a:gd name="connsiteY89" fmla="*/ 253108 h 360172"/>
                  <a:gd name="connsiteX90" fmla="*/ 153956 w 522602"/>
                  <a:gd name="connsiteY90" fmla="*/ 254517 h 360172"/>
                  <a:gd name="connsiteX91" fmla="*/ 155368 w 522602"/>
                  <a:gd name="connsiteY91" fmla="*/ 255926 h 360172"/>
                  <a:gd name="connsiteX92" fmla="*/ 168080 w 522602"/>
                  <a:gd name="connsiteY92" fmla="*/ 264378 h 360172"/>
                  <a:gd name="connsiteX93" fmla="*/ 170905 w 522602"/>
                  <a:gd name="connsiteY93" fmla="*/ 267195 h 360172"/>
                  <a:gd name="connsiteX94" fmla="*/ 170905 w 522602"/>
                  <a:gd name="connsiteY94" fmla="*/ 270013 h 360172"/>
                  <a:gd name="connsiteX95" fmla="*/ 165255 w 522602"/>
                  <a:gd name="connsiteY95" fmla="*/ 271422 h 360172"/>
                  <a:gd name="connsiteX96" fmla="*/ 158193 w 522602"/>
                  <a:gd name="connsiteY96" fmla="*/ 277057 h 360172"/>
                  <a:gd name="connsiteX97" fmla="*/ 158193 w 522602"/>
                  <a:gd name="connsiteY97" fmla="*/ 278465 h 360172"/>
                  <a:gd name="connsiteX98" fmla="*/ 163843 w 522602"/>
                  <a:gd name="connsiteY98" fmla="*/ 292553 h 360172"/>
                  <a:gd name="connsiteX99" fmla="*/ 161018 w 522602"/>
                  <a:gd name="connsiteY99" fmla="*/ 302414 h 360172"/>
                  <a:gd name="connsiteX100" fmla="*/ 152544 w 522602"/>
                  <a:gd name="connsiteY100" fmla="*/ 305231 h 360172"/>
                  <a:gd name="connsiteX101" fmla="*/ 151131 w 522602"/>
                  <a:gd name="connsiteY101" fmla="*/ 306640 h 360172"/>
                  <a:gd name="connsiteX102" fmla="*/ 146894 w 522602"/>
                  <a:gd name="connsiteY102" fmla="*/ 330589 h 360172"/>
                  <a:gd name="connsiteX103" fmla="*/ 144069 w 522602"/>
                  <a:gd name="connsiteY103" fmla="*/ 327771 h 360172"/>
                  <a:gd name="connsiteX104" fmla="*/ 142656 w 522602"/>
                  <a:gd name="connsiteY104" fmla="*/ 327771 h 360172"/>
                  <a:gd name="connsiteX105" fmla="*/ 131357 w 522602"/>
                  <a:gd name="connsiteY105" fmla="*/ 331997 h 360172"/>
                  <a:gd name="connsiteX106" fmla="*/ 127120 w 522602"/>
                  <a:gd name="connsiteY106" fmla="*/ 327771 h 360172"/>
                  <a:gd name="connsiteX107" fmla="*/ 121470 w 522602"/>
                  <a:gd name="connsiteY107" fmla="*/ 313684 h 360172"/>
                  <a:gd name="connsiteX108" fmla="*/ 115820 w 522602"/>
                  <a:gd name="connsiteY108" fmla="*/ 330589 h 360172"/>
                  <a:gd name="connsiteX109" fmla="*/ 105933 w 522602"/>
                  <a:gd name="connsiteY109" fmla="*/ 331997 h 360172"/>
                  <a:gd name="connsiteX110" fmla="*/ 98871 w 522602"/>
                  <a:gd name="connsiteY110" fmla="*/ 334815 h 360172"/>
                  <a:gd name="connsiteX111" fmla="*/ 81922 w 522602"/>
                  <a:gd name="connsiteY111" fmla="*/ 351720 h 360172"/>
                  <a:gd name="connsiteX112" fmla="*/ 57910 w 522602"/>
                  <a:gd name="connsiteY112" fmla="*/ 360172 h 360172"/>
                  <a:gd name="connsiteX113" fmla="*/ 40961 w 522602"/>
                  <a:gd name="connsiteY113" fmla="*/ 358763 h 360172"/>
                  <a:gd name="connsiteX114" fmla="*/ 24012 w 522602"/>
                  <a:gd name="connsiteY114" fmla="*/ 354537 h 360172"/>
                  <a:gd name="connsiteX115" fmla="*/ 12712 w 522602"/>
                  <a:gd name="connsiteY115" fmla="*/ 341859 h 360172"/>
                  <a:gd name="connsiteX116" fmla="*/ 22599 w 522602"/>
                  <a:gd name="connsiteY116" fmla="*/ 331997 h 360172"/>
                  <a:gd name="connsiteX117" fmla="*/ 24012 w 522602"/>
                  <a:gd name="connsiteY117" fmla="*/ 324954 h 360172"/>
                  <a:gd name="connsiteX118" fmla="*/ 18362 w 522602"/>
                  <a:gd name="connsiteY118" fmla="*/ 326362 h 360172"/>
                  <a:gd name="connsiteX119" fmla="*/ 2825 w 522602"/>
                  <a:gd name="connsiteY119" fmla="*/ 331997 h 360172"/>
                  <a:gd name="connsiteX120" fmla="*/ 5650 w 522602"/>
                  <a:gd name="connsiteY120" fmla="*/ 319319 h 360172"/>
                  <a:gd name="connsiteX121" fmla="*/ 8475 w 522602"/>
                  <a:gd name="connsiteY121" fmla="*/ 309458 h 360172"/>
                  <a:gd name="connsiteX122" fmla="*/ 19774 w 522602"/>
                  <a:gd name="connsiteY122" fmla="*/ 305231 h 360172"/>
                  <a:gd name="connsiteX123" fmla="*/ 32486 w 522602"/>
                  <a:gd name="connsiteY123" fmla="*/ 302414 h 360172"/>
                  <a:gd name="connsiteX124" fmla="*/ 32486 w 522602"/>
                  <a:gd name="connsiteY124" fmla="*/ 296779 h 360172"/>
                  <a:gd name="connsiteX125" fmla="*/ 16950 w 522602"/>
                  <a:gd name="connsiteY125" fmla="*/ 301005 h 360172"/>
                  <a:gd name="connsiteX126" fmla="*/ 2825 w 522602"/>
                  <a:gd name="connsiteY126" fmla="*/ 298188 h 360172"/>
                  <a:gd name="connsiteX127" fmla="*/ 5650 w 522602"/>
                  <a:gd name="connsiteY127" fmla="*/ 281283 h 360172"/>
                  <a:gd name="connsiteX128" fmla="*/ 15537 w 522602"/>
                  <a:gd name="connsiteY128" fmla="*/ 277057 h 360172"/>
                  <a:gd name="connsiteX129" fmla="*/ 16950 w 522602"/>
                  <a:gd name="connsiteY129" fmla="*/ 272830 h 360172"/>
                  <a:gd name="connsiteX130" fmla="*/ 5650 w 522602"/>
                  <a:gd name="connsiteY130" fmla="*/ 271422 h 360172"/>
                  <a:gd name="connsiteX131" fmla="*/ 5650 w 522602"/>
                  <a:gd name="connsiteY131" fmla="*/ 261561 h 360172"/>
                  <a:gd name="connsiteX132" fmla="*/ 12712 w 522602"/>
                  <a:gd name="connsiteY132" fmla="*/ 257334 h 360172"/>
                  <a:gd name="connsiteX133" fmla="*/ 24012 w 522602"/>
                  <a:gd name="connsiteY133" fmla="*/ 258743 h 360172"/>
                  <a:gd name="connsiteX134" fmla="*/ 31074 w 522602"/>
                  <a:gd name="connsiteY134" fmla="*/ 253108 h 360172"/>
                  <a:gd name="connsiteX135" fmla="*/ 15537 w 522602"/>
                  <a:gd name="connsiteY135" fmla="*/ 247473 h 360172"/>
                  <a:gd name="connsiteX136" fmla="*/ 7062 w 522602"/>
                  <a:gd name="connsiteY136" fmla="*/ 254517 h 360172"/>
                  <a:gd name="connsiteX137" fmla="*/ 0 w 522602"/>
                  <a:gd name="connsiteY137" fmla="*/ 257334 h 360172"/>
                  <a:gd name="connsiteX138" fmla="*/ 4238 w 522602"/>
                  <a:gd name="connsiteY138" fmla="*/ 240429 h 360172"/>
                  <a:gd name="connsiteX139" fmla="*/ 12712 w 522602"/>
                  <a:gd name="connsiteY139" fmla="*/ 244656 h 360172"/>
                  <a:gd name="connsiteX140" fmla="*/ 24012 w 522602"/>
                  <a:gd name="connsiteY140" fmla="*/ 236203 h 360172"/>
                  <a:gd name="connsiteX141" fmla="*/ 29661 w 522602"/>
                  <a:gd name="connsiteY141" fmla="*/ 241838 h 360172"/>
                  <a:gd name="connsiteX142" fmla="*/ 35311 w 522602"/>
                  <a:gd name="connsiteY142" fmla="*/ 240429 h 360172"/>
                  <a:gd name="connsiteX143" fmla="*/ 29661 w 522602"/>
                  <a:gd name="connsiteY143" fmla="*/ 237612 h 360172"/>
                  <a:gd name="connsiteX144" fmla="*/ 32486 w 522602"/>
                  <a:gd name="connsiteY144" fmla="*/ 231977 h 360172"/>
                  <a:gd name="connsiteX145" fmla="*/ 38136 w 522602"/>
                  <a:gd name="connsiteY145" fmla="*/ 224933 h 360172"/>
                  <a:gd name="connsiteX146" fmla="*/ 49436 w 522602"/>
                  <a:gd name="connsiteY146" fmla="*/ 219298 h 360172"/>
                  <a:gd name="connsiteX147" fmla="*/ 49436 w 522602"/>
                  <a:gd name="connsiteY147" fmla="*/ 224933 h 360172"/>
                  <a:gd name="connsiteX148" fmla="*/ 62148 w 522602"/>
                  <a:gd name="connsiteY148" fmla="*/ 226342 h 360172"/>
                  <a:gd name="connsiteX149" fmla="*/ 64972 w 522602"/>
                  <a:gd name="connsiteY149" fmla="*/ 223525 h 360172"/>
                  <a:gd name="connsiteX150" fmla="*/ 56498 w 522602"/>
                  <a:gd name="connsiteY150" fmla="*/ 220707 h 360172"/>
                  <a:gd name="connsiteX151" fmla="*/ 57910 w 522602"/>
                  <a:gd name="connsiteY151" fmla="*/ 213664 h 360172"/>
                  <a:gd name="connsiteX152" fmla="*/ 66385 w 522602"/>
                  <a:gd name="connsiteY152" fmla="*/ 216481 h 360172"/>
                  <a:gd name="connsiteX153" fmla="*/ 63560 w 522602"/>
                  <a:gd name="connsiteY153" fmla="*/ 210846 h 360172"/>
                  <a:gd name="connsiteX154" fmla="*/ 69210 w 522602"/>
                  <a:gd name="connsiteY154" fmla="*/ 205211 h 360172"/>
                  <a:gd name="connsiteX155" fmla="*/ 73447 w 522602"/>
                  <a:gd name="connsiteY155" fmla="*/ 215072 h 360172"/>
                  <a:gd name="connsiteX156" fmla="*/ 83334 w 522602"/>
                  <a:gd name="connsiteY156" fmla="*/ 213664 h 360172"/>
                  <a:gd name="connsiteX157" fmla="*/ 76272 w 522602"/>
                  <a:gd name="connsiteY157" fmla="*/ 206620 h 360172"/>
                  <a:gd name="connsiteX158" fmla="*/ 74859 w 522602"/>
                  <a:gd name="connsiteY158" fmla="*/ 198167 h 360172"/>
                  <a:gd name="connsiteX159" fmla="*/ 81922 w 522602"/>
                  <a:gd name="connsiteY159" fmla="*/ 198167 h 360172"/>
                  <a:gd name="connsiteX160" fmla="*/ 88984 w 522602"/>
                  <a:gd name="connsiteY160" fmla="*/ 202394 h 360172"/>
                  <a:gd name="connsiteX161" fmla="*/ 91809 w 522602"/>
                  <a:gd name="connsiteY161" fmla="*/ 210846 h 360172"/>
                  <a:gd name="connsiteX162" fmla="*/ 98871 w 522602"/>
                  <a:gd name="connsiteY162" fmla="*/ 205211 h 360172"/>
                  <a:gd name="connsiteX163" fmla="*/ 98871 w 522602"/>
                  <a:gd name="connsiteY163" fmla="*/ 196759 h 360172"/>
                  <a:gd name="connsiteX164" fmla="*/ 108758 w 522602"/>
                  <a:gd name="connsiteY164" fmla="*/ 195350 h 360172"/>
                  <a:gd name="connsiteX165" fmla="*/ 111583 w 522602"/>
                  <a:gd name="connsiteY165" fmla="*/ 191124 h 360172"/>
                  <a:gd name="connsiteX166" fmla="*/ 118645 w 522602"/>
                  <a:gd name="connsiteY166" fmla="*/ 182671 h 360172"/>
                  <a:gd name="connsiteX167" fmla="*/ 127120 w 522602"/>
                  <a:gd name="connsiteY167" fmla="*/ 177036 h 360172"/>
                  <a:gd name="connsiteX168" fmla="*/ 132769 w 522602"/>
                  <a:gd name="connsiteY168" fmla="*/ 175628 h 360172"/>
                  <a:gd name="connsiteX169" fmla="*/ 134182 w 522602"/>
                  <a:gd name="connsiteY169" fmla="*/ 172810 h 360172"/>
                  <a:gd name="connsiteX170" fmla="*/ 128532 w 522602"/>
                  <a:gd name="connsiteY170" fmla="*/ 165766 h 360172"/>
                  <a:gd name="connsiteX171" fmla="*/ 142656 w 522602"/>
                  <a:gd name="connsiteY171" fmla="*/ 167175 h 360172"/>
                  <a:gd name="connsiteX172" fmla="*/ 144069 w 522602"/>
                  <a:gd name="connsiteY172" fmla="*/ 161540 h 360172"/>
                  <a:gd name="connsiteX173" fmla="*/ 155368 w 522602"/>
                  <a:gd name="connsiteY173" fmla="*/ 157314 h 360172"/>
                  <a:gd name="connsiteX174" fmla="*/ 156781 w 522602"/>
                  <a:gd name="connsiteY174" fmla="*/ 146044 h 360172"/>
                  <a:gd name="connsiteX175" fmla="*/ 158193 w 522602"/>
                  <a:gd name="connsiteY175" fmla="*/ 136183 h 360172"/>
                  <a:gd name="connsiteX176" fmla="*/ 163843 w 522602"/>
                  <a:gd name="connsiteY176" fmla="*/ 131957 h 360172"/>
                  <a:gd name="connsiteX177" fmla="*/ 168080 w 522602"/>
                  <a:gd name="connsiteY177" fmla="*/ 136183 h 360172"/>
                  <a:gd name="connsiteX178" fmla="*/ 172318 w 522602"/>
                  <a:gd name="connsiteY178" fmla="*/ 130548 h 360172"/>
                  <a:gd name="connsiteX179" fmla="*/ 175143 w 522602"/>
                  <a:gd name="connsiteY179" fmla="*/ 120687 h 360172"/>
                  <a:gd name="connsiteX180" fmla="*/ 193504 w 522602"/>
                  <a:gd name="connsiteY180" fmla="*/ 106600 h 360172"/>
                  <a:gd name="connsiteX181" fmla="*/ 207629 w 522602"/>
                  <a:gd name="connsiteY181" fmla="*/ 98147 h 360172"/>
                  <a:gd name="connsiteX182" fmla="*/ 206216 w 522602"/>
                  <a:gd name="connsiteY182" fmla="*/ 91103 h 360172"/>
                  <a:gd name="connsiteX183" fmla="*/ 210453 w 522602"/>
                  <a:gd name="connsiteY183" fmla="*/ 84060 h 360172"/>
                  <a:gd name="connsiteX184" fmla="*/ 216103 w 522602"/>
                  <a:gd name="connsiteY184" fmla="*/ 82651 h 360172"/>
                  <a:gd name="connsiteX185" fmla="*/ 228815 w 522602"/>
                  <a:gd name="connsiteY185" fmla="*/ 79834 h 360172"/>
                  <a:gd name="connsiteX186" fmla="*/ 234465 w 522602"/>
                  <a:gd name="connsiteY186" fmla="*/ 74199 h 360172"/>
                  <a:gd name="connsiteX187" fmla="*/ 223165 w 522602"/>
                  <a:gd name="connsiteY187" fmla="*/ 75607 h 360172"/>
                  <a:gd name="connsiteX188" fmla="*/ 213278 w 522602"/>
                  <a:gd name="connsiteY188" fmla="*/ 77016 h 360172"/>
                  <a:gd name="connsiteX189" fmla="*/ 200566 w 522602"/>
                  <a:gd name="connsiteY189" fmla="*/ 82651 h 360172"/>
                  <a:gd name="connsiteX190" fmla="*/ 185030 w 522602"/>
                  <a:gd name="connsiteY190" fmla="*/ 82651 h 360172"/>
                  <a:gd name="connsiteX191" fmla="*/ 169493 w 522602"/>
                  <a:gd name="connsiteY191" fmla="*/ 86877 h 360172"/>
                  <a:gd name="connsiteX192" fmla="*/ 186442 w 522602"/>
                  <a:gd name="connsiteY192" fmla="*/ 74199 h 360172"/>
                  <a:gd name="connsiteX193" fmla="*/ 200566 w 522602"/>
                  <a:gd name="connsiteY193" fmla="*/ 69972 h 360172"/>
                  <a:gd name="connsiteX194" fmla="*/ 197742 w 522602"/>
                  <a:gd name="connsiteY194" fmla="*/ 64337 h 360172"/>
                  <a:gd name="connsiteX195" fmla="*/ 211866 w 522602"/>
                  <a:gd name="connsiteY195" fmla="*/ 58703 h 360172"/>
                  <a:gd name="connsiteX196" fmla="*/ 216103 w 522602"/>
                  <a:gd name="connsiteY196" fmla="*/ 61520 h 360172"/>
                  <a:gd name="connsiteX197" fmla="*/ 217516 w 522602"/>
                  <a:gd name="connsiteY197" fmla="*/ 57294 h 360172"/>
                  <a:gd name="connsiteX198" fmla="*/ 227403 w 522602"/>
                  <a:gd name="connsiteY198" fmla="*/ 50250 h 360172"/>
                  <a:gd name="connsiteX199" fmla="*/ 230228 w 522602"/>
                  <a:gd name="connsiteY199" fmla="*/ 55885 h 360172"/>
                  <a:gd name="connsiteX200" fmla="*/ 227403 w 522602"/>
                  <a:gd name="connsiteY200" fmla="*/ 62929 h 360172"/>
                  <a:gd name="connsiteX201" fmla="*/ 233052 w 522602"/>
                  <a:gd name="connsiteY201" fmla="*/ 60111 h 360172"/>
                  <a:gd name="connsiteX202" fmla="*/ 241527 w 522602"/>
                  <a:gd name="connsiteY202" fmla="*/ 60111 h 360172"/>
                  <a:gd name="connsiteX203" fmla="*/ 244352 w 522602"/>
                  <a:gd name="connsiteY203" fmla="*/ 65746 h 360172"/>
                  <a:gd name="connsiteX204" fmla="*/ 252827 w 522602"/>
                  <a:gd name="connsiteY204" fmla="*/ 58703 h 360172"/>
                  <a:gd name="connsiteX205" fmla="*/ 259889 w 522602"/>
                  <a:gd name="connsiteY205" fmla="*/ 61520 h 360172"/>
                  <a:gd name="connsiteX206" fmla="*/ 259889 w 522602"/>
                  <a:gd name="connsiteY206" fmla="*/ 57294 h 360172"/>
                  <a:gd name="connsiteX207" fmla="*/ 261301 w 522602"/>
                  <a:gd name="connsiteY207" fmla="*/ 50250 h 360172"/>
                  <a:gd name="connsiteX208" fmla="*/ 255651 w 522602"/>
                  <a:gd name="connsiteY208" fmla="*/ 53068 h 360172"/>
                  <a:gd name="connsiteX209" fmla="*/ 250002 w 522602"/>
                  <a:gd name="connsiteY209" fmla="*/ 55885 h 360172"/>
                  <a:gd name="connsiteX210" fmla="*/ 248589 w 522602"/>
                  <a:gd name="connsiteY210" fmla="*/ 48841 h 360172"/>
                  <a:gd name="connsiteX211" fmla="*/ 259889 w 522602"/>
                  <a:gd name="connsiteY211" fmla="*/ 41798 h 360172"/>
                  <a:gd name="connsiteX212" fmla="*/ 266951 w 522602"/>
                  <a:gd name="connsiteY212" fmla="*/ 47433 h 360172"/>
                  <a:gd name="connsiteX213" fmla="*/ 274013 w 522602"/>
                  <a:gd name="connsiteY213" fmla="*/ 43206 h 360172"/>
                  <a:gd name="connsiteX214" fmla="*/ 279663 w 522602"/>
                  <a:gd name="connsiteY214" fmla="*/ 36163 h 360172"/>
                  <a:gd name="connsiteX215" fmla="*/ 279663 w 522602"/>
                  <a:gd name="connsiteY215" fmla="*/ 29119 h 360172"/>
                  <a:gd name="connsiteX216" fmla="*/ 285313 w 522602"/>
                  <a:gd name="connsiteY216" fmla="*/ 29119 h 360172"/>
                  <a:gd name="connsiteX217" fmla="*/ 289550 w 522602"/>
                  <a:gd name="connsiteY217" fmla="*/ 24893 h 360172"/>
                  <a:gd name="connsiteX218" fmla="*/ 295200 w 522602"/>
                  <a:gd name="connsiteY218" fmla="*/ 29119 h 360172"/>
                  <a:gd name="connsiteX219" fmla="*/ 302262 w 522602"/>
                  <a:gd name="connsiteY219" fmla="*/ 26302 h 360172"/>
                  <a:gd name="connsiteX220" fmla="*/ 305087 w 522602"/>
                  <a:gd name="connsiteY220" fmla="*/ 30528 h 360172"/>
                  <a:gd name="connsiteX221" fmla="*/ 300849 w 522602"/>
                  <a:gd name="connsiteY221" fmla="*/ 40389 h 360172"/>
                  <a:gd name="connsiteX222" fmla="*/ 310737 w 522602"/>
                  <a:gd name="connsiteY222" fmla="*/ 36163 h 360172"/>
                  <a:gd name="connsiteX223" fmla="*/ 312149 w 522602"/>
                  <a:gd name="connsiteY223" fmla="*/ 29119 h 360172"/>
                  <a:gd name="connsiteX224" fmla="*/ 320624 w 522602"/>
                  <a:gd name="connsiteY224" fmla="*/ 26302 h 360172"/>
                  <a:gd name="connsiteX225" fmla="*/ 323448 w 522602"/>
                  <a:gd name="connsiteY225" fmla="*/ 29119 h 360172"/>
                  <a:gd name="connsiteX226" fmla="*/ 329098 w 522602"/>
                  <a:gd name="connsiteY226" fmla="*/ 33345 h 360172"/>
                  <a:gd name="connsiteX227" fmla="*/ 330511 w 522602"/>
                  <a:gd name="connsiteY227" fmla="*/ 26302 h 360172"/>
                  <a:gd name="connsiteX228" fmla="*/ 340398 w 522602"/>
                  <a:gd name="connsiteY228" fmla="*/ 23484 h 360172"/>
                  <a:gd name="connsiteX229" fmla="*/ 351697 w 522602"/>
                  <a:gd name="connsiteY229" fmla="*/ 26302 h 360172"/>
                  <a:gd name="connsiteX230" fmla="*/ 351697 w 522602"/>
                  <a:gd name="connsiteY230" fmla="*/ 19258 h 360172"/>
                  <a:gd name="connsiteX231" fmla="*/ 343223 w 522602"/>
                  <a:gd name="connsiteY231" fmla="*/ 16440 h 360172"/>
                  <a:gd name="connsiteX232" fmla="*/ 351697 w 522602"/>
                  <a:gd name="connsiteY232" fmla="*/ 12214 h 360172"/>
                  <a:gd name="connsiteX233" fmla="*/ 362997 w 522602"/>
                  <a:gd name="connsiteY233" fmla="*/ 12214 h 360172"/>
                  <a:gd name="connsiteX234" fmla="*/ 374296 w 522602"/>
                  <a:gd name="connsiteY234" fmla="*/ 10805 h 360172"/>
                  <a:gd name="connsiteX235" fmla="*/ 370059 w 522602"/>
                  <a:gd name="connsiteY235" fmla="*/ 17849 h 360172"/>
                  <a:gd name="connsiteX236" fmla="*/ 377121 w 522602"/>
                  <a:gd name="connsiteY236" fmla="*/ 15032 h 360172"/>
                  <a:gd name="connsiteX237" fmla="*/ 384183 w 522602"/>
                  <a:gd name="connsiteY237" fmla="*/ 16440 h 360172"/>
                  <a:gd name="connsiteX238" fmla="*/ 374296 w 522602"/>
                  <a:gd name="connsiteY238" fmla="*/ 23484 h 360172"/>
                  <a:gd name="connsiteX239" fmla="*/ 375709 w 522602"/>
                  <a:gd name="connsiteY239" fmla="*/ 29119 h 360172"/>
                  <a:gd name="connsiteX240" fmla="*/ 384183 w 522602"/>
                  <a:gd name="connsiteY240" fmla="*/ 23484 h 360172"/>
                  <a:gd name="connsiteX241" fmla="*/ 389833 w 522602"/>
                  <a:gd name="connsiteY241" fmla="*/ 12214 h 360172"/>
                  <a:gd name="connsiteX242" fmla="*/ 392658 w 522602"/>
                  <a:gd name="connsiteY242" fmla="*/ 3762 h 360172"/>
                  <a:gd name="connsiteX243" fmla="*/ 402545 w 522602"/>
                  <a:gd name="connsiteY243" fmla="*/ 5171 h 360172"/>
                  <a:gd name="connsiteX244" fmla="*/ 408195 w 522602"/>
                  <a:gd name="connsiteY244" fmla="*/ 9397 h 360172"/>
                  <a:gd name="connsiteX245" fmla="*/ 379003 w 522602"/>
                  <a:gd name="connsiteY245" fmla="*/ 0 h 360172"/>
                  <a:gd name="connsiteX246" fmla="*/ 388420 w 522602"/>
                  <a:gd name="connsiteY246" fmla="*/ 0 h 360172"/>
                  <a:gd name="connsiteX247" fmla="*/ 385281 w 522602"/>
                  <a:gd name="connsiteY247" fmla="*/ 9417 h 360172"/>
                  <a:gd name="connsiteX248" fmla="*/ 379003 w 522602"/>
                  <a:gd name="connsiteY248" fmla="*/ 6278 h 3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22602" h="360172">
                    <a:moveTo>
                      <a:pt x="412432" y="2353"/>
                    </a:moveTo>
                    <a:lnTo>
                      <a:pt x="423732" y="3762"/>
                    </a:lnTo>
                    <a:lnTo>
                      <a:pt x="418082" y="10805"/>
                    </a:lnTo>
                    <a:cubicBezTo>
                      <a:pt x="418082" y="10805"/>
                      <a:pt x="408195" y="20667"/>
                      <a:pt x="406782" y="22075"/>
                    </a:cubicBezTo>
                    <a:cubicBezTo>
                      <a:pt x="405370" y="24893"/>
                      <a:pt x="406782" y="31937"/>
                      <a:pt x="406782" y="31937"/>
                    </a:cubicBezTo>
                    <a:lnTo>
                      <a:pt x="425144" y="13623"/>
                    </a:lnTo>
                    <a:lnTo>
                      <a:pt x="435031" y="7988"/>
                    </a:lnTo>
                    <a:cubicBezTo>
                      <a:pt x="435031" y="7988"/>
                      <a:pt x="435031" y="16440"/>
                      <a:pt x="433619" y="19258"/>
                    </a:cubicBezTo>
                    <a:cubicBezTo>
                      <a:pt x="433619" y="22075"/>
                      <a:pt x="437856" y="19258"/>
                      <a:pt x="442093" y="17849"/>
                    </a:cubicBezTo>
                    <a:cubicBezTo>
                      <a:pt x="446331" y="15032"/>
                      <a:pt x="447743" y="5171"/>
                      <a:pt x="447743" y="5171"/>
                    </a:cubicBezTo>
                    <a:lnTo>
                      <a:pt x="467517" y="5171"/>
                    </a:lnTo>
                    <a:lnTo>
                      <a:pt x="463280" y="10805"/>
                    </a:lnTo>
                    <a:lnTo>
                      <a:pt x="466105" y="19258"/>
                    </a:lnTo>
                    <a:lnTo>
                      <a:pt x="477404" y="9397"/>
                    </a:lnTo>
                    <a:lnTo>
                      <a:pt x="484466" y="10805"/>
                    </a:lnTo>
                    <a:lnTo>
                      <a:pt x="505653" y="16440"/>
                    </a:lnTo>
                    <a:lnTo>
                      <a:pt x="522602" y="22075"/>
                    </a:lnTo>
                    <a:lnTo>
                      <a:pt x="516952" y="26302"/>
                    </a:lnTo>
                    <a:lnTo>
                      <a:pt x="508478" y="26302"/>
                    </a:lnTo>
                    <a:lnTo>
                      <a:pt x="500003" y="31937"/>
                    </a:lnTo>
                    <a:lnTo>
                      <a:pt x="509890" y="36163"/>
                    </a:lnTo>
                    <a:cubicBezTo>
                      <a:pt x="509890" y="36163"/>
                      <a:pt x="515540" y="36163"/>
                      <a:pt x="521190" y="37571"/>
                    </a:cubicBezTo>
                    <a:lnTo>
                      <a:pt x="519777" y="40389"/>
                    </a:lnTo>
                    <a:lnTo>
                      <a:pt x="514128" y="38980"/>
                    </a:lnTo>
                    <a:lnTo>
                      <a:pt x="512715" y="38980"/>
                    </a:lnTo>
                    <a:lnTo>
                      <a:pt x="502828" y="46024"/>
                    </a:lnTo>
                    <a:lnTo>
                      <a:pt x="491529" y="53068"/>
                    </a:lnTo>
                    <a:lnTo>
                      <a:pt x="485879" y="57294"/>
                    </a:lnTo>
                    <a:lnTo>
                      <a:pt x="485879" y="51659"/>
                    </a:lnTo>
                    <a:lnTo>
                      <a:pt x="492941" y="48841"/>
                    </a:lnTo>
                    <a:lnTo>
                      <a:pt x="495766" y="47433"/>
                    </a:lnTo>
                    <a:lnTo>
                      <a:pt x="490116" y="38980"/>
                    </a:lnTo>
                    <a:lnTo>
                      <a:pt x="490116" y="37571"/>
                    </a:lnTo>
                    <a:lnTo>
                      <a:pt x="488704" y="37571"/>
                    </a:lnTo>
                    <a:cubicBezTo>
                      <a:pt x="488704" y="37571"/>
                      <a:pt x="478817" y="33345"/>
                      <a:pt x="471754" y="31937"/>
                    </a:cubicBezTo>
                    <a:cubicBezTo>
                      <a:pt x="466105" y="30528"/>
                      <a:pt x="460455" y="26302"/>
                      <a:pt x="460455" y="26302"/>
                    </a:cubicBezTo>
                    <a:lnTo>
                      <a:pt x="459043" y="24893"/>
                    </a:lnTo>
                    <a:lnTo>
                      <a:pt x="440681" y="30528"/>
                    </a:lnTo>
                    <a:cubicBezTo>
                      <a:pt x="440681" y="31937"/>
                      <a:pt x="427969" y="34754"/>
                      <a:pt x="423732" y="37571"/>
                    </a:cubicBezTo>
                    <a:cubicBezTo>
                      <a:pt x="422319" y="40389"/>
                      <a:pt x="422319" y="44615"/>
                      <a:pt x="420907" y="50250"/>
                    </a:cubicBezTo>
                    <a:cubicBezTo>
                      <a:pt x="420907" y="53068"/>
                      <a:pt x="420907" y="55885"/>
                      <a:pt x="420907" y="57294"/>
                    </a:cubicBezTo>
                    <a:lnTo>
                      <a:pt x="416669" y="58703"/>
                    </a:lnTo>
                    <a:lnTo>
                      <a:pt x="415257" y="58703"/>
                    </a:lnTo>
                    <a:cubicBezTo>
                      <a:pt x="415257" y="58703"/>
                      <a:pt x="406782" y="65746"/>
                      <a:pt x="405370" y="67155"/>
                    </a:cubicBezTo>
                    <a:cubicBezTo>
                      <a:pt x="403957" y="67155"/>
                      <a:pt x="399720" y="65746"/>
                      <a:pt x="396895" y="64337"/>
                    </a:cubicBezTo>
                    <a:cubicBezTo>
                      <a:pt x="394070" y="62929"/>
                      <a:pt x="391246" y="61520"/>
                      <a:pt x="391246" y="61520"/>
                    </a:cubicBezTo>
                    <a:cubicBezTo>
                      <a:pt x="391246" y="61520"/>
                      <a:pt x="388421" y="60111"/>
                      <a:pt x="385596" y="60111"/>
                    </a:cubicBezTo>
                    <a:cubicBezTo>
                      <a:pt x="384183" y="60111"/>
                      <a:pt x="382771" y="60111"/>
                      <a:pt x="381358" y="61520"/>
                    </a:cubicBezTo>
                    <a:cubicBezTo>
                      <a:pt x="378534" y="62929"/>
                      <a:pt x="365822" y="62929"/>
                      <a:pt x="361584" y="62929"/>
                    </a:cubicBezTo>
                    <a:cubicBezTo>
                      <a:pt x="361584" y="62929"/>
                      <a:pt x="358759" y="61520"/>
                      <a:pt x="355935" y="57294"/>
                    </a:cubicBezTo>
                    <a:cubicBezTo>
                      <a:pt x="353110" y="54476"/>
                      <a:pt x="348872" y="50250"/>
                      <a:pt x="344635" y="47433"/>
                    </a:cubicBezTo>
                    <a:cubicBezTo>
                      <a:pt x="343223" y="46024"/>
                      <a:pt x="340398" y="46024"/>
                      <a:pt x="338985" y="46024"/>
                    </a:cubicBezTo>
                    <a:cubicBezTo>
                      <a:pt x="333336" y="46024"/>
                      <a:pt x="329098" y="50250"/>
                      <a:pt x="327686" y="51659"/>
                    </a:cubicBezTo>
                    <a:lnTo>
                      <a:pt x="312149" y="55885"/>
                    </a:lnTo>
                    <a:lnTo>
                      <a:pt x="312149" y="57294"/>
                    </a:lnTo>
                    <a:cubicBezTo>
                      <a:pt x="312149" y="57294"/>
                      <a:pt x="312149" y="67155"/>
                      <a:pt x="312149" y="69972"/>
                    </a:cubicBezTo>
                    <a:cubicBezTo>
                      <a:pt x="312149" y="71381"/>
                      <a:pt x="309324" y="72790"/>
                      <a:pt x="307912" y="72790"/>
                    </a:cubicBezTo>
                    <a:cubicBezTo>
                      <a:pt x="305087" y="72790"/>
                      <a:pt x="303674" y="71381"/>
                      <a:pt x="300849" y="69972"/>
                    </a:cubicBezTo>
                    <a:cubicBezTo>
                      <a:pt x="296612" y="65746"/>
                      <a:pt x="288138" y="65746"/>
                      <a:pt x="282488" y="65746"/>
                    </a:cubicBezTo>
                    <a:cubicBezTo>
                      <a:pt x="278250" y="65746"/>
                      <a:pt x="274013" y="65746"/>
                      <a:pt x="274013" y="65746"/>
                    </a:cubicBezTo>
                    <a:lnTo>
                      <a:pt x="271188" y="65746"/>
                    </a:lnTo>
                    <a:lnTo>
                      <a:pt x="271188" y="68564"/>
                    </a:lnTo>
                    <a:cubicBezTo>
                      <a:pt x="271188" y="68564"/>
                      <a:pt x="269776" y="77016"/>
                      <a:pt x="269776" y="84060"/>
                    </a:cubicBezTo>
                    <a:cubicBezTo>
                      <a:pt x="268363" y="84060"/>
                      <a:pt x="264126" y="81242"/>
                      <a:pt x="258476" y="81242"/>
                    </a:cubicBezTo>
                    <a:cubicBezTo>
                      <a:pt x="257064" y="81242"/>
                      <a:pt x="254239" y="82651"/>
                      <a:pt x="251414" y="84060"/>
                    </a:cubicBezTo>
                    <a:cubicBezTo>
                      <a:pt x="245764" y="86877"/>
                      <a:pt x="242940" y="89695"/>
                      <a:pt x="242940" y="92512"/>
                    </a:cubicBezTo>
                    <a:lnTo>
                      <a:pt x="230228" y="100965"/>
                    </a:lnTo>
                    <a:lnTo>
                      <a:pt x="235877" y="109417"/>
                    </a:lnTo>
                    <a:lnTo>
                      <a:pt x="220341" y="120687"/>
                    </a:lnTo>
                    <a:lnTo>
                      <a:pt x="220341" y="122096"/>
                    </a:lnTo>
                    <a:cubicBezTo>
                      <a:pt x="220341" y="122096"/>
                      <a:pt x="220341" y="126322"/>
                      <a:pt x="221753" y="129139"/>
                    </a:cubicBezTo>
                    <a:cubicBezTo>
                      <a:pt x="217516" y="130548"/>
                      <a:pt x="204804" y="130548"/>
                      <a:pt x="204804" y="130548"/>
                    </a:cubicBezTo>
                    <a:lnTo>
                      <a:pt x="203391" y="130548"/>
                    </a:lnTo>
                    <a:lnTo>
                      <a:pt x="197742" y="155905"/>
                    </a:lnTo>
                    <a:lnTo>
                      <a:pt x="183617" y="178445"/>
                    </a:lnTo>
                    <a:lnTo>
                      <a:pt x="187854" y="179854"/>
                    </a:lnTo>
                    <a:cubicBezTo>
                      <a:pt x="187854" y="179854"/>
                      <a:pt x="194917" y="181263"/>
                      <a:pt x="196329" y="182671"/>
                    </a:cubicBezTo>
                    <a:cubicBezTo>
                      <a:pt x="196329" y="184080"/>
                      <a:pt x="194917" y="185489"/>
                      <a:pt x="193504" y="186898"/>
                    </a:cubicBezTo>
                    <a:cubicBezTo>
                      <a:pt x="192092" y="188306"/>
                      <a:pt x="189267" y="189715"/>
                      <a:pt x="189267" y="189715"/>
                    </a:cubicBezTo>
                    <a:cubicBezTo>
                      <a:pt x="186442" y="189715"/>
                      <a:pt x="182205" y="189715"/>
                      <a:pt x="176555" y="189715"/>
                    </a:cubicBezTo>
                    <a:cubicBezTo>
                      <a:pt x="170905" y="189715"/>
                      <a:pt x="165255" y="189715"/>
                      <a:pt x="161018" y="193941"/>
                    </a:cubicBezTo>
                    <a:cubicBezTo>
                      <a:pt x="153956" y="200985"/>
                      <a:pt x="151131" y="210846"/>
                      <a:pt x="151131" y="210846"/>
                    </a:cubicBezTo>
                    <a:lnTo>
                      <a:pt x="151131" y="212255"/>
                    </a:lnTo>
                    <a:lnTo>
                      <a:pt x="153956" y="219298"/>
                    </a:lnTo>
                    <a:lnTo>
                      <a:pt x="151131" y="223525"/>
                    </a:lnTo>
                    <a:lnTo>
                      <a:pt x="151131" y="224933"/>
                    </a:lnTo>
                    <a:lnTo>
                      <a:pt x="151131" y="226342"/>
                    </a:lnTo>
                    <a:cubicBezTo>
                      <a:pt x="151131" y="226342"/>
                      <a:pt x="155368" y="237612"/>
                      <a:pt x="155368" y="240429"/>
                    </a:cubicBezTo>
                    <a:cubicBezTo>
                      <a:pt x="155368" y="240429"/>
                      <a:pt x="155368" y="241838"/>
                      <a:pt x="155368" y="241838"/>
                    </a:cubicBezTo>
                    <a:cubicBezTo>
                      <a:pt x="155368" y="244656"/>
                      <a:pt x="153956" y="253108"/>
                      <a:pt x="153956" y="253108"/>
                    </a:cubicBezTo>
                    <a:lnTo>
                      <a:pt x="153956" y="254517"/>
                    </a:lnTo>
                    <a:lnTo>
                      <a:pt x="155368" y="255926"/>
                    </a:lnTo>
                    <a:cubicBezTo>
                      <a:pt x="155368" y="255926"/>
                      <a:pt x="161018" y="261561"/>
                      <a:pt x="168080" y="264378"/>
                    </a:cubicBezTo>
                    <a:cubicBezTo>
                      <a:pt x="172318" y="267195"/>
                      <a:pt x="170905" y="267195"/>
                      <a:pt x="170905" y="267195"/>
                    </a:cubicBezTo>
                    <a:cubicBezTo>
                      <a:pt x="170905" y="267195"/>
                      <a:pt x="170905" y="267195"/>
                      <a:pt x="170905" y="270013"/>
                    </a:cubicBezTo>
                    <a:cubicBezTo>
                      <a:pt x="169493" y="270013"/>
                      <a:pt x="168080" y="271422"/>
                      <a:pt x="165255" y="271422"/>
                    </a:cubicBezTo>
                    <a:cubicBezTo>
                      <a:pt x="162431" y="272830"/>
                      <a:pt x="159606" y="274239"/>
                      <a:pt x="158193" y="277057"/>
                    </a:cubicBezTo>
                    <a:cubicBezTo>
                      <a:pt x="158193" y="277057"/>
                      <a:pt x="158193" y="278465"/>
                      <a:pt x="158193" y="278465"/>
                    </a:cubicBezTo>
                    <a:cubicBezTo>
                      <a:pt x="158193" y="284100"/>
                      <a:pt x="163843" y="289735"/>
                      <a:pt x="163843" y="292553"/>
                    </a:cubicBezTo>
                    <a:cubicBezTo>
                      <a:pt x="163843" y="293962"/>
                      <a:pt x="162431" y="299596"/>
                      <a:pt x="161018" y="302414"/>
                    </a:cubicBezTo>
                    <a:cubicBezTo>
                      <a:pt x="158193" y="303823"/>
                      <a:pt x="152544" y="305231"/>
                      <a:pt x="152544" y="305231"/>
                    </a:cubicBezTo>
                    <a:lnTo>
                      <a:pt x="151131" y="306640"/>
                    </a:lnTo>
                    <a:lnTo>
                      <a:pt x="146894" y="330589"/>
                    </a:lnTo>
                    <a:lnTo>
                      <a:pt x="144069" y="327771"/>
                    </a:lnTo>
                    <a:lnTo>
                      <a:pt x="142656" y="327771"/>
                    </a:lnTo>
                    <a:lnTo>
                      <a:pt x="131357" y="331997"/>
                    </a:lnTo>
                    <a:cubicBezTo>
                      <a:pt x="128532" y="329180"/>
                      <a:pt x="127120" y="327771"/>
                      <a:pt x="127120" y="327771"/>
                    </a:cubicBezTo>
                    <a:cubicBezTo>
                      <a:pt x="127120" y="327771"/>
                      <a:pt x="127120" y="317910"/>
                      <a:pt x="121470" y="313684"/>
                    </a:cubicBezTo>
                    <a:cubicBezTo>
                      <a:pt x="117233" y="310866"/>
                      <a:pt x="115820" y="330589"/>
                      <a:pt x="115820" y="330589"/>
                    </a:cubicBezTo>
                    <a:cubicBezTo>
                      <a:pt x="115820" y="330589"/>
                      <a:pt x="107346" y="333406"/>
                      <a:pt x="105933" y="331997"/>
                    </a:cubicBezTo>
                    <a:cubicBezTo>
                      <a:pt x="103108" y="329180"/>
                      <a:pt x="98871" y="334815"/>
                      <a:pt x="98871" y="334815"/>
                    </a:cubicBezTo>
                    <a:cubicBezTo>
                      <a:pt x="98871" y="334815"/>
                      <a:pt x="87571" y="344676"/>
                      <a:pt x="81922" y="351720"/>
                    </a:cubicBezTo>
                    <a:cubicBezTo>
                      <a:pt x="74859" y="358763"/>
                      <a:pt x="57910" y="360172"/>
                      <a:pt x="57910" y="360172"/>
                    </a:cubicBezTo>
                    <a:lnTo>
                      <a:pt x="40961" y="358763"/>
                    </a:lnTo>
                    <a:cubicBezTo>
                      <a:pt x="40961" y="358763"/>
                      <a:pt x="28249" y="355946"/>
                      <a:pt x="24012" y="354537"/>
                    </a:cubicBezTo>
                    <a:cubicBezTo>
                      <a:pt x="21187" y="351720"/>
                      <a:pt x="16950" y="346085"/>
                      <a:pt x="12712" y="341859"/>
                    </a:cubicBezTo>
                    <a:cubicBezTo>
                      <a:pt x="8475" y="337632"/>
                      <a:pt x="22599" y="331997"/>
                      <a:pt x="22599" y="331997"/>
                    </a:cubicBezTo>
                    <a:lnTo>
                      <a:pt x="24012" y="324954"/>
                    </a:lnTo>
                    <a:lnTo>
                      <a:pt x="18362" y="326362"/>
                    </a:lnTo>
                    <a:lnTo>
                      <a:pt x="2825" y="331997"/>
                    </a:lnTo>
                    <a:lnTo>
                      <a:pt x="5650" y="319319"/>
                    </a:lnTo>
                    <a:lnTo>
                      <a:pt x="8475" y="309458"/>
                    </a:lnTo>
                    <a:lnTo>
                      <a:pt x="19774" y="305231"/>
                    </a:lnTo>
                    <a:lnTo>
                      <a:pt x="32486" y="302414"/>
                    </a:lnTo>
                    <a:lnTo>
                      <a:pt x="32486" y="296779"/>
                    </a:lnTo>
                    <a:lnTo>
                      <a:pt x="16950" y="301005"/>
                    </a:lnTo>
                    <a:lnTo>
                      <a:pt x="2825" y="298188"/>
                    </a:lnTo>
                    <a:lnTo>
                      <a:pt x="5650" y="281283"/>
                    </a:lnTo>
                    <a:lnTo>
                      <a:pt x="15537" y="277057"/>
                    </a:lnTo>
                    <a:lnTo>
                      <a:pt x="16950" y="272830"/>
                    </a:lnTo>
                    <a:cubicBezTo>
                      <a:pt x="16950" y="272830"/>
                      <a:pt x="7062" y="272830"/>
                      <a:pt x="5650" y="271422"/>
                    </a:cubicBezTo>
                    <a:cubicBezTo>
                      <a:pt x="5650" y="268604"/>
                      <a:pt x="5650" y="261561"/>
                      <a:pt x="5650" y="261561"/>
                    </a:cubicBezTo>
                    <a:lnTo>
                      <a:pt x="12712" y="257334"/>
                    </a:lnTo>
                    <a:lnTo>
                      <a:pt x="24012" y="258743"/>
                    </a:lnTo>
                    <a:lnTo>
                      <a:pt x="31074" y="253108"/>
                    </a:lnTo>
                    <a:lnTo>
                      <a:pt x="15537" y="247473"/>
                    </a:lnTo>
                    <a:lnTo>
                      <a:pt x="7062" y="254517"/>
                    </a:lnTo>
                    <a:lnTo>
                      <a:pt x="0" y="257334"/>
                    </a:lnTo>
                    <a:cubicBezTo>
                      <a:pt x="0" y="257334"/>
                      <a:pt x="5650" y="241838"/>
                      <a:pt x="4238" y="240429"/>
                    </a:cubicBezTo>
                    <a:cubicBezTo>
                      <a:pt x="1413" y="237612"/>
                      <a:pt x="12712" y="244656"/>
                      <a:pt x="12712" y="244656"/>
                    </a:cubicBezTo>
                    <a:lnTo>
                      <a:pt x="24012" y="236203"/>
                    </a:lnTo>
                    <a:lnTo>
                      <a:pt x="29661" y="241838"/>
                    </a:lnTo>
                    <a:lnTo>
                      <a:pt x="35311" y="240429"/>
                    </a:lnTo>
                    <a:lnTo>
                      <a:pt x="29661" y="237612"/>
                    </a:lnTo>
                    <a:lnTo>
                      <a:pt x="32486" y="231977"/>
                    </a:lnTo>
                    <a:lnTo>
                      <a:pt x="38136" y="224933"/>
                    </a:lnTo>
                    <a:lnTo>
                      <a:pt x="49436" y="219298"/>
                    </a:lnTo>
                    <a:lnTo>
                      <a:pt x="49436" y="224933"/>
                    </a:lnTo>
                    <a:lnTo>
                      <a:pt x="62148" y="226342"/>
                    </a:lnTo>
                    <a:lnTo>
                      <a:pt x="64972" y="223525"/>
                    </a:lnTo>
                    <a:lnTo>
                      <a:pt x="56498" y="220707"/>
                    </a:lnTo>
                    <a:lnTo>
                      <a:pt x="57910" y="213664"/>
                    </a:lnTo>
                    <a:lnTo>
                      <a:pt x="66385" y="216481"/>
                    </a:lnTo>
                    <a:lnTo>
                      <a:pt x="63560" y="210846"/>
                    </a:lnTo>
                    <a:lnTo>
                      <a:pt x="69210" y="205211"/>
                    </a:lnTo>
                    <a:lnTo>
                      <a:pt x="73447" y="215072"/>
                    </a:lnTo>
                    <a:lnTo>
                      <a:pt x="83334" y="213664"/>
                    </a:lnTo>
                    <a:lnTo>
                      <a:pt x="76272" y="206620"/>
                    </a:lnTo>
                    <a:lnTo>
                      <a:pt x="74859" y="198167"/>
                    </a:lnTo>
                    <a:lnTo>
                      <a:pt x="81922" y="198167"/>
                    </a:lnTo>
                    <a:lnTo>
                      <a:pt x="88984" y="202394"/>
                    </a:lnTo>
                    <a:lnTo>
                      <a:pt x="91809" y="210846"/>
                    </a:lnTo>
                    <a:lnTo>
                      <a:pt x="98871" y="205211"/>
                    </a:lnTo>
                    <a:lnTo>
                      <a:pt x="98871" y="196759"/>
                    </a:lnTo>
                    <a:lnTo>
                      <a:pt x="108758" y="195350"/>
                    </a:lnTo>
                    <a:lnTo>
                      <a:pt x="111583" y="191124"/>
                    </a:lnTo>
                    <a:lnTo>
                      <a:pt x="118645" y="182671"/>
                    </a:lnTo>
                    <a:lnTo>
                      <a:pt x="127120" y="177036"/>
                    </a:lnTo>
                    <a:lnTo>
                      <a:pt x="132769" y="175628"/>
                    </a:lnTo>
                    <a:lnTo>
                      <a:pt x="134182" y="172810"/>
                    </a:lnTo>
                    <a:lnTo>
                      <a:pt x="128532" y="165766"/>
                    </a:lnTo>
                    <a:lnTo>
                      <a:pt x="142656" y="167175"/>
                    </a:lnTo>
                    <a:lnTo>
                      <a:pt x="144069" y="161540"/>
                    </a:lnTo>
                    <a:lnTo>
                      <a:pt x="155368" y="157314"/>
                    </a:lnTo>
                    <a:lnTo>
                      <a:pt x="156781" y="146044"/>
                    </a:lnTo>
                    <a:lnTo>
                      <a:pt x="158193" y="136183"/>
                    </a:lnTo>
                    <a:lnTo>
                      <a:pt x="163843" y="131957"/>
                    </a:lnTo>
                    <a:lnTo>
                      <a:pt x="168080" y="136183"/>
                    </a:lnTo>
                    <a:lnTo>
                      <a:pt x="172318" y="130548"/>
                    </a:lnTo>
                    <a:lnTo>
                      <a:pt x="175143" y="120687"/>
                    </a:lnTo>
                    <a:cubicBezTo>
                      <a:pt x="175143" y="120687"/>
                      <a:pt x="190679" y="109417"/>
                      <a:pt x="193504" y="106600"/>
                    </a:cubicBezTo>
                    <a:cubicBezTo>
                      <a:pt x="197742" y="103782"/>
                      <a:pt x="207629" y="98147"/>
                      <a:pt x="207629" y="98147"/>
                    </a:cubicBezTo>
                    <a:lnTo>
                      <a:pt x="206216" y="91103"/>
                    </a:lnTo>
                    <a:lnTo>
                      <a:pt x="210453" y="84060"/>
                    </a:lnTo>
                    <a:lnTo>
                      <a:pt x="216103" y="82651"/>
                    </a:lnTo>
                    <a:lnTo>
                      <a:pt x="228815" y="79834"/>
                    </a:lnTo>
                    <a:cubicBezTo>
                      <a:pt x="228815" y="79834"/>
                      <a:pt x="234465" y="77016"/>
                      <a:pt x="234465" y="74199"/>
                    </a:cubicBezTo>
                    <a:cubicBezTo>
                      <a:pt x="233052" y="71381"/>
                      <a:pt x="223165" y="75607"/>
                      <a:pt x="223165" y="75607"/>
                    </a:cubicBezTo>
                    <a:lnTo>
                      <a:pt x="213278" y="77016"/>
                    </a:lnTo>
                    <a:cubicBezTo>
                      <a:pt x="213278" y="77016"/>
                      <a:pt x="204804" y="81242"/>
                      <a:pt x="200566" y="82651"/>
                    </a:cubicBezTo>
                    <a:cubicBezTo>
                      <a:pt x="196329" y="84060"/>
                      <a:pt x="190679" y="81242"/>
                      <a:pt x="185030" y="82651"/>
                    </a:cubicBezTo>
                    <a:cubicBezTo>
                      <a:pt x="177967" y="85469"/>
                      <a:pt x="169493" y="86877"/>
                      <a:pt x="169493" y="86877"/>
                    </a:cubicBezTo>
                    <a:lnTo>
                      <a:pt x="186442" y="74199"/>
                    </a:lnTo>
                    <a:cubicBezTo>
                      <a:pt x="186442" y="74199"/>
                      <a:pt x="199154" y="72790"/>
                      <a:pt x="200566" y="69972"/>
                    </a:cubicBezTo>
                    <a:cubicBezTo>
                      <a:pt x="201979" y="67155"/>
                      <a:pt x="197742" y="64337"/>
                      <a:pt x="197742" y="64337"/>
                    </a:cubicBezTo>
                    <a:lnTo>
                      <a:pt x="211866" y="58703"/>
                    </a:lnTo>
                    <a:lnTo>
                      <a:pt x="216103" y="61520"/>
                    </a:lnTo>
                    <a:lnTo>
                      <a:pt x="217516" y="57294"/>
                    </a:lnTo>
                    <a:cubicBezTo>
                      <a:pt x="217516" y="57294"/>
                      <a:pt x="225990" y="51659"/>
                      <a:pt x="227403" y="50250"/>
                    </a:cubicBezTo>
                    <a:cubicBezTo>
                      <a:pt x="230228" y="48841"/>
                      <a:pt x="230228" y="53068"/>
                      <a:pt x="230228" y="55885"/>
                    </a:cubicBezTo>
                    <a:cubicBezTo>
                      <a:pt x="230228" y="57294"/>
                      <a:pt x="227403" y="62929"/>
                      <a:pt x="227403" y="62929"/>
                    </a:cubicBezTo>
                    <a:lnTo>
                      <a:pt x="233052" y="60111"/>
                    </a:lnTo>
                    <a:lnTo>
                      <a:pt x="241527" y="60111"/>
                    </a:lnTo>
                    <a:lnTo>
                      <a:pt x="244352" y="65746"/>
                    </a:lnTo>
                    <a:lnTo>
                      <a:pt x="252827" y="58703"/>
                    </a:lnTo>
                    <a:lnTo>
                      <a:pt x="259889" y="61520"/>
                    </a:lnTo>
                    <a:lnTo>
                      <a:pt x="259889" y="57294"/>
                    </a:lnTo>
                    <a:lnTo>
                      <a:pt x="261301" y="50250"/>
                    </a:lnTo>
                    <a:lnTo>
                      <a:pt x="255651" y="53068"/>
                    </a:lnTo>
                    <a:lnTo>
                      <a:pt x="250002" y="55885"/>
                    </a:lnTo>
                    <a:lnTo>
                      <a:pt x="248589" y="48841"/>
                    </a:lnTo>
                    <a:cubicBezTo>
                      <a:pt x="248589" y="48841"/>
                      <a:pt x="254239" y="46024"/>
                      <a:pt x="259889" y="41798"/>
                    </a:cubicBezTo>
                    <a:cubicBezTo>
                      <a:pt x="264126" y="37571"/>
                      <a:pt x="264126" y="44615"/>
                      <a:pt x="266951" y="47433"/>
                    </a:cubicBezTo>
                    <a:cubicBezTo>
                      <a:pt x="271188" y="48841"/>
                      <a:pt x="274013" y="43206"/>
                      <a:pt x="274013" y="43206"/>
                    </a:cubicBezTo>
                    <a:lnTo>
                      <a:pt x="279663" y="36163"/>
                    </a:lnTo>
                    <a:lnTo>
                      <a:pt x="279663" y="29119"/>
                    </a:lnTo>
                    <a:lnTo>
                      <a:pt x="285313" y="29119"/>
                    </a:lnTo>
                    <a:lnTo>
                      <a:pt x="289550" y="24893"/>
                    </a:lnTo>
                    <a:lnTo>
                      <a:pt x="295200" y="29119"/>
                    </a:lnTo>
                    <a:lnTo>
                      <a:pt x="302262" y="26302"/>
                    </a:lnTo>
                    <a:lnTo>
                      <a:pt x="305087" y="30528"/>
                    </a:lnTo>
                    <a:cubicBezTo>
                      <a:pt x="305087" y="30528"/>
                      <a:pt x="299437" y="37571"/>
                      <a:pt x="300849" y="40389"/>
                    </a:cubicBezTo>
                    <a:cubicBezTo>
                      <a:pt x="302262" y="44615"/>
                      <a:pt x="310737" y="36163"/>
                      <a:pt x="310737" y="36163"/>
                    </a:cubicBezTo>
                    <a:lnTo>
                      <a:pt x="312149" y="29119"/>
                    </a:lnTo>
                    <a:lnTo>
                      <a:pt x="320624" y="26302"/>
                    </a:lnTo>
                    <a:lnTo>
                      <a:pt x="323448" y="29119"/>
                    </a:lnTo>
                    <a:lnTo>
                      <a:pt x="329098" y="33345"/>
                    </a:lnTo>
                    <a:lnTo>
                      <a:pt x="330511" y="26302"/>
                    </a:lnTo>
                    <a:lnTo>
                      <a:pt x="340398" y="23484"/>
                    </a:lnTo>
                    <a:cubicBezTo>
                      <a:pt x="340398" y="23484"/>
                      <a:pt x="348872" y="26302"/>
                      <a:pt x="351697" y="26302"/>
                    </a:cubicBezTo>
                    <a:cubicBezTo>
                      <a:pt x="353110" y="26302"/>
                      <a:pt x="351697" y="19258"/>
                      <a:pt x="351697" y="19258"/>
                    </a:cubicBezTo>
                    <a:lnTo>
                      <a:pt x="343223" y="16440"/>
                    </a:lnTo>
                    <a:lnTo>
                      <a:pt x="351697" y="12214"/>
                    </a:lnTo>
                    <a:lnTo>
                      <a:pt x="362997" y="12214"/>
                    </a:lnTo>
                    <a:lnTo>
                      <a:pt x="374296" y="10805"/>
                    </a:lnTo>
                    <a:lnTo>
                      <a:pt x="370059" y="17849"/>
                    </a:lnTo>
                    <a:lnTo>
                      <a:pt x="377121" y="15032"/>
                    </a:lnTo>
                    <a:lnTo>
                      <a:pt x="384183" y="16440"/>
                    </a:lnTo>
                    <a:lnTo>
                      <a:pt x="374296" y="23484"/>
                    </a:lnTo>
                    <a:lnTo>
                      <a:pt x="375709" y="29119"/>
                    </a:lnTo>
                    <a:lnTo>
                      <a:pt x="384183" y="23484"/>
                    </a:lnTo>
                    <a:lnTo>
                      <a:pt x="389833" y="12214"/>
                    </a:lnTo>
                    <a:lnTo>
                      <a:pt x="392658" y="3762"/>
                    </a:lnTo>
                    <a:lnTo>
                      <a:pt x="402545" y="5171"/>
                    </a:lnTo>
                    <a:lnTo>
                      <a:pt x="408195" y="9397"/>
                    </a:lnTo>
                    <a:close/>
                    <a:moveTo>
                      <a:pt x="379003" y="0"/>
                    </a:moveTo>
                    <a:lnTo>
                      <a:pt x="388420" y="0"/>
                    </a:lnTo>
                    <a:lnTo>
                      <a:pt x="385281" y="9417"/>
                    </a:lnTo>
                    <a:lnTo>
                      <a:pt x="379003" y="627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13" name="Netherlands"/>
              <p:cNvSpPr>
                <a:spLocks/>
              </p:cNvSpPr>
              <p:nvPr/>
            </p:nvSpPr>
            <p:spPr bwMode="auto">
              <a:xfrm>
                <a:off x="5130882" y="2318103"/>
                <a:ext cx="84746" cy="80039"/>
              </a:xfrm>
              <a:custGeom>
                <a:avLst/>
                <a:gdLst>
                  <a:gd name="T0" fmla="*/ 16 w 59"/>
                  <a:gd name="T1" fmla="*/ 41 h 56"/>
                  <a:gd name="T2" fmla="*/ 16 w 59"/>
                  <a:gd name="T3" fmla="*/ 41 h 56"/>
                  <a:gd name="T4" fmla="*/ 27 w 59"/>
                  <a:gd name="T5" fmla="*/ 39 h 56"/>
                  <a:gd name="T6" fmla="*/ 27 w 59"/>
                  <a:gd name="T7" fmla="*/ 41 h 56"/>
                  <a:gd name="T8" fmla="*/ 27 w 59"/>
                  <a:gd name="T9" fmla="*/ 44 h 56"/>
                  <a:gd name="T10" fmla="*/ 32 w 59"/>
                  <a:gd name="T11" fmla="*/ 45 h 56"/>
                  <a:gd name="T12" fmla="*/ 33 w 59"/>
                  <a:gd name="T13" fmla="*/ 45 h 56"/>
                  <a:gd name="T14" fmla="*/ 38 w 59"/>
                  <a:gd name="T15" fmla="*/ 48 h 56"/>
                  <a:gd name="T16" fmla="*/ 38 w 59"/>
                  <a:gd name="T17" fmla="*/ 49 h 56"/>
                  <a:gd name="T18" fmla="*/ 35 w 59"/>
                  <a:gd name="T19" fmla="*/ 55 h 56"/>
                  <a:gd name="T20" fmla="*/ 40 w 59"/>
                  <a:gd name="T21" fmla="*/ 56 h 56"/>
                  <a:gd name="T22" fmla="*/ 38 w 59"/>
                  <a:gd name="T23" fmla="*/ 51 h 56"/>
                  <a:gd name="T24" fmla="*/ 42 w 59"/>
                  <a:gd name="T25" fmla="*/ 41 h 56"/>
                  <a:gd name="T26" fmla="*/ 37 w 59"/>
                  <a:gd name="T27" fmla="*/ 34 h 56"/>
                  <a:gd name="T28" fmla="*/ 38 w 59"/>
                  <a:gd name="T29" fmla="*/ 33 h 56"/>
                  <a:gd name="T30" fmla="*/ 42 w 59"/>
                  <a:gd name="T31" fmla="*/ 30 h 56"/>
                  <a:gd name="T32" fmla="*/ 42 w 59"/>
                  <a:gd name="T33" fmla="*/ 30 h 56"/>
                  <a:gd name="T34" fmla="*/ 51 w 59"/>
                  <a:gd name="T35" fmla="*/ 31 h 56"/>
                  <a:gd name="T36" fmla="*/ 51 w 59"/>
                  <a:gd name="T37" fmla="*/ 28 h 56"/>
                  <a:gd name="T38" fmla="*/ 52 w 59"/>
                  <a:gd name="T39" fmla="*/ 27 h 56"/>
                  <a:gd name="T40" fmla="*/ 55 w 59"/>
                  <a:gd name="T41" fmla="*/ 24 h 56"/>
                  <a:gd name="T42" fmla="*/ 49 w 59"/>
                  <a:gd name="T43" fmla="*/ 17 h 56"/>
                  <a:gd name="T44" fmla="*/ 52 w 59"/>
                  <a:gd name="T45" fmla="*/ 16 h 56"/>
                  <a:gd name="T46" fmla="*/ 58 w 59"/>
                  <a:gd name="T47" fmla="*/ 14 h 56"/>
                  <a:gd name="T48" fmla="*/ 59 w 59"/>
                  <a:gd name="T49" fmla="*/ 9 h 56"/>
                  <a:gd name="T50" fmla="*/ 58 w 59"/>
                  <a:gd name="T51" fmla="*/ 0 h 56"/>
                  <a:gd name="T52" fmla="*/ 57 w 59"/>
                  <a:gd name="T53" fmla="*/ 1 h 56"/>
                  <a:gd name="T54" fmla="*/ 48 w 59"/>
                  <a:gd name="T55" fmla="*/ 1 h 56"/>
                  <a:gd name="T56" fmla="*/ 40 w 59"/>
                  <a:gd name="T57" fmla="*/ 1 h 56"/>
                  <a:gd name="T58" fmla="*/ 32 w 59"/>
                  <a:gd name="T59" fmla="*/ 6 h 56"/>
                  <a:gd name="T60" fmla="*/ 33 w 59"/>
                  <a:gd name="T61" fmla="*/ 15 h 56"/>
                  <a:gd name="T62" fmla="*/ 37 w 59"/>
                  <a:gd name="T63" fmla="*/ 19 h 56"/>
                  <a:gd name="T64" fmla="*/ 28 w 59"/>
                  <a:gd name="T65" fmla="*/ 24 h 56"/>
                  <a:gd name="T66" fmla="*/ 24 w 59"/>
                  <a:gd name="T67" fmla="*/ 19 h 56"/>
                  <a:gd name="T68" fmla="*/ 27 w 59"/>
                  <a:gd name="T69" fmla="*/ 15 h 56"/>
                  <a:gd name="T70" fmla="*/ 27 w 59"/>
                  <a:gd name="T71" fmla="*/ 10 h 56"/>
                  <a:gd name="T72" fmla="*/ 26 w 59"/>
                  <a:gd name="T73" fmla="*/ 4 h 56"/>
                  <a:gd name="T74" fmla="*/ 20 w 59"/>
                  <a:gd name="T75" fmla="*/ 8 h 56"/>
                  <a:gd name="T76" fmla="*/ 17 w 59"/>
                  <a:gd name="T77" fmla="*/ 18 h 56"/>
                  <a:gd name="T78" fmla="*/ 13 w 59"/>
                  <a:gd name="T79" fmla="*/ 25 h 56"/>
                  <a:gd name="T80" fmla="*/ 3 w 59"/>
                  <a:gd name="T81" fmla="*/ 37 h 56"/>
                  <a:gd name="T82" fmla="*/ 0 w 59"/>
                  <a:gd name="T83" fmla="*/ 42 h 56"/>
                  <a:gd name="T84" fmla="*/ 5 w 59"/>
                  <a:gd name="T85" fmla="*/ 44 h 56"/>
                  <a:gd name="T86" fmla="*/ 16 w 59"/>
                  <a:gd name="T87"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6">
                    <a:moveTo>
                      <a:pt x="16" y="41"/>
                    </a:moveTo>
                    <a:lnTo>
                      <a:pt x="16" y="41"/>
                    </a:lnTo>
                    <a:lnTo>
                      <a:pt x="27" y="39"/>
                    </a:lnTo>
                    <a:lnTo>
                      <a:pt x="27" y="41"/>
                    </a:lnTo>
                    <a:lnTo>
                      <a:pt x="27" y="44"/>
                    </a:lnTo>
                    <a:lnTo>
                      <a:pt x="32" y="45"/>
                    </a:lnTo>
                    <a:lnTo>
                      <a:pt x="33" y="45"/>
                    </a:lnTo>
                    <a:lnTo>
                      <a:pt x="38" y="48"/>
                    </a:lnTo>
                    <a:lnTo>
                      <a:pt x="38" y="49"/>
                    </a:lnTo>
                    <a:lnTo>
                      <a:pt x="35" y="55"/>
                    </a:lnTo>
                    <a:lnTo>
                      <a:pt x="40" y="56"/>
                    </a:lnTo>
                    <a:lnTo>
                      <a:pt x="38" y="51"/>
                    </a:lnTo>
                    <a:lnTo>
                      <a:pt x="42" y="41"/>
                    </a:lnTo>
                    <a:lnTo>
                      <a:pt x="37" y="34"/>
                    </a:lnTo>
                    <a:lnTo>
                      <a:pt x="38" y="33"/>
                    </a:lnTo>
                    <a:lnTo>
                      <a:pt x="42" y="30"/>
                    </a:lnTo>
                    <a:lnTo>
                      <a:pt x="42" y="30"/>
                    </a:lnTo>
                    <a:lnTo>
                      <a:pt x="51" y="31"/>
                    </a:lnTo>
                    <a:lnTo>
                      <a:pt x="51" y="28"/>
                    </a:lnTo>
                    <a:lnTo>
                      <a:pt x="52" y="27"/>
                    </a:lnTo>
                    <a:lnTo>
                      <a:pt x="55" y="24"/>
                    </a:lnTo>
                    <a:lnTo>
                      <a:pt x="49" y="17"/>
                    </a:lnTo>
                    <a:lnTo>
                      <a:pt x="52" y="16"/>
                    </a:lnTo>
                    <a:lnTo>
                      <a:pt x="58" y="14"/>
                    </a:lnTo>
                    <a:lnTo>
                      <a:pt x="59" y="9"/>
                    </a:lnTo>
                    <a:lnTo>
                      <a:pt x="58" y="0"/>
                    </a:lnTo>
                    <a:cubicBezTo>
                      <a:pt x="58" y="0"/>
                      <a:pt x="58" y="1"/>
                      <a:pt x="57" y="1"/>
                    </a:cubicBezTo>
                    <a:cubicBezTo>
                      <a:pt x="56" y="0"/>
                      <a:pt x="48" y="1"/>
                      <a:pt x="48" y="1"/>
                    </a:cubicBezTo>
                    <a:lnTo>
                      <a:pt x="40" y="1"/>
                    </a:lnTo>
                    <a:cubicBezTo>
                      <a:pt x="40" y="1"/>
                      <a:pt x="32" y="4"/>
                      <a:pt x="32" y="6"/>
                    </a:cubicBezTo>
                    <a:cubicBezTo>
                      <a:pt x="31" y="7"/>
                      <a:pt x="33" y="15"/>
                      <a:pt x="33" y="15"/>
                    </a:cubicBezTo>
                    <a:lnTo>
                      <a:pt x="37" y="19"/>
                    </a:lnTo>
                    <a:lnTo>
                      <a:pt x="28" y="24"/>
                    </a:lnTo>
                    <a:lnTo>
                      <a:pt x="24" y="19"/>
                    </a:lnTo>
                    <a:cubicBezTo>
                      <a:pt x="24" y="19"/>
                      <a:pt x="27" y="16"/>
                      <a:pt x="27" y="15"/>
                    </a:cubicBezTo>
                    <a:lnTo>
                      <a:pt x="27" y="10"/>
                    </a:lnTo>
                    <a:lnTo>
                      <a:pt x="26" y="4"/>
                    </a:lnTo>
                    <a:cubicBezTo>
                      <a:pt x="26" y="4"/>
                      <a:pt x="20" y="5"/>
                      <a:pt x="20" y="8"/>
                    </a:cubicBezTo>
                    <a:cubicBezTo>
                      <a:pt x="20" y="11"/>
                      <a:pt x="17" y="18"/>
                      <a:pt x="17" y="18"/>
                    </a:cubicBezTo>
                    <a:lnTo>
                      <a:pt x="13" y="25"/>
                    </a:lnTo>
                    <a:cubicBezTo>
                      <a:pt x="13" y="25"/>
                      <a:pt x="5" y="35"/>
                      <a:pt x="3" y="37"/>
                    </a:cubicBezTo>
                    <a:cubicBezTo>
                      <a:pt x="2" y="38"/>
                      <a:pt x="2" y="40"/>
                      <a:pt x="0" y="42"/>
                    </a:cubicBezTo>
                    <a:lnTo>
                      <a:pt x="5" y="44"/>
                    </a:lnTo>
                    <a:lnTo>
                      <a:pt x="16"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4" name="Montenegro" hidden="1"/>
              <p:cNvSpPr>
                <a:spLocks/>
              </p:cNvSpPr>
              <p:nvPr/>
            </p:nvSpPr>
            <p:spPr bwMode="auto">
              <a:xfrm>
                <a:off x="5496119" y="2617158"/>
                <a:ext cx="54101" cy="44693"/>
              </a:xfrm>
              <a:custGeom>
                <a:avLst/>
                <a:gdLst>
                  <a:gd name="T0" fmla="*/ 27 w 39"/>
                  <a:gd name="T1" fmla="*/ 17 h 31"/>
                  <a:gd name="T2" fmla="*/ 27 w 39"/>
                  <a:gd name="T3" fmla="*/ 17 h 31"/>
                  <a:gd name="T4" fmla="*/ 23 w 39"/>
                  <a:gd name="T5" fmla="*/ 21 h 31"/>
                  <a:gd name="T6" fmla="*/ 23 w 39"/>
                  <a:gd name="T7" fmla="*/ 20 h 31"/>
                  <a:gd name="T8" fmla="*/ 22 w 39"/>
                  <a:gd name="T9" fmla="*/ 17 h 31"/>
                  <a:gd name="T10" fmla="*/ 13 w 39"/>
                  <a:gd name="T11" fmla="*/ 25 h 31"/>
                  <a:gd name="T12" fmla="*/ 9 w 39"/>
                  <a:gd name="T13" fmla="*/ 31 h 31"/>
                  <a:gd name="T14" fmla="*/ 0 w 39"/>
                  <a:gd name="T15" fmla="*/ 22 h 31"/>
                  <a:gd name="T16" fmla="*/ 1 w 39"/>
                  <a:gd name="T17" fmla="*/ 21 h 31"/>
                  <a:gd name="T18" fmla="*/ 0 w 39"/>
                  <a:gd name="T19" fmla="*/ 14 h 31"/>
                  <a:gd name="T20" fmla="*/ 3 w 39"/>
                  <a:gd name="T21" fmla="*/ 10 h 31"/>
                  <a:gd name="T22" fmla="*/ 7 w 39"/>
                  <a:gd name="T23" fmla="*/ 7 h 31"/>
                  <a:gd name="T24" fmla="*/ 8 w 39"/>
                  <a:gd name="T25" fmla="*/ 6 h 31"/>
                  <a:gd name="T26" fmla="*/ 8 w 39"/>
                  <a:gd name="T27" fmla="*/ 2 h 31"/>
                  <a:gd name="T28" fmla="*/ 13 w 39"/>
                  <a:gd name="T29" fmla="*/ 0 h 31"/>
                  <a:gd name="T30" fmla="*/ 23 w 39"/>
                  <a:gd name="T31" fmla="*/ 0 h 31"/>
                  <a:gd name="T32" fmla="*/ 29 w 39"/>
                  <a:gd name="T33" fmla="*/ 5 h 31"/>
                  <a:gd name="T34" fmla="*/ 39 w 39"/>
                  <a:gd name="T35" fmla="*/ 8 h 31"/>
                  <a:gd name="T36" fmla="*/ 27 w 39"/>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1">
                    <a:moveTo>
                      <a:pt x="27" y="17"/>
                    </a:moveTo>
                    <a:lnTo>
                      <a:pt x="27" y="17"/>
                    </a:lnTo>
                    <a:lnTo>
                      <a:pt x="23" y="21"/>
                    </a:lnTo>
                    <a:lnTo>
                      <a:pt x="23" y="20"/>
                    </a:lnTo>
                    <a:lnTo>
                      <a:pt x="22" y="17"/>
                    </a:lnTo>
                    <a:lnTo>
                      <a:pt x="13" y="25"/>
                    </a:lnTo>
                    <a:lnTo>
                      <a:pt x="9" y="31"/>
                    </a:lnTo>
                    <a:lnTo>
                      <a:pt x="0" y="22"/>
                    </a:lnTo>
                    <a:lnTo>
                      <a:pt x="1" y="21"/>
                    </a:lnTo>
                    <a:lnTo>
                      <a:pt x="0" y="14"/>
                    </a:lnTo>
                    <a:lnTo>
                      <a:pt x="3" y="10"/>
                    </a:lnTo>
                    <a:lnTo>
                      <a:pt x="7" y="7"/>
                    </a:lnTo>
                    <a:lnTo>
                      <a:pt x="8" y="6"/>
                    </a:lnTo>
                    <a:lnTo>
                      <a:pt x="8" y="2"/>
                    </a:lnTo>
                    <a:cubicBezTo>
                      <a:pt x="10" y="1"/>
                      <a:pt x="13" y="0"/>
                      <a:pt x="13" y="0"/>
                    </a:cubicBezTo>
                    <a:lnTo>
                      <a:pt x="23" y="0"/>
                    </a:lnTo>
                    <a:lnTo>
                      <a:pt x="29" y="5"/>
                    </a:lnTo>
                    <a:lnTo>
                      <a:pt x="39" y="8"/>
                    </a:lnTo>
                    <a:lnTo>
                      <a:pt x="27"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5" name="Moldova" hidden="1"/>
              <p:cNvSpPr>
                <a:spLocks/>
              </p:cNvSpPr>
              <p:nvPr/>
            </p:nvSpPr>
            <p:spPr bwMode="auto">
              <a:xfrm>
                <a:off x="5692745" y="2470743"/>
                <a:ext cx="70615" cy="87092"/>
              </a:xfrm>
              <a:custGeom>
                <a:avLst/>
                <a:gdLst>
                  <a:gd name="T0" fmla="*/ 29 w 50"/>
                  <a:gd name="T1" fmla="*/ 7 h 61"/>
                  <a:gd name="T2" fmla="*/ 29 w 50"/>
                  <a:gd name="T3" fmla="*/ 7 h 61"/>
                  <a:gd name="T4" fmla="*/ 23 w 50"/>
                  <a:gd name="T5" fmla="*/ 6 h 61"/>
                  <a:gd name="T6" fmla="*/ 9 w 50"/>
                  <a:gd name="T7" fmla="*/ 0 h 61"/>
                  <a:gd name="T8" fmla="*/ 0 w 50"/>
                  <a:gd name="T9" fmla="*/ 3 h 61"/>
                  <a:gd name="T10" fmla="*/ 0 w 50"/>
                  <a:gd name="T11" fmla="*/ 3 h 61"/>
                  <a:gd name="T12" fmla="*/ 14 w 50"/>
                  <a:gd name="T13" fmla="*/ 24 h 61"/>
                  <a:gd name="T14" fmla="*/ 25 w 50"/>
                  <a:gd name="T15" fmla="*/ 37 h 61"/>
                  <a:gd name="T16" fmla="*/ 25 w 50"/>
                  <a:gd name="T17" fmla="*/ 38 h 61"/>
                  <a:gd name="T18" fmla="*/ 24 w 50"/>
                  <a:gd name="T19" fmla="*/ 45 h 61"/>
                  <a:gd name="T20" fmla="*/ 23 w 50"/>
                  <a:gd name="T21" fmla="*/ 59 h 61"/>
                  <a:gd name="T22" fmla="*/ 26 w 50"/>
                  <a:gd name="T23" fmla="*/ 61 h 61"/>
                  <a:gd name="T24" fmla="*/ 28 w 50"/>
                  <a:gd name="T25" fmla="*/ 56 h 61"/>
                  <a:gd name="T26" fmla="*/ 29 w 50"/>
                  <a:gd name="T27" fmla="*/ 56 h 61"/>
                  <a:gd name="T28" fmla="*/ 35 w 50"/>
                  <a:gd name="T29" fmla="*/ 49 h 61"/>
                  <a:gd name="T30" fmla="*/ 35 w 50"/>
                  <a:gd name="T31" fmla="*/ 48 h 61"/>
                  <a:gd name="T32" fmla="*/ 33 w 50"/>
                  <a:gd name="T33" fmla="*/ 43 h 61"/>
                  <a:gd name="T34" fmla="*/ 31 w 50"/>
                  <a:gd name="T35" fmla="*/ 41 h 61"/>
                  <a:gd name="T36" fmla="*/ 34 w 50"/>
                  <a:gd name="T37" fmla="*/ 40 h 61"/>
                  <a:gd name="T38" fmla="*/ 40 w 50"/>
                  <a:gd name="T39" fmla="*/ 39 h 61"/>
                  <a:gd name="T40" fmla="*/ 50 w 50"/>
                  <a:gd name="T41" fmla="*/ 40 h 61"/>
                  <a:gd name="T42" fmla="*/ 46 w 50"/>
                  <a:gd name="T43" fmla="*/ 31 h 61"/>
                  <a:gd name="T44" fmla="*/ 36 w 50"/>
                  <a:gd name="T45" fmla="*/ 20 h 61"/>
                  <a:gd name="T46" fmla="*/ 35 w 50"/>
                  <a:gd name="T47" fmla="*/ 17 h 61"/>
                  <a:gd name="T48" fmla="*/ 37 w 50"/>
                  <a:gd name="T49" fmla="*/ 13 h 61"/>
                  <a:gd name="T50" fmla="*/ 29 w 50"/>
                  <a:gd name="T51"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61">
                    <a:moveTo>
                      <a:pt x="29" y="7"/>
                    </a:moveTo>
                    <a:lnTo>
                      <a:pt x="29" y="7"/>
                    </a:lnTo>
                    <a:lnTo>
                      <a:pt x="23" y="6"/>
                    </a:lnTo>
                    <a:lnTo>
                      <a:pt x="9" y="0"/>
                    </a:lnTo>
                    <a:lnTo>
                      <a:pt x="0" y="3"/>
                    </a:lnTo>
                    <a:lnTo>
                      <a:pt x="0" y="3"/>
                    </a:lnTo>
                    <a:lnTo>
                      <a:pt x="14" y="24"/>
                    </a:lnTo>
                    <a:lnTo>
                      <a:pt x="25" y="37"/>
                    </a:lnTo>
                    <a:lnTo>
                      <a:pt x="25" y="38"/>
                    </a:lnTo>
                    <a:lnTo>
                      <a:pt x="24" y="45"/>
                    </a:lnTo>
                    <a:lnTo>
                      <a:pt x="23" y="59"/>
                    </a:lnTo>
                    <a:lnTo>
                      <a:pt x="26" y="61"/>
                    </a:lnTo>
                    <a:lnTo>
                      <a:pt x="28" y="56"/>
                    </a:lnTo>
                    <a:lnTo>
                      <a:pt x="29" y="56"/>
                    </a:lnTo>
                    <a:cubicBezTo>
                      <a:pt x="29" y="56"/>
                      <a:pt x="33" y="51"/>
                      <a:pt x="35" y="49"/>
                    </a:cubicBezTo>
                    <a:cubicBezTo>
                      <a:pt x="35" y="48"/>
                      <a:pt x="35" y="48"/>
                      <a:pt x="35" y="48"/>
                    </a:cubicBezTo>
                    <a:cubicBezTo>
                      <a:pt x="35" y="46"/>
                      <a:pt x="33" y="43"/>
                      <a:pt x="33" y="43"/>
                    </a:cubicBezTo>
                    <a:lnTo>
                      <a:pt x="31" y="41"/>
                    </a:lnTo>
                    <a:lnTo>
                      <a:pt x="34" y="40"/>
                    </a:lnTo>
                    <a:lnTo>
                      <a:pt x="40" y="39"/>
                    </a:lnTo>
                    <a:lnTo>
                      <a:pt x="50" y="40"/>
                    </a:lnTo>
                    <a:cubicBezTo>
                      <a:pt x="50" y="38"/>
                      <a:pt x="49" y="34"/>
                      <a:pt x="46" y="31"/>
                    </a:cubicBezTo>
                    <a:cubicBezTo>
                      <a:pt x="42" y="25"/>
                      <a:pt x="40" y="24"/>
                      <a:pt x="36" y="20"/>
                    </a:cubicBezTo>
                    <a:cubicBezTo>
                      <a:pt x="36" y="19"/>
                      <a:pt x="35" y="18"/>
                      <a:pt x="35" y="17"/>
                    </a:cubicBezTo>
                    <a:cubicBezTo>
                      <a:pt x="35" y="15"/>
                      <a:pt x="36" y="14"/>
                      <a:pt x="37" y="13"/>
                    </a:cubicBezTo>
                    <a:lnTo>
                      <a:pt x="29"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6" name="Malta"/>
              <p:cNvSpPr>
                <a:spLocks/>
              </p:cNvSpPr>
              <p:nvPr/>
            </p:nvSpPr>
            <p:spPr bwMode="auto">
              <a:xfrm>
                <a:off x="5330835" y="2821656"/>
                <a:ext cx="4708" cy="4708"/>
              </a:xfrm>
              <a:custGeom>
                <a:avLst/>
                <a:gdLst>
                  <a:gd name="T0" fmla="*/ 0 w 3"/>
                  <a:gd name="T1" fmla="*/ 4 h 4"/>
                  <a:gd name="T2" fmla="*/ 0 w 3"/>
                  <a:gd name="T3" fmla="*/ 4 h 4"/>
                  <a:gd name="T4" fmla="*/ 3 w 3"/>
                  <a:gd name="T5" fmla="*/ 4 h 4"/>
                  <a:gd name="T6" fmla="*/ 3 w 3"/>
                  <a:gd name="T7" fmla="*/ 0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0" y="4"/>
                    </a:lnTo>
                    <a:lnTo>
                      <a:pt x="3" y="4"/>
                    </a:lnTo>
                    <a:lnTo>
                      <a:pt x="3" y="0"/>
                    </a:lnTo>
                    <a:lnTo>
                      <a:pt x="0"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7" name="Macedonia" hidden="1"/>
              <p:cNvSpPr>
                <a:spLocks/>
              </p:cNvSpPr>
              <p:nvPr/>
            </p:nvSpPr>
            <p:spPr bwMode="auto">
              <a:xfrm>
                <a:off x="5549161" y="2659049"/>
                <a:ext cx="54139" cy="40016"/>
              </a:xfrm>
              <a:custGeom>
                <a:avLst/>
                <a:gdLst>
                  <a:gd name="T0" fmla="*/ 23 w 37"/>
                  <a:gd name="T1" fmla="*/ 21 h 28"/>
                  <a:gd name="T2" fmla="*/ 23 w 37"/>
                  <a:gd name="T3" fmla="*/ 21 h 28"/>
                  <a:gd name="T4" fmla="*/ 37 w 37"/>
                  <a:gd name="T5" fmla="*/ 18 h 28"/>
                  <a:gd name="T6" fmla="*/ 37 w 37"/>
                  <a:gd name="T7" fmla="*/ 11 h 28"/>
                  <a:gd name="T8" fmla="*/ 36 w 37"/>
                  <a:gd name="T9" fmla="*/ 4 h 28"/>
                  <a:gd name="T10" fmla="*/ 28 w 37"/>
                  <a:gd name="T11" fmla="*/ 0 h 28"/>
                  <a:gd name="T12" fmla="*/ 18 w 37"/>
                  <a:gd name="T13" fmla="*/ 1 h 28"/>
                  <a:gd name="T14" fmla="*/ 9 w 37"/>
                  <a:gd name="T15" fmla="*/ 2 h 28"/>
                  <a:gd name="T16" fmla="*/ 0 w 37"/>
                  <a:gd name="T17" fmla="*/ 4 h 28"/>
                  <a:gd name="T18" fmla="*/ 1 w 37"/>
                  <a:gd name="T19" fmla="*/ 24 h 28"/>
                  <a:gd name="T20" fmla="*/ 5 w 37"/>
                  <a:gd name="T21" fmla="*/ 28 h 28"/>
                  <a:gd name="T22" fmla="*/ 16 w 37"/>
                  <a:gd name="T23" fmla="*/ 27 h 28"/>
                  <a:gd name="T24" fmla="*/ 23 w 37"/>
                  <a:gd name="T2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8">
                    <a:moveTo>
                      <a:pt x="23" y="21"/>
                    </a:moveTo>
                    <a:lnTo>
                      <a:pt x="23" y="21"/>
                    </a:lnTo>
                    <a:lnTo>
                      <a:pt x="37" y="18"/>
                    </a:lnTo>
                    <a:lnTo>
                      <a:pt x="37" y="11"/>
                    </a:lnTo>
                    <a:lnTo>
                      <a:pt x="36" y="4"/>
                    </a:lnTo>
                    <a:lnTo>
                      <a:pt x="28" y="0"/>
                    </a:lnTo>
                    <a:lnTo>
                      <a:pt x="18" y="1"/>
                    </a:lnTo>
                    <a:lnTo>
                      <a:pt x="9" y="2"/>
                    </a:lnTo>
                    <a:lnTo>
                      <a:pt x="0" y="4"/>
                    </a:lnTo>
                    <a:lnTo>
                      <a:pt x="1" y="24"/>
                    </a:lnTo>
                    <a:lnTo>
                      <a:pt x="5" y="28"/>
                    </a:lnTo>
                    <a:lnTo>
                      <a:pt x="16" y="27"/>
                    </a:lnTo>
                    <a:lnTo>
                      <a:pt x="2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8" name="Luxembourg"/>
              <p:cNvSpPr>
                <a:spLocks/>
              </p:cNvSpPr>
              <p:nvPr/>
            </p:nvSpPr>
            <p:spPr bwMode="auto">
              <a:xfrm>
                <a:off x="5182531" y="2416778"/>
                <a:ext cx="14124" cy="21185"/>
              </a:xfrm>
              <a:custGeom>
                <a:avLst/>
                <a:gdLst>
                  <a:gd name="T0" fmla="*/ 4 w 11"/>
                  <a:gd name="T1" fmla="*/ 1 h 15"/>
                  <a:gd name="T2" fmla="*/ 4 w 11"/>
                  <a:gd name="T3" fmla="*/ 1 h 15"/>
                  <a:gd name="T4" fmla="*/ 0 w 11"/>
                  <a:gd name="T5" fmla="*/ 6 h 15"/>
                  <a:gd name="T6" fmla="*/ 5 w 11"/>
                  <a:gd name="T7" fmla="*/ 15 h 15"/>
                  <a:gd name="T8" fmla="*/ 7 w 11"/>
                  <a:gd name="T9" fmla="*/ 14 h 15"/>
                  <a:gd name="T10" fmla="*/ 9 w 11"/>
                  <a:gd name="T11" fmla="*/ 13 h 15"/>
                  <a:gd name="T12" fmla="*/ 11 w 11"/>
                  <a:gd name="T13" fmla="*/ 10 h 15"/>
                  <a:gd name="T14" fmla="*/ 10 w 11"/>
                  <a:gd name="T15" fmla="*/ 8 h 15"/>
                  <a:gd name="T16" fmla="*/ 6 w 11"/>
                  <a:gd name="T17" fmla="*/ 1 h 15"/>
                  <a:gd name="T18" fmla="*/ 6 w 11"/>
                  <a:gd name="T19" fmla="*/ 0 h 15"/>
                  <a:gd name="T20" fmla="*/ 4 w 11"/>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4" y="1"/>
                    </a:moveTo>
                    <a:lnTo>
                      <a:pt x="4" y="1"/>
                    </a:lnTo>
                    <a:lnTo>
                      <a:pt x="0" y="6"/>
                    </a:lnTo>
                    <a:lnTo>
                      <a:pt x="5" y="15"/>
                    </a:lnTo>
                    <a:lnTo>
                      <a:pt x="7" y="14"/>
                    </a:lnTo>
                    <a:lnTo>
                      <a:pt x="9" y="13"/>
                    </a:lnTo>
                    <a:lnTo>
                      <a:pt x="11" y="10"/>
                    </a:lnTo>
                    <a:lnTo>
                      <a:pt x="10" y="8"/>
                    </a:lnTo>
                    <a:lnTo>
                      <a:pt x="6" y="1"/>
                    </a:lnTo>
                    <a:lnTo>
                      <a:pt x="6" y="0"/>
                    </a:lnTo>
                    <a:lnTo>
                      <a:pt x="4" y="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9" name="Lithuania" hidden="1"/>
              <p:cNvSpPr>
                <a:spLocks/>
              </p:cNvSpPr>
              <p:nvPr/>
            </p:nvSpPr>
            <p:spPr bwMode="auto">
              <a:xfrm>
                <a:off x="5532683" y="2230652"/>
                <a:ext cx="129461" cy="72969"/>
              </a:xfrm>
              <a:custGeom>
                <a:avLst/>
                <a:gdLst>
                  <a:gd name="T0" fmla="*/ 7 w 91"/>
                  <a:gd name="T1" fmla="*/ 7 h 52"/>
                  <a:gd name="T2" fmla="*/ 7 w 91"/>
                  <a:gd name="T3" fmla="*/ 7 h 52"/>
                  <a:gd name="T4" fmla="*/ 0 w 91"/>
                  <a:gd name="T5" fmla="*/ 10 h 52"/>
                  <a:gd name="T6" fmla="*/ 1 w 91"/>
                  <a:gd name="T7" fmla="*/ 13 h 52"/>
                  <a:gd name="T8" fmla="*/ 1 w 91"/>
                  <a:gd name="T9" fmla="*/ 21 h 52"/>
                  <a:gd name="T10" fmla="*/ 5 w 91"/>
                  <a:gd name="T11" fmla="*/ 22 h 52"/>
                  <a:gd name="T12" fmla="*/ 9 w 91"/>
                  <a:gd name="T13" fmla="*/ 24 h 52"/>
                  <a:gd name="T14" fmla="*/ 14 w 91"/>
                  <a:gd name="T15" fmla="*/ 26 h 52"/>
                  <a:gd name="T16" fmla="*/ 18 w 91"/>
                  <a:gd name="T17" fmla="*/ 26 h 52"/>
                  <a:gd name="T18" fmla="*/ 30 w 91"/>
                  <a:gd name="T19" fmla="*/ 29 h 52"/>
                  <a:gd name="T20" fmla="*/ 33 w 91"/>
                  <a:gd name="T21" fmla="*/ 33 h 52"/>
                  <a:gd name="T22" fmla="*/ 34 w 91"/>
                  <a:gd name="T23" fmla="*/ 34 h 52"/>
                  <a:gd name="T24" fmla="*/ 33 w 91"/>
                  <a:gd name="T25" fmla="*/ 35 h 52"/>
                  <a:gd name="T26" fmla="*/ 31 w 91"/>
                  <a:gd name="T27" fmla="*/ 42 h 52"/>
                  <a:gd name="T28" fmla="*/ 41 w 91"/>
                  <a:gd name="T29" fmla="*/ 46 h 52"/>
                  <a:gd name="T30" fmla="*/ 41 w 91"/>
                  <a:gd name="T31" fmla="*/ 47 h 52"/>
                  <a:gd name="T32" fmla="*/ 44 w 91"/>
                  <a:gd name="T33" fmla="*/ 52 h 52"/>
                  <a:gd name="T34" fmla="*/ 51 w 91"/>
                  <a:gd name="T35" fmla="*/ 50 h 52"/>
                  <a:gd name="T36" fmla="*/ 61 w 91"/>
                  <a:gd name="T37" fmla="*/ 50 h 52"/>
                  <a:gd name="T38" fmla="*/ 64 w 91"/>
                  <a:gd name="T39" fmla="*/ 47 h 52"/>
                  <a:gd name="T40" fmla="*/ 64 w 91"/>
                  <a:gd name="T41" fmla="*/ 47 h 52"/>
                  <a:gd name="T42" fmla="*/ 69 w 91"/>
                  <a:gd name="T43" fmla="*/ 45 h 52"/>
                  <a:gd name="T44" fmla="*/ 74 w 91"/>
                  <a:gd name="T45" fmla="*/ 42 h 52"/>
                  <a:gd name="T46" fmla="*/ 75 w 91"/>
                  <a:gd name="T47" fmla="*/ 44 h 52"/>
                  <a:gd name="T48" fmla="*/ 75 w 91"/>
                  <a:gd name="T49" fmla="*/ 45 h 52"/>
                  <a:gd name="T50" fmla="*/ 77 w 91"/>
                  <a:gd name="T51" fmla="*/ 43 h 52"/>
                  <a:gd name="T52" fmla="*/ 75 w 91"/>
                  <a:gd name="T53" fmla="*/ 39 h 52"/>
                  <a:gd name="T54" fmla="*/ 76 w 91"/>
                  <a:gd name="T55" fmla="*/ 29 h 52"/>
                  <a:gd name="T56" fmla="*/ 77 w 91"/>
                  <a:gd name="T57" fmla="*/ 29 h 52"/>
                  <a:gd name="T58" fmla="*/ 84 w 91"/>
                  <a:gd name="T59" fmla="*/ 27 h 52"/>
                  <a:gd name="T60" fmla="*/ 90 w 91"/>
                  <a:gd name="T61" fmla="*/ 25 h 52"/>
                  <a:gd name="T62" fmla="*/ 91 w 91"/>
                  <a:gd name="T63" fmla="*/ 23 h 52"/>
                  <a:gd name="T64" fmla="*/ 85 w 91"/>
                  <a:gd name="T65" fmla="*/ 21 h 52"/>
                  <a:gd name="T66" fmla="*/ 86 w 91"/>
                  <a:gd name="T67" fmla="*/ 19 h 52"/>
                  <a:gd name="T68" fmla="*/ 87 w 91"/>
                  <a:gd name="T69" fmla="*/ 17 h 52"/>
                  <a:gd name="T70" fmla="*/ 74 w 91"/>
                  <a:gd name="T71" fmla="*/ 10 h 52"/>
                  <a:gd name="T72" fmla="*/ 63 w 91"/>
                  <a:gd name="T73" fmla="*/ 6 h 52"/>
                  <a:gd name="T74" fmla="*/ 59 w 91"/>
                  <a:gd name="T75" fmla="*/ 0 h 52"/>
                  <a:gd name="T76" fmla="*/ 49 w 91"/>
                  <a:gd name="T77" fmla="*/ 2 h 52"/>
                  <a:gd name="T78" fmla="*/ 36 w 91"/>
                  <a:gd name="T79" fmla="*/ 4 h 52"/>
                  <a:gd name="T80" fmla="*/ 34 w 91"/>
                  <a:gd name="T81" fmla="*/ 3 h 52"/>
                  <a:gd name="T82" fmla="*/ 32 w 91"/>
                  <a:gd name="T83" fmla="*/ 3 h 52"/>
                  <a:gd name="T84" fmla="*/ 18 w 91"/>
                  <a:gd name="T85" fmla="*/ 4 h 52"/>
                  <a:gd name="T86" fmla="*/ 16 w 91"/>
                  <a:gd name="T87" fmla="*/ 4 h 52"/>
                  <a:gd name="T88" fmla="*/ 7 w 91"/>
                  <a:gd name="T89"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52">
                    <a:moveTo>
                      <a:pt x="7" y="7"/>
                    </a:moveTo>
                    <a:lnTo>
                      <a:pt x="7" y="7"/>
                    </a:lnTo>
                    <a:cubicBezTo>
                      <a:pt x="3" y="8"/>
                      <a:pt x="0" y="10"/>
                      <a:pt x="0" y="10"/>
                    </a:cubicBezTo>
                    <a:cubicBezTo>
                      <a:pt x="0" y="11"/>
                      <a:pt x="0" y="12"/>
                      <a:pt x="1" y="13"/>
                    </a:cubicBezTo>
                    <a:cubicBezTo>
                      <a:pt x="2" y="19"/>
                      <a:pt x="2" y="20"/>
                      <a:pt x="1" y="21"/>
                    </a:cubicBezTo>
                    <a:lnTo>
                      <a:pt x="5" y="22"/>
                    </a:lnTo>
                    <a:cubicBezTo>
                      <a:pt x="5" y="22"/>
                      <a:pt x="7" y="23"/>
                      <a:pt x="9" y="24"/>
                    </a:cubicBezTo>
                    <a:cubicBezTo>
                      <a:pt x="11" y="25"/>
                      <a:pt x="14" y="26"/>
                      <a:pt x="14" y="26"/>
                    </a:cubicBezTo>
                    <a:cubicBezTo>
                      <a:pt x="15" y="26"/>
                      <a:pt x="16" y="26"/>
                      <a:pt x="18" y="26"/>
                    </a:cubicBezTo>
                    <a:cubicBezTo>
                      <a:pt x="22" y="26"/>
                      <a:pt x="27" y="25"/>
                      <a:pt x="30" y="29"/>
                    </a:cubicBezTo>
                    <a:cubicBezTo>
                      <a:pt x="31" y="31"/>
                      <a:pt x="33" y="33"/>
                      <a:pt x="33" y="33"/>
                    </a:cubicBezTo>
                    <a:lnTo>
                      <a:pt x="34" y="34"/>
                    </a:lnTo>
                    <a:lnTo>
                      <a:pt x="33" y="35"/>
                    </a:lnTo>
                    <a:lnTo>
                      <a:pt x="31" y="42"/>
                    </a:lnTo>
                    <a:lnTo>
                      <a:pt x="41" y="46"/>
                    </a:lnTo>
                    <a:lnTo>
                      <a:pt x="41" y="47"/>
                    </a:lnTo>
                    <a:lnTo>
                      <a:pt x="44" y="52"/>
                    </a:lnTo>
                    <a:cubicBezTo>
                      <a:pt x="46" y="51"/>
                      <a:pt x="49" y="50"/>
                      <a:pt x="51" y="50"/>
                    </a:cubicBezTo>
                    <a:cubicBezTo>
                      <a:pt x="53" y="50"/>
                      <a:pt x="59" y="50"/>
                      <a:pt x="61" y="50"/>
                    </a:cubicBezTo>
                    <a:lnTo>
                      <a:pt x="64" y="47"/>
                    </a:lnTo>
                    <a:lnTo>
                      <a:pt x="64" y="47"/>
                    </a:lnTo>
                    <a:lnTo>
                      <a:pt x="69" y="45"/>
                    </a:lnTo>
                    <a:lnTo>
                      <a:pt x="74" y="42"/>
                    </a:lnTo>
                    <a:lnTo>
                      <a:pt x="75" y="44"/>
                    </a:lnTo>
                    <a:lnTo>
                      <a:pt x="75" y="45"/>
                    </a:lnTo>
                    <a:lnTo>
                      <a:pt x="77" y="43"/>
                    </a:lnTo>
                    <a:lnTo>
                      <a:pt x="75" y="39"/>
                    </a:lnTo>
                    <a:lnTo>
                      <a:pt x="76" y="29"/>
                    </a:lnTo>
                    <a:lnTo>
                      <a:pt x="77" y="29"/>
                    </a:lnTo>
                    <a:lnTo>
                      <a:pt x="84" y="27"/>
                    </a:lnTo>
                    <a:lnTo>
                      <a:pt x="90" y="25"/>
                    </a:lnTo>
                    <a:lnTo>
                      <a:pt x="91" y="23"/>
                    </a:lnTo>
                    <a:lnTo>
                      <a:pt x="85" y="21"/>
                    </a:lnTo>
                    <a:lnTo>
                      <a:pt x="86" y="19"/>
                    </a:lnTo>
                    <a:lnTo>
                      <a:pt x="87" y="17"/>
                    </a:lnTo>
                    <a:lnTo>
                      <a:pt x="74" y="10"/>
                    </a:lnTo>
                    <a:lnTo>
                      <a:pt x="63" y="6"/>
                    </a:lnTo>
                    <a:lnTo>
                      <a:pt x="59" y="0"/>
                    </a:lnTo>
                    <a:cubicBezTo>
                      <a:pt x="57" y="0"/>
                      <a:pt x="53" y="1"/>
                      <a:pt x="49" y="2"/>
                    </a:cubicBezTo>
                    <a:cubicBezTo>
                      <a:pt x="43" y="2"/>
                      <a:pt x="40" y="4"/>
                      <a:pt x="36" y="4"/>
                    </a:cubicBezTo>
                    <a:cubicBezTo>
                      <a:pt x="35" y="4"/>
                      <a:pt x="34" y="4"/>
                      <a:pt x="34" y="3"/>
                    </a:cubicBezTo>
                    <a:cubicBezTo>
                      <a:pt x="33" y="3"/>
                      <a:pt x="33" y="3"/>
                      <a:pt x="32" y="3"/>
                    </a:cubicBezTo>
                    <a:cubicBezTo>
                      <a:pt x="28" y="3"/>
                      <a:pt x="21" y="4"/>
                      <a:pt x="18" y="4"/>
                    </a:cubicBezTo>
                    <a:cubicBezTo>
                      <a:pt x="17" y="4"/>
                      <a:pt x="17" y="4"/>
                      <a:pt x="16" y="4"/>
                    </a:cubicBezTo>
                    <a:cubicBezTo>
                      <a:pt x="15" y="4"/>
                      <a:pt x="11" y="6"/>
                      <a:pt x="7" y="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0" name="Latvia" hidden="1"/>
              <p:cNvSpPr>
                <a:spLocks/>
              </p:cNvSpPr>
              <p:nvPr/>
            </p:nvSpPr>
            <p:spPr bwMode="auto">
              <a:xfrm>
                <a:off x="5525623" y="2188283"/>
                <a:ext cx="167122" cy="63554"/>
              </a:xfrm>
              <a:custGeom>
                <a:avLst/>
                <a:gdLst>
                  <a:gd name="T0" fmla="*/ 111 w 118"/>
                  <a:gd name="T1" fmla="*/ 13 h 46"/>
                  <a:gd name="T2" fmla="*/ 111 w 118"/>
                  <a:gd name="T3" fmla="*/ 13 h 46"/>
                  <a:gd name="T4" fmla="*/ 110 w 118"/>
                  <a:gd name="T5" fmla="*/ 12 h 46"/>
                  <a:gd name="T6" fmla="*/ 106 w 118"/>
                  <a:gd name="T7" fmla="*/ 12 h 46"/>
                  <a:gd name="T8" fmla="*/ 104 w 118"/>
                  <a:gd name="T9" fmla="*/ 12 h 46"/>
                  <a:gd name="T10" fmla="*/ 98 w 118"/>
                  <a:gd name="T11" fmla="*/ 12 h 46"/>
                  <a:gd name="T12" fmla="*/ 100 w 118"/>
                  <a:gd name="T13" fmla="*/ 10 h 46"/>
                  <a:gd name="T14" fmla="*/ 97 w 118"/>
                  <a:gd name="T15" fmla="*/ 8 h 46"/>
                  <a:gd name="T16" fmla="*/ 92 w 118"/>
                  <a:gd name="T17" fmla="*/ 11 h 46"/>
                  <a:gd name="T18" fmla="*/ 91 w 118"/>
                  <a:gd name="T19" fmla="*/ 10 h 46"/>
                  <a:gd name="T20" fmla="*/ 87 w 118"/>
                  <a:gd name="T21" fmla="*/ 8 h 46"/>
                  <a:gd name="T22" fmla="*/ 78 w 118"/>
                  <a:gd name="T23" fmla="*/ 3 h 46"/>
                  <a:gd name="T24" fmla="*/ 67 w 118"/>
                  <a:gd name="T25" fmla="*/ 0 h 46"/>
                  <a:gd name="T26" fmla="*/ 57 w 118"/>
                  <a:gd name="T27" fmla="*/ 3 h 46"/>
                  <a:gd name="T28" fmla="*/ 56 w 118"/>
                  <a:gd name="T29" fmla="*/ 16 h 46"/>
                  <a:gd name="T30" fmla="*/ 45 w 118"/>
                  <a:gd name="T31" fmla="*/ 19 h 46"/>
                  <a:gd name="T32" fmla="*/ 29 w 118"/>
                  <a:gd name="T33" fmla="*/ 8 h 46"/>
                  <a:gd name="T34" fmla="*/ 15 w 118"/>
                  <a:gd name="T35" fmla="*/ 8 h 46"/>
                  <a:gd name="T36" fmla="*/ 2 w 118"/>
                  <a:gd name="T37" fmla="*/ 25 h 46"/>
                  <a:gd name="T38" fmla="*/ 5 w 118"/>
                  <a:gd name="T39" fmla="*/ 37 h 46"/>
                  <a:gd name="T40" fmla="*/ 22 w 118"/>
                  <a:gd name="T41" fmla="*/ 32 h 46"/>
                  <a:gd name="T42" fmla="*/ 23 w 118"/>
                  <a:gd name="T43" fmla="*/ 32 h 46"/>
                  <a:gd name="T44" fmla="*/ 24 w 118"/>
                  <a:gd name="T45" fmla="*/ 32 h 46"/>
                  <a:gd name="T46" fmla="*/ 38 w 118"/>
                  <a:gd name="T47" fmla="*/ 31 h 46"/>
                  <a:gd name="T48" fmla="*/ 40 w 118"/>
                  <a:gd name="T49" fmla="*/ 31 h 46"/>
                  <a:gd name="T50" fmla="*/ 42 w 118"/>
                  <a:gd name="T51" fmla="*/ 31 h 46"/>
                  <a:gd name="T52" fmla="*/ 54 w 118"/>
                  <a:gd name="T53" fmla="*/ 29 h 46"/>
                  <a:gd name="T54" fmla="*/ 66 w 118"/>
                  <a:gd name="T55" fmla="*/ 27 h 46"/>
                  <a:gd name="T56" fmla="*/ 67 w 118"/>
                  <a:gd name="T57" fmla="*/ 27 h 46"/>
                  <a:gd name="T58" fmla="*/ 72 w 118"/>
                  <a:gd name="T59" fmla="*/ 34 h 46"/>
                  <a:gd name="T60" fmla="*/ 81 w 118"/>
                  <a:gd name="T61" fmla="*/ 37 h 46"/>
                  <a:gd name="T62" fmla="*/ 96 w 118"/>
                  <a:gd name="T63" fmla="*/ 46 h 46"/>
                  <a:gd name="T64" fmla="*/ 111 w 118"/>
                  <a:gd name="T65" fmla="*/ 40 h 46"/>
                  <a:gd name="T66" fmla="*/ 118 w 118"/>
                  <a:gd name="T67" fmla="*/ 38 h 46"/>
                  <a:gd name="T68" fmla="*/ 114 w 118"/>
                  <a:gd name="T69" fmla="*/ 29 h 46"/>
                  <a:gd name="T70" fmla="*/ 110 w 118"/>
                  <a:gd name="T71" fmla="*/ 25 h 46"/>
                  <a:gd name="T72" fmla="*/ 110 w 118"/>
                  <a:gd name="T73" fmla="*/ 25 h 46"/>
                  <a:gd name="T74" fmla="*/ 108 w 118"/>
                  <a:gd name="T75" fmla="*/ 24 h 46"/>
                  <a:gd name="T76" fmla="*/ 107 w 118"/>
                  <a:gd name="T77" fmla="*/ 22 h 46"/>
                  <a:gd name="T78" fmla="*/ 111 w 118"/>
                  <a:gd name="T79" fmla="*/ 13 h 46"/>
                  <a:gd name="T80" fmla="*/ 111 w 118"/>
                  <a:gd name="T8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6">
                    <a:moveTo>
                      <a:pt x="111" y="13"/>
                    </a:moveTo>
                    <a:lnTo>
                      <a:pt x="111" y="13"/>
                    </a:lnTo>
                    <a:cubicBezTo>
                      <a:pt x="111" y="13"/>
                      <a:pt x="111" y="13"/>
                      <a:pt x="110" y="12"/>
                    </a:cubicBezTo>
                    <a:cubicBezTo>
                      <a:pt x="109" y="12"/>
                      <a:pt x="108" y="12"/>
                      <a:pt x="106" y="12"/>
                    </a:cubicBezTo>
                    <a:cubicBezTo>
                      <a:pt x="105" y="12"/>
                      <a:pt x="104" y="12"/>
                      <a:pt x="104" y="12"/>
                    </a:cubicBezTo>
                    <a:lnTo>
                      <a:pt x="98" y="12"/>
                    </a:lnTo>
                    <a:lnTo>
                      <a:pt x="100" y="10"/>
                    </a:lnTo>
                    <a:lnTo>
                      <a:pt x="97" y="8"/>
                    </a:lnTo>
                    <a:lnTo>
                      <a:pt x="92" y="11"/>
                    </a:lnTo>
                    <a:lnTo>
                      <a:pt x="91" y="10"/>
                    </a:lnTo>
                    <a:lnTo>
                      <a:pt x="87" y="8"/>
                    </a:lnTo>
                    <a:cubicBezTo>
                      <a:pt x="87" y="8"/>
                      <a:pt x="82" y="5"/>
                      <a:pt x="78" y="3"/>
                    </a:cubicBezTo>
                    <a:cubicBezTo>
                      <a:pt x="76" y="2"/>
                      <a:pt x="69" y="0"/>
                      <a:pt x="67" y="0"/>
                    </a:cubicBezTo>
                    <a:lnTo>
                      <a:pt x="57" y="3"/>
                    </a:lnTo>
                    <a:cubicBezTo>
                      <a:pt x="57" y="8"/>
                      <a:pt x="57" y="15"/>
                      <a:pt x="56" y="16"/>
                    </a:cubicBezTo>
                    <a:cubicBezTo>
                      <a:pt x="55" y="18"/>
                      <a:pt x="47" y="20"/>
                      <a:pt x="45" y="19"/>
                    </a:cubicBezTo>
                    <a:cubicBezTo>
                      <a:pt x="43" y="18"/>
                      <a:pt x="29" y="8"/>
                      <a:pt x="29" y="8"/>
                    </a:cubicBezTo>
                    <a:cubicBezTo>
                      <a:pt x="29" y="8"/>
                      <a:pt x="16" y="5"/>
                      <a:pt x="15" y="8"/>
                    </a:cubicBezTo>
                    <a:cubicBezTo>
                      <a:pt x="13" y="10"/>
                      <a:pt x="0" y="15"/>
                      <a:pt x="2" y="25"/>
                    </a:cubicBezTo>
                    <a:cubicBezTo>
                      <a:pt x="4" y="31"/>
                      <a:pt x="4" y="34"/>
                      <a:pt x="5" y="37"/>
                    </a:cubicBezTo>
                    <a:cubicBezTo>
                      <a:pt x="8" y="36"/>
                      <a:pt x="19" y="32"/>
                      <a:pt x="22" y="32"/>
                    </a:cubicBezTo>
                    <a:cubicBezTo>
                      <a:pt x="22" y="32"/>
                      <a:pt x="23" y="32"/>
                      <a:pt x="23" y="32"/>
                    </a:cubicBezTo>
                    <a:cubicBezTo>
                      <a:pt x="23" y="32"/>
                      <a:pt x="23" y="32"/>
                      <a:pt x="24" y="32"/>
                    </a:cubicBezTo>
                    <a:cubicBezTo>
                      <a:pt x="26" y="32"/>
                      <a:pt x="34" y="31"/>
                      <a:pt x="38" y="31"/>
                    </a:cubicBezTo>
                    <a:cubicBezTo>
                      <a:pt x="39" y="31"/>
                      <a:pt x="40" y="31"/>
                      <a:pt x="40" y="31"/>
                    </a:cubicBezTo>
                    <a:cubicBezTo>
                      <a:pt x="41" y="31"/>
                      <a:pt x="41" y="31"/>
                      <a:pt x="42" y="31"/>
                    </a:cubicBezTo>
                    <a:cubicBezTo>
                      <a:pt x="45" y="31"/>
                      <a:pt x="48" y="30"/>
                      <a:pt x="54" y="29"/>
                    </a:cubicBezTo>
                    <a:cubicBezTo>
                      <a:pt x="61" y="28"/>
                      <a:pt x="66" y="27"/>
                      <a:pt x="66" y="27"/>
                    </a:cubicBezTo>
                    <a:lnTo>
                      <a:pt x="67" y="27"/>
                    </a:lnTo>
                    <a:lnTo>
                      <a:pt x="72" y="34"/>
                    </a:lnTo>
                    <a:lnTo>
                      <a:pt x="81" y="37"/>
                    </a:lnTo>
                    <a:lnTo>
                      <a:pt x="96" y="46"/>
                    </a:lnTo>
                    <a:cubicBezTo>
                      <a:pt x="99" y="45"/>
                      <a:pt x="111" y="41"/>
                      <a:pt x="111" y="40"/>
                    </a:cubicBezTo>
                    <a:cubicBezTo>
                      <a:pt x="113" y="40"/>
                      <a:pt x="116" y="38"/>
                      <a:pt x="118" y="38"/>
                    </a:cubicBezTo>
                    <a:lnTo>
                      <a:pt x="114" y="29"/>
                    </a:lnTo>
                    <a:cubicBezTo>
                      <a:pt x="114" y="28"/>
                      <a:pt x="111" y="26"/>
                      <a:pt x="110" y="25"/>
                    </a:cubicBezTo>
                    <a:lnTo>
                      <a:pt x="110" y="25"/>
                    </a:lnTo>
                    <a:cubicBezTo>
                      <a:pt x="109" y="25"/>
                      <a:pt x="108" y="25"/>
                      <a:pt x="108" y="24"/>
                    </a:cubicBezTo>
                    <a:cubicBezTo>
                      <a:pt x="108" y="23"/>
                      <a:pt x="107" y="23"/>
                      <a:pt x="107" y="22"/>
                    </a:cubicBezTo>
                    <a:cubicBezTo>
                      <a:pt x="108" y="20"/>
                      <a:pt x="109" y="18"/>
                      <a:pt x="111" y="13"/>
                    </a:cubicBezTo>
                    <a:cubicBezTo>
                      <a:pt x="111" y="13"/>
                      <a:pt x="111" y="13"/>
                      <a:pt x="111"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1" name="Kosovo" hidden="1"/>
              <p:cNvSpPr>
                <a:spLocks/>
              </p:cNvSpPr>
              <p:nvPr/>
            </p:nvSpPr>
            <p:spPr bwMode="auto">
              <a:xfrm>
                <a:off x="5536106" y="2621862"/>
                <a:ext cx="44693" cy="39988"/>
              </a:xfrm>
              <a:custGeom>
                <a:avLst/>
                <a:gdLst>
                  <a:gd name="T0" fmla="*/ 19 w 31"/>
                  <a:gd name="T1" fmla="*/ 0 h 27"/>
                  <a:gd name="T2" fmla="*/ 19 w 31"/>
                  <a:gd name="T3" fmla="*/ 0 h 27"/>
                  <a:gd name="T4" fmla="*/ 28 w 31"/>
                  <a:gd name="T5" fmla="*/ 9 h 27"/>
                  <a:gd name="T6" fmla="*/ 31 w 31"/>
                  <a:gd name="T7" fmla="*/ 19 h 27"/>
                  <a:gd name="T8" fmla="*/ 28 w 31"/>
                  <a:gd name="T9" fmla="*/ 23 h 27"/>
                  <a:gd name="T10" fmla="*/ 18 w 31"/>
                  <a:gd name="T11" fmla="*/ 24 h 27"/>
                  <a:gd name="T12" fmla="*/ 8 w 31"/>
                  <a:gd name="T13" fmla="*/ 27 h 27"/>
                  <a:gd name="T14" fmla="*/ 4 w 31"/>
                  <a:gd name="T15" fmla="*/ 22 h 27"/>
                  <a:gd name="T16" fmla="*/ 0 w 31"/>
                  <a:gd name="T17" fmla="*/ 15 h 27"/>
                  <a:gd name="T18" fmla="*/ 19 w 31"/>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7">
                    <a:moveTo>
                      <a:pt x="19" y="0"/>
                    </a:moveTo>
                    <a:lnTo>
                      <a:pt x="19" y="0"/>
                    </a:lnTo>
                    <a:lnTo>
                      <a:pt x="28" y="9"/>
                    </a:lnTo>
                    <a:lnTo>
                      <a:pt x="31" y="19"/>
                    </a:lnTo>
                    <a:lnTo>
                      <a:pt x="28" y="23"/>
                    </a:lnTo>
                    <a:lnTo>
                      <a:pt x="18" y="24"/>
                    </a:lnTo>
                    <a:lnTo>
                      <a:pt x="8" y="27"/>
                    </a:lnTo>
                    <a:lnTo>
                      <a:pt x="4" y="22"/>
                    </a:lnTo>
                    <a:lnTo>
                      <a:pt x="0" y="15"/>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2" name="Italy"/>
              <p:cNvSpPr>
                <a:spLocks/>
              </p:cNvSpPr>
              <p:nvPr/>
            </p:nvSpPr>
            <p:spPr bwMode="auto">
              <a:xfrm>
                <a:off x="5206797" y="2511309"/>
                <a:ext cx="289322" cy="317548"/>
              </a:xfrm>
              <a:custGeom>
                <a:avLst/>
                <a:gdLst>
                  <a:gd name="connsiteX0" fmla="*/ 146778 w 289322"/>
                  <a:gd name="connsiteY0" fmla="*/ 270767 h 317548"/>
                  <a:gd name="connsiteX1" fmla="*/ 152424 w 289322"/>
                  <a:gd name="connsiteY1" fmla="*/ 276437 h 317548"/>
                  <a:gd name="connsiteX2" fmla="*/ 156658 w 289322"/>
                  <a:gd name="connsiteY2" fmla="*/ 270767 h 317548"/>
                  <a:gd name="connsiteX3" fmla="*/ 169359 w 289322"/>
                  <a:gd name="connsiteY3" fmla="*/ 275019 h 317548"/>
                  <a:gd name="connsiteX4" fmla="*/ 186295 w 289322"/>
                  <a:gd name="connsiteY4" fmla="*/ 279272 h 317548"/>
                  <a:gd name="connsiteX5" fmla="*/ 198997 w 289322"/>
                  <a:gd name="connsiteY5" fmla="*/ 272184 h 317548"/>
                  <a:gd name="connsiteX6" fmla="*/ 213111 w 289322"/>
                  <a:gd name="connsiteY6" fmla="*/ 270767 h 317548"/>
                  <a:gd name="connsiteX7" fmla="*/ 218756 w 289322"/>
                  <a:gd name="connsiteY7" fmla="*/ 273602 h 317548"/>
                  <a:gd name="connsiteX8" fmla="*/ 214522 w 289322"/>
                  <a:gd name="connsiteY8" fmla="*/ 276437 h 317548"/>
                  <a:gd name="connsiteX9" fmla="*/ 211699 w 289322"/>
                  <a:gd name="connsiteY9" fmla="*/ 290613 h 317548"/>
                  <a:gd name="connsiteX10" fmla="*/ 211699 w 289322"/>
                  <a:gd name="connsiteY10" fmla="*/ 311878 h 317548"/>
                  <a:gd name="connsiteX11" fmla="*/ 197586 w 289322"/>
                  <a:gd name="connsiteY11" fmla="*/ 317548 h 317548"/>
                  <a:gd name="connsiteX12" fmla="*/ 186295 w 289322"/>
                  <a:gd name="connsiteY12" fmla="*/ 306207 h 317548"/>
                  <a:gd name="connsiteX13" fmla="*/ 167948 w 289322"/>
                  <a:gd name="connsiteY13" fmla="*/ 300537 h 317548"/>
                  <a:gd name="connsiteX14" fmla="*/ 142544 w 289322"/>
                  <a:gd name="connsiteY14" fmla="*/ 287778 h 317548"/>
                  <a:gd name="connsiteX15" fmla="*/ 146778 w 289322"/>
                  <a:gd name="connsiteY15" fmla="*/ 270767 h 317548"/>
                  <a:gd name="connsiteX16" fmla="*/ 56454 w 289322"/>
                  <a:gd name="connsiteY16" fmla="*/ 179221 h 317548"/>
                  <a:gd name="connsiteX17" fmla="*/ 67745 w 289322"/>
                  <a:gd name="connsiteY17" fmla="*/ 187640 h 317548"/>
                  <a:gd name="connsiteX18" fmla="*/ 70567 w 289322"/>
                  <a:gd name="connsiteY18" fmla="*/ 193252 h 317548"/>
                  <a:gd name="connsiteX19" fmla="*/ 69156 w 289322"/>
                  <a:gd name="connsiteY19" fmla="*/ 205880 h 317548"/>
                  <a:gd name="connsiteX20" fmla="*/ 69156 w 289322"/>
                  <a:gd name="connsiteY20" fmla="*/ 228329 h 317548"/>
                  <a:gd name="connsiteX21" fmla="*/ 63511 w 289322"/>
                  <a:gd name="connsiteY21" fmla="*/ 242359 h 317548"/>
                  <a:gd name="connsiteX22" fmla="*/ 55043 w 289322"/>
                  <a:gd name="connsiteY22" fmla="*/ 235344 h 317548"/>
                  <a:gd name="connsiteX23" fmla="*/ 47986 w 289322"/>
                  <a:gd name="connsiteY23" fmla="*/ 249375 h 317548"/>
                  <a:gd name="connsiteX24" fmla="*/ 35284 w 289322"/>
                  <a:gd name="connsiteY24" fmla="*/ 242359 h 317548"/>
                  <a:gd name="connsiteX25" fmla="*/ 39518 w 289322"/>
                  <a:gd name="connsiteY25" fmla="*/ 215701 h 317548"/>
                  <a:gd name="connsiteX26" fmla="*/ 31050 w 289322"/>
                  <a:gd name="connsiteY26" fmla="*/ 197461 h 317548"/>
                  <a:gd name="connsiteX27" fmla="*/ 33873 w 289322"/>
                  <a:gd name="connsiteY27" fmla="*/ 186237 h 317548"/>
                  <a:gd name="connsiteX28" fmla="*/ 45163 w 289322"/>
                  <a:gd name="connsiteY28" fmla="*/ 187640 h 317548"/>
                  <a:gd name="connsiteX29" fmla="*/ 56454 w 289322"/>
                  <a:gd name="connsiteY29" fmla="*/ 179221 h 317548"/>
                  <a:gd name="connsiteX30" fmla="*/ 131254 w 289322"/>
                  <a:gd name="connsiteY30" fmla="*/ 0 h 317548"/>
                  <a:gd name="connsiteX31" fmla="*/ 134076 w 289322"/>
                  <a:gd name="connsiteY31" fmla="*/ 7088 h 317548"/>
                  <a:gd name="connsiteX32" fmla="*/ 136899 w 289322"/>
                  <a:gd name="connsiteY32" fmla="*/ 14176 h 317548"/>
                  <a:gd name="connsiteX33" fmla="*/ 141133 w 289322"/>
                  <a:gd name="connsiteY33" fmla="*/ 18429 h 317548"/>
                  <a:gd name="connsiteX34" fmla="*/ 151012 w 289322"/>
                  <a:gd name="connsiteY34" fmla="*/ 22682 h 317548"/>
                  <a:gd name="connsiteX35" fmla="*/ 160892 w 289322"/>
                  <a:gd name="connsiteY35" fmla="*/ 26935 h 317548"/>
                  <a:gd name="connsiteX36" fmla="*/ 163714 w 289322"/>
                  <a:gd name="connsiteY36" fmla="*/ 34023 h 317548"/>
                  <a:gd name="connsiteX37" fmla="*/ 158069 w 289322"/>
                  <a:gd name="connsiteY37" fmla="*/ 38276 h 317548"/>
                  <a:gd name="connsiteX38" fmla="*/ 151012 w 289322"/>
                  <a:gd name="connsiteY38" fmla="*/ 39694 h 317548"/>
                  <a:gd name="connsiteX39" fmla="*/ 139722 w 289322"/>
                  <a:gd name="connsiteY39" fmla="*/ 45364 h 317548"/>
                  <a:gd name="connsiteX40" fmla="*/ 134076 w 289322"/>
                  <a:gd name="connsiteY40" fmla="*/ 53870 h 317548"/>
                  <a:gd name="connsiteX41" fmla="*/ 141133 w 289322"/>
                  <a:gd name="connsiteY41" fmla="*/ 65211 h 317548"/>
                  <a:gd name="connsiteX42" fmla="*/ 132665 w 289322"/>
                  <a:gd name="connsiteY42" fmla="*/ 73717 h 317548"/>
                  <a:gd name="connsiteX43" fmla="*/ 143956 w 289322"/>
                  <a:gd name="connsiteY43" fmla="*/ 89311 h 317548"/>
                  <a:gd name="connsiteX44" fmla="*/ 166537 w 289322"/>
                  <a:gd name="connsiteY44" fmla="*/ 103487 h 317548"/>
                  <a:gd name="connsiteX45" fmla="*/ 172182 w 289322"/>
                  <a:gd name="connsiteY45" fmla="*/ 117663 h 317548"/>
                  <a:gd name="connsiteX46" fmla="*/ 179239 w 289322"/>
                  <a:gd name="connsiteY46" fmla="*/ 134675 h 317548"/>
                  <a:gd name="connsiteX47" fmla="*/ 200409 w 289322"/>
                  <a:gd name="connsiteY47" fmla="*/ 153104 h 317548"/>
                  <a:gd name="connsiteX48" fmla="*/ 222990 w 289322"/>
                  <a:gd name="connsiteY48" fmla="*/ 153104 h 317548"/>
                  <a:gd name="connsiteX49" fmla="*/ 230047 w 289322"/>
                  <a:gd name="connsiteY49" fmla="*/ 158774 h 317548"/>
                  <a:gd name="connsiteX50" fmla="*/ 222990 w 289322"/>
                  <a:gd name="connsiteY50" fmla="*/ 168698 h 317548"/>
                  <a:gd name="connsiteX51" fmla="*/ 234280 w 289322"/>
                  <a:gd name="connsiteY51" fmla="*/ 175786 h 317548"/>
                  <a:gd name="connsiteX52" fmla="*/ 255450 w 289322"/>
                  <a:gd name="connsiteY52" fmla="*/ 182874 h 317548"/>
                  <a:gd name="connsiteX53" fmla="*/ 270975 w 289322"/>
                  <a:gd name="connsiteY53" fmla="*/ 191380 h 317548"/>
                  <a:gd name="connsiteX54" fmla="*/ 282266 w 289322"/>
                  <a:gd name="connsiteY54" fmla="*/ 199885 h 317548"/>
                  <a:gd name="connsiteX55" fmla="*/ 289322 w 289322"/>
                  <a:gd name="connsiteY55" fmla="*/ 212644 h 317548"/>
                  <a:gd name="connsiteX56" fmla="*/ 282266 w 289322"/>
                  <a:gd name="connsiteY56" fmla="*/ 221150 h 317548"/>
                  <a:gd name="connsiteX57" fmla="*/ 273798 w 289322"/>
                  <a:gd name="connsiteY57" fmla="*/ 208391 h 317548"/>
                  <a:gd name="connsiteX58" fmla="*/ 263918 w 289322"/>
                  <a:gd name="connsiteY58" fmla="*/ 208391 h 317548"/>
                  <a:gd name="connsiteX59" fmla="*/ 256862 w 289322"/>
                  <a:gd name="connsiteY59" fmla="*/ 198468 h 317548"/>
                  <a:gd name="connsiteX60" fmla="*/ 252628 w 289322"/>
                  <a:gd name="connsiteY60" fmla="*/ 201303 h 317548"/>
                  <a:gd name="connsiteX61" fmla="*/ 245571 w 289322"/>
                  <a:gd name="connsiteY61" fmla="*/ 208391 h 317548"/>
                  <a:gd name="connsiteX62" fmla="*/ 241337 w 289322"/>
                  <a:gd name="connsiteY62" fmla="*/ 221150 h 317548"/>
                  <a:gd name="connsiteX63" fmla="*/ 246982 w 289322"/>
                  <a:gd name="connsiteY63" fmla="*/ 228238 h 317548"/>
                  <a:gd name="connsiteX64" fmla="*/ 256862 w 289322"/>
                  <a:gd name="connsiteY64" fmla="*/ 231073 h 317548"/>
                  <a:gd name="connsiteX65" fmla="*/ 256862 w 289322"/>
                  <a:gd name="connsiteY65" fmla="*/ 249502 h 317548"/>
                  <a:gd name="connsiteX66" fmla="*/ 249805 w 289322"/>
                  <a:gd name="connsiteY66" fmla="*/ 249502 h 317548"/>
                  <a:gd name="connsiteX67" fmla="*/ 241337 w 289322"/>
                  <a:gd name="connsiteY67" fmla="*/ 256590 h 317548"/>
                  <a:gd name="connsiteX68" fmla="*/ 238514 w 289322"/>
                  <a:gd name="connsiteY68" fmla="*/ 269349 h 317548"/>
                  <a:gd name="connsiteX69" fmla="*/ 228635 w 289322"/>
                  <a:gd name="connsiteY69" fmla="*/ 280690 h 317548"/>
                  <a:gd name="connsiteX70" fmla="*/ 218756 w 289322"/>
                  <a:gd name="connsiteY70" fmla="*/ 273602 h 317548"/>
                  <a:gd name="connsiteX71" fmla="*/ 225813 w 289322"/>
                  <a:gd name="connsiteY71" fmla="*/ 265096 h 317548"/>
                  <a:gd name="connsiteX72" fmla="*/ 227224 w 289322"/>
                  <a:gd name="connsiteY72" fmla="*/ 256590 h 317548"/>
                  <a:gd name="connsiteX73" fmla="*/ 231458 w 289322"/>
                  <a:gd name="connsiteY73" fmla="*/ 253755 h 317548"/>
                  <a:gd name="connsiteX74" fmla="*/ 231458 w 289322"/>
                  <a:gd name="connsiteY74" fmla="*/ 246667 h 317548"/>
                  <a:gd name="connsiteX75" fmla="*/ 222990 w 289322"/>
                  <a:gd name="connsiteY75" fmla="*/ 226820 h 317548"/>
                  <a:gd name="connsiteX76" fmla="*/ 217345 w 289322"/>
                  <a:gd name="connsiteY76" fmla="*/ 215479 h 317548"/>
                  <a:gd name="connsiteX77" fmla="*/ 204643 w 289322"/>
                  <a:gd name="connsiteY77" fmla="*/ 212644 h 317548"/>
                  <a:gd name="connsiteX78" fmla="*/ 201820 w 289322"/>
                  <a:gd name="connsiteY78" fmla="*/ 205556 h 317548"/>
                  <a:gd name="connsiteX79" fmla="*/ 197586 w 289322"/>
                  <a:gd name="connsiteY79" fmla="*/ 197050 h 317548"/>
                  <a:gd name="connsiteX80" fmla="*/ 189118 w 289322"/>
                  <a:gd name="connsiteY80" fmla="*/ 195632 h 317548"/>
                  <a:gd name="connsiteX81" fmla="*/ 186295 w 289322"/>
                  <a:gd name="connsiteY81" fmla="*/ 191380 h 317548"/>
                  <a:gd name="connsiteX82" fmla="*/ 176416 w 289322"/>
                  <a:gd name="connsiteY82" fmla="*/ 188544 h 317548"/>
                  <a:gd name="connsiteX83" fmla="*/ 169359 w 289322"/>
                  <a:gd name="connsiteY83" fmla="*/ 181456 h 317548"/>
                  <a:gd name="connsiteX84" fmla="*/ 159480 w 289322"/>
                  <a:gd name="connsiteY84" fmla="*/ 174368 h 317548"/>
                  <a:gd name="connsiteX85" fmla="*/ 149601 w 289322"/>
                  <a:gd name="connsiteY85" fmla="*/ 171533 h 317548"/>
                  <a:gd name="connsiteX86" fmla="*/ 134076 w 289322"/>
                  <a:gd name="connsiteY86" fmla="*/ 160192 h 317548"/>
                  <a:gd name="connsiteX87" fmla="*/ 117140 w 289322"/>
                  <a:gd name="connsiteY87" fmla="*/ 151686 h 317548"/>
                  <a:gd name="connsiteX88" fmla="*/ 105850 w 289322"/>
                  <a:gd name="connsiteY88" fmla="*/ 144598 h 317548"/>
                  <a:gd name="connsiteX89" fmla="*/ 103027 w 289322"/>
                  <a:gd name="connsiteY89" fmla="*/ 133257 h 317548"/>
                  <a:gd name="connsiteX90" fmla="*/ 91736 w 289322"/>
                  <a:gd name="connsiteY90" fmla="*/ 127586 h 317548"/>
                  <a:gd name="connsiteX91" fmla="*/ 91736 w 289322"/>
                  <a:gd name="connsiteY91" fmla="*/ 120498 h 317548"/>
                  <a:gd name="connsiteX92" fmla="*/ 87503 w 289322"/>
                  <a:gd name="connsiteY92" fmla="*/ 111993 h 317548"/>
                  <a:gd name="connsiteX93" fmla="*/ 80446 w 289322"/>
                  <a:gd name="connsiteY93" fmla="*/ 93563 h 317548"/>
                  <a:gd name="connsiteX94" fmla="*/ 67744 w 289322"/>
                  <a:gd name="connsiteY94" fmla="*/ 90728 h 317548"/>
                  <a:gd name="connsiteX95" fmla="*/ 62099 w 289322"/>
                  <a:gd name="connsiteY95" fmla="*/ 83640 h 317548"/>
                  <a:gd name="connsiteX96" fmla="*/ 47985 w 289322"/>
                  <a:gd name="connsiteY96" fmla="*/ 77970 h 317548"/>
                  <a:gd name="connsiteX97" fmla="*/ 39517 w 289322"/>
                  <a:gd name="connsiteY97" fmla="*/ 82222 h 317548"/>
                  <a:gd name="connsiteX98" fmla="*/ 32461 w 289322"/>
                  <a:gd name="connsiteY98" fmla="*/ 93563 h 317548"/>
                  <a:gd name="connsiteX99" fmla="*/ 23993 w 289322"/>
                  <a:gd name="connsiteY99" fmla="*/ 97816 h 317548"/>
                  <a:gd name="connsiteX100" fmla="*/ 22581 w 289322"/>
                  <a:gd name="connsiteY100" fmla="*/ 99234 h 317548"/>
                  <a:gd name="connsiteX101" fmla="*/ 19759 w 289322"/>
                  <a:gd name="connsiteY101" fmla="*/ 96399 h 317548"/>
                  <a:gd name="connsiteX102" fmla="*/ 21170 w 289322"/>
                  <a:gd name="connsiteY102" fmla="*/ 86475 h 317548"/>
                  <a:gd name="connsiteX103" fmla="*/ 22581 w 289322"/>
                  <a:gd name="connsiteY103" fmla="*/ 85058 h 317548"/>
                  <a:gd name="connsiteX104" fmla="*/ 7057 w 289322"/>
                  <a:gd name="connsiteY104" fmla="*/ 82222 h 317548"/>
                  <a:gd name="connsiteX105" fmla="*/ 2823 w 289322"/>
                  <a:gd name="connsiteY105" fmla="*/ 80805 h 317548"/>
                  <a:gd name="connsiteX106" fmla="*/ 7057 w 289322"/>
                  <a:gd name="connsiteY106" fmla="*/ 68046 h 317548"/>
                  <a:gd name="connsiteX107" fmla="*/ 0 w 289322"/>
                  <a:gd name="connsiteY107" fmla="*/ 58123 h 317548"/>
                  <a:gd name="connsiteX108" fmla="*/ 2823 w 289322"/>
                  <a:gd name="connsiteY108" fmla="*/ 56705 h 317548"/>
                  <a:gd name="connsiteX109" fmla="*/ 8468 w 289322"/>
                  <a:gd name="connsiteY109" fmla="*/ 55288 h 317548"/>
                  <a:gd name="connsiteX110" fmla="*/ 12702 w 289322"/>
                  <a:gd name="connsiteY110" fmla="*/ 53870 h 317548"/>
                  <a:gd name="connsiteX111" fmla="*/ 2823 w 289322"/>
                  <a:gd name="connsiteY111" fmla="*/ 41111 h 317548"/>
                  <a:gd name="connsiteX112" fmla="*/ 7057 w 289322"/>
                  <a:gd name="connsiteY112" fmla="*/ 35441 h 317548"/>
                  <a:gd name="connsiteX113" fmla="*/ 16936 w 289322"/>
                  <a:gd name="connsiteY113" fmla="*/ 32606 h 317548"/>
                  <a:gd name="connsiteX114" fmla="*/ 32461 w 289322"/>
                  <a:gd name="connsiteY114" fmla="*/ 38276 h 317548"/>
                  <a:gd name="connsiteX115" fmla="*/ 31049 w 289322"/>
                  <a:gd name="connsiteY115" fmla="*/ 22682 h 317548"/>
                  <a:gd name="connsiteX116" fmla="*/ 38106 w 289322"/>
                  <a:gd name="connsiteY116" fmla="*/ 22682 h 317548"/>
                  <a:gd name="connsiteX117" fmla="*/ 53631 w 289322"/>
                  <a:gd name="connsiteY117" fmla="*/ 39694 h 317548"/>
                  <a:gd name="connsiteX118" fmla="*/ 62099 w 289322"/>
                  <a:gd name="connsiteY118" fmla="*/ 22682 h 317548"/>
                  <a:gd name="connsiteX119" fmla="*/ 66333 w 289322"/>
                  <a:gd name="connsiteY119" fmla="*/ 28353 h 317548"/>
                  <a:gd name="connsiteX120" fmla="*/ 69155 w 289322"/>
                  <a:gd name="connsiteY120" fmla="*/ 31188 h 317548"/>
                  <a:gd name="connsiteX121" fmla="*/ 74801 w 289322"/>
                  <a:gd name="connsiteY121" fmla="*/ 22682 h 317548"/>
                  <a:gd name="connsiteX122" fmla="*/ 76212 w 289322"/>
                  <a:gd name="connsiteY122" fmla="*/ 25517 h 317548"/>
                  <a:gd name="connsiteX123" fmla="*/ 80446 w 289322"/>
                  <a:gd name="connsiteY123" fmla="*/ 32606 h 317548"/>
                  <a:gd name="connsiteX124" fmla="*/ 83269 w 289322"/>
                  <a:gd name="connsiteY124" fmla="*/ 15594 h 317548"/>
                  <a:gd name="connsiteX125" fmla="*/ 87503 w 289322"/>
                  <a:gd name="connsiteY125" fmla="*/ 18429 h 317548"/>
                  <a:gd name="connsiteX126" fmla="*/ 90325 w 289322"/>
                  <a:gd name="connsiteY126" fmla="*/ 21265 h 317548"/>
                  <a:gd name="connsiteX127" fmla="*/ 94559 w 289322"/>
                  <a:gd name="connsiteY127" fmla="*/ 5671 h 317548"/>
                  <a:gd name="connsiteX128" fmla="*/ 104438 w 289322"/>
                  <a:gd name="connsiteY128" fmla="*/ 5671 h 31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89322" h="317548">
                    <a:moveTo>
                      <a:pt x="146778" y="270767"/>
                    </a:moveTo>
                    <a:cubicBezTo>
                      <a:pt x="151012" y="270767"/>
                      <a:pt x="152424" y="276437"/>
                      <a:pt x="152424" y="276437"/>
                    </a:cubicBezTo>
                    <a:lnTo>
                      <a:pt x="156658" y="270767"/>
                    </a:lnTo>
                    <a:lnTo>
                      <a:pt x="169359" y="275019"/>
                    </a:lnTo>
                    <a:cubicBezTo>
                      <a:pt x="169359" y="275019"/>
                      <a:pt x="180650" y="277855"/>
                      <a:pt x="186295" y="279272"/>
                    </a:cubicBezTo>
                    <a:cubicBezTo>
                      <a:pt x="191941" y="280690"/>
                      <a:pt x="194763" y="276437"/>
                      <a:pt x="198997" y="272184"/>
                    </a:cubicBezTo>
                    <a:cubicBezTo>
                      <a:pt x="201820" y="267931"/>
                      <a:pt x="206054" y="267931"/>
                      <a:pt x="213111" y="270767"/>
                    </a:cubicBezTo>
                    <a:lnTo>
                      <a:pt x="218756" y="273602"/>
                    </a:lnTo>
                    <a:lnTo>
                      <a:pt x="214522" y="276437"/>
                    </a:lnTo>
                    <a:cubicBezTo>
                      <a:pt x="214522" y="276437"/>
                      <a:pt x="213111" y="284943"/>
                      <a:pt x="211699" y="290613"/>
                    </a:cubicBezTo>
                    <a:cubicBezTo>
                      <a:pt x="208877" y="296284"/>
                      <a:pt x="211699" y="306207"/>
                      <a:pt x="211699" y="311878"/>
                    </a:cubicBezTo>
                    <a:cubicBezTo>
                      <a:pt x="211699" y="317548"/>
                      <a:pt x="203231" y="317548"/>
                      <a:pt x="197586" y="317548"/>
                    </a:cubicBezTo>
                    <a:cubicBezTo>
                      <a:pt x="191941" y="317548"/>
                      <a:pt x="189118" y="310460"/>
                      <a:pt x="186295" y="306207"/>
                    </a:cubicBezTo>
                    <a:cubicBezTo>
                      <a:pt x="183473" y="301954"/>
                      <a:pt x="172182" y="306207"/>
                      <a:pt x="167948" y="300537"/>
                    </a:cubicBezTo>
                    <a:cubicBezTo>
                      <a:pt x="163714" y="294866"/>
                      <a:pt x="146778" y="293449"/>
                      <a:pt x="142544" y="287778"/>
                    </a:cubicBezTo>
                    <a:cubicBezTo>
                      <a:pt x="136899" y="280690"/>
                      <a:pt x="143956" y="272184"/>
                      <a:pt x="146778" y="270767"/>
                    </a:cubicBezTo>
                    <a:close/>
                    <a:moveTo>
                      <a:pt x="56454" y="179221"/>
                    </a:moveTo>
                    <a:cubicBezTo>
                      <a:pt x="62099" y="176415"/>
                      <a:pt x="64922" y="182027"/>
                      <a:pt x="67745" y="187640"/>
                    </a:cubicBezTo>
                    <a:lnTo>
                      <a:pt x="70567" y="193252"/>
                    </a:lnTo>
                    <a:cubicBezTo>
                      <a:pt x="70567" y="193252"/>
                      <a:pt x="69156" y="201670"/>
                      <a:pt x="69156" y="205880"/>
                    </a:cubicBezTo>
                    <a:cubicBezTo>
                      <a:pt x="69156" y="210089"/>
                      <a:pt x="69156" y="219910"/>
                      <a:pt x="69156" y="228329"/>
                    </a:cubicBezTo>
                    <a:cubicBezTo>
                      <a:pt x="67745" y="235344"/>
                      <a:pt x="66333" y="242359"/>
                      <a:pt x="63511" y="242359"/>
                    </a:cubicBezTo>
                    <a:cubicBezTo>
                      <a:pt x="60688" y="242359"/>
                      <a:pt x="59277" y="238150"/>
                      <a:pt x="55043" y="235344"/>
                    </a:cubicBezTo>
                    <a:cubicBezTo>
                      <a:pt x="50809" y="232538"/>
                      <a:pt x="47986" y="243762"/>
                      <a:pt x="47986" y="249375"/>
                    </a:cubicBezTo>
                    <a:cubicBezTo>
                      <a:pt x="46575" y="256390"/>
                      <a:pt x="38107" y="246569"/>
                      <a:pt x="35284" y="242359"/>
                    </a:cubicBezTo>
                    <a:cubicBezTo>
                      <a:pt x="31050" y="238150"/>
                      <a:pt x="38107" y="226926"/>
                      <a:pt x="39518" y="215701"/>
                    </a:cubicBezTo>
                    <a:cubicBezTo>
                      <a:pt x="40929" y="204477"/>
                      <a:pt x="33873" y="201670"/>
                      <a:pt x="31050" y="197461"/>
                    </a:cubicBezTo>
                    <a:cubicBezTo>
                      <a:pt x="28227" y="191849"/>
                      <a:pt x="31050" y="186237"/>
                      <a:pt x="33873" y="186237"/>
                    </a:cubicBezTo>
                    <a:cubicBezTo>
                      <a:pt x="36695" y="186237"/>
                      <a:pt x="43752" y="189043"/>
                      <a:pt x="45163" y="187640"/>
                    </a:cubicBezTo>
                    <a:cubicBezTo>
                      <a:pt x="47986" y="187640"/>
                      <a:pt x="50809" y="183430"/>
                      <a:pt x="56454" y="179221"/>
                    </a:cubicBezTo>
                    <a:close/>
                    <a:moveTo>
                      <a:pt x="131254" y="0"/>
                    </a:moveTo>
                    <a:cubicBezTo>
                      <a:pt x="131254" y="1418"/>
                      <a:pt x="132665" y="4253"/>
                      <a:pt x="134076" y="7088"/>
                    </a:cubicBezTo>
                    <a:cubicBezTo>
                      <a:pt x="134076" y="9924"/>
                      <a:pt x="135488" y="12759"/>
                      <a:pt x="136899" y="14176"/>
                    </a:cubicBezTo>
                    <a:cubicBezTo>
                      <a:pt x="136899" y="15594"/>
                      <a:pt x="136899" y="18429"/>
                      <a:pt x="141133" y="18429"/>
                    </a:cubicBezTo>
                    <a:cubicBezTo>
                      <a:pt x="141133" y="18429"/>
                      <a:pt x="146778" y="21265"/>
                      <a:pt x="151012" y="22682"/>
                    </a:cubicBezTo>
                    <a:cubicBezTo>
                      <a:pt x="155246" y="24100"/>
                      <a:pt x="158069" y="25517"/>
                      <a:pt x="160892" y="26935"/>
                    </a:cubicBezTo>
                    <a:cubicBezTo>
                      <a:pt x="160892" y="28353"/>
                      <a:pt x="162303" y="29770"/>
                      <a:pt x="163714" y="34023"/>
                    </a:cubicBezTo>
                    <a:lnTo>
                      <a:pt x="158069" y="38276"/>
                    </a:lnTo>
                    <a:lnTo>
                      <a:pt x="151012" y="39694"/>
                    </a:lnTo>
                    <a:lnTo>
                      <a:pt x="139722" y="45364"/>
                    </a:lnTo>
                    <a:lnTo>
                      <a:pt x="134076" y="53870"/>
                    </a:lnTo>
                    <a:cubicBezTo>
                      <a:pt x="134076" y="53870"/>
                      <a:pt x="141133" y="59540"/>
                      <a:pt x="141133" y="65211"/>
                    </a:cubicBezTo>
                    <a:cubicBezTo>
                      <a:pt x="141133" y="69464"/>
                      <a:pt x="132665" y="70881"/>
                      <a:pt x="132665" y="73717"/>
                    </a:cubicBezTo>
                    <a:cubicBezTo>
                      <a:pt x="132665" y="77970"/>
                      <a:pt x="138310" y="86475"/>
                      <a:pt x="143956" y="89311"/>
                    </a:cubicBezTo>
                    <a:cubicBezTo>
                      <a:pt x="149601" y="92146"/>
                      <a:pt x="166537" y="103487"/>
                      <a:pt x="166537" y="103487"/>
                    </a:cubicBezTo>
                    <a:cubicBezTo>
                      <a:pt x="166537" y="103487"/>
                      <a:pt x="170771" y="116245"/>
                      <a:pt x="172182" y="117663"/>
                    </a:cubicBezTo>
                    <a:cubicBezTo>
                      <a:pt x="173593" y="120498"/>
                      <a:pt x="177827" y="131839"/>
                      <a:pt x="179239" y="134675"/>
                    </a:cubicBezTo>
                    <a:cubicBezTo>
                      <a:pt x="180650" y="136092"/>
                      <a:pt x="194763" y="150268"/>
                      <a:pt x="200409" y="153104"/>
                    </a:cubicBezTo>
                    <a:cubicBezTo>
                      <a:pt x="206054" y="155939"/>
                      <a:pt x="222990" y="153104"/>
                      <a:pt x="222990" y="153104"/>
                    </a:cubicBezTo>
                    <a:lnTo>
                      <a:pt x="230047" y="158774"/>
                    </a:lnTo>
                    <a:lnTo>
                      <a:pt x="222990" y="168698"/>
                    </a:lnTo>
                    <a:lnTo>
                      <a:pt x="234280" y="175786"/>
                    </a:lnTo>
                    <a:cubicBezTo>
                      <a:pt x="234280" y="175786"/>
                      <a:pt x="248394" y="180039"/>
                      <a:pt x="255450" y="182874"/>
                    </a:cubicBezTo>
                    <a:cubicBezTo>
                      <a:pt x="262507" y="184291"/>
                      <a:pt x="270975" y="191380"/>
                      <a:pt x="270975" y="191380"/>
                    </a:cubicBezTo>
                    <a:lnTo>
                      <a:pt x="282266" y="199885"/>
                    </a:lnTo>
                    <a:lnTo>
                      <a:pt x="289322" y="212644"/>
                    </a:lnTo>
                    <a:lnTo>
                      <a:pt x="282266" y="221150"/>
                    </a:lnTo>
                    <a:cubicBezTo>
                      <a:pt x="282266" y="221150"/>
                      <a:pt x="276620" y="212644"/>
                      <a:pt x="273798" y="208391"/>
                    </a:cubicBezTo>
                    <a:cubicBezTo>
                      <a:pt x="270975" y="202721"/>
                      <a:pt x="266741" y="208391"/>
                      <a:pt x="263918" y="208391"/>
                    </a:cubicBezTo>
                    <a:cubicBezTo>
                      <a:pt x="262507" y="206973"/>
                      <a:pt x="259684" y="205556"/>
                      <a:pt x="256862" y="198468"/>
                    </a:cubicBezTo>
                    <a:cubicBezTo>
                      <a:pt x="254039" y="191380"/>
                      <a:pt x="252628" y="201303"/>
                      <a:pt x="252628" y="201303"/>
                    </a:cubicBezTo>
                    <a:lnTo>
                      <a:pt x="245571" y="208391"/>
                    </a:lnTo>
                    <a:cubicBezTo>
                      <a:pt x="245571" y="208391"/>
                      <a:pt x="241337" y="218314"/>
                      <a:pt x="241337" y="221150"/>
                    </a:cubicBezTo>
                    <a:cubicBezTo>
                      <a:pt x="241337" y="223985"/>
                      <a:pt x="246982" y="228238"/>
                      <a:pt x="246982" y="228238"/>
                    </a:cubicBezTo>
                    <a:lnTo>
                      <a:pt x="256862" y="231073"/>
                    </a:lnTo>
                    <a:lnTo>
                      <a:pt x="256862" y="249502"/>
                    </a:lnTo>
                    <a:lnTo>
                      <a:pt x="249805" y="249502"/>
                    </a:lnTo>
                    <a:lnTo>
                      <a:pt x="241337" y="256590"/>
                    </a:lnTo>
                    <a:cubicBezTo>
                      <a:pt x="241337" y="256590"/>
                      <a:pt x="239926" y="267931"/>
                      <a:pt x="238514" y="269349"/>
                    </a:cubicBezTo>
                    <a:cubicBezTo>
                      <a:pt x="237103" y="270767"/>
                      <a:pt x="228635" y="280690"/>
                      <a:pt x="228635" y="280690"/>
                    </a:cubicBezTo>
                    <a:lnTo>
                      <a:pt x="218756" y="273602"/>
                    </a:lnTo>
                    <a:lnTo>
                      <a:pt x="225813" y="265096"/>
                    </a:lnTo>
                    <a:lnTo>
                      <a:pt x="227224" y="256590"/>
                    </a:lnTo>
                    <a:lnTo>
                      <a:pt x="231458" y="253755"/>
                    </a:lnTo>
                    <a:lnTo>
                      <a:pt x="231458" y="246667"/>
                    </a:lnTo>
                    <a:cubicBezTo>
                      <a:pt x="231458" y="246667"/>
                      <a:pt x="225813" y="233908"/>
                      <a:pt x="222990" y="226820"/>
                    </a:cubicBezTo>
                    <a:cubicBezTo>
                      <a:pt x="220167" y="221150"/>
                      <a:pt x="217345" y="215479"/>
                      <a:pt x="217345" y="215479"/>
                    </a:cubicBezTo>
                    <a:lnTo>
                      <a:pt x="204643" y="212644"/>
                    </a:lnTo>
                    <a:lnTo>
                      <a:pt x="201820" y="205556"/>
                    </a:lnTo>
                    <a:cubicBezTo>
                      <a:pt x="201820" y="205556"/>
                      <a:pt x="198997" y="198468"/>
                      <a:pt x="197586" y="197050"/>
                    </a:cubicBezTo>
                    <a:cubicBezTo>
                      <a:pt x="196175" y="194215"/>
                      <a:pt x="191941" y="202721"/>
                      <a:pt x="189118" y="195632"/>
                    </a:cubicBezTo>
                    <a:cubicBezTo>
                      <a:pt x="184884" y="188544"/>
                      <a:pt x="186295" y="191380"/>
                      <a:pt x="186295" y="191380"/>
                    </a:cubicBezTo>
                    <a:cubicBezTo>
                      <a:pt x="186295" y="191380"/>
                      <a:pt x="176416" y="189962"/>
                      <a:pt x="176416" y="188544"/>
                    </a:cubicBezTo>
                    <a:cubicBezTo>
                      <a:pt x="175005" y="185709"/>
                      <a:pt x="169359" y="181456"/>
                      <a:pt x="169359" y="181456"/>
                    </a:cubicBezTo>
                    <a:cubicBezTo>
                      <a:pt x="169359" y="181456"/>
                      <a:pt x="160892" y="178621"/>
                      <a:pt x="159480" y="174368"/>
                    </a:cubicBezTo>
                    <a:cubicBezTo>
                      <a:pt x="156658" y="170115"/>
                      <a:pt x="149601" y="171533"/>
                      <a:pt x="149601" y="171533"/>
                    </a:cubicBezTo>
                    <a:lnTo>
                      <a:pt x="134076" y="160192"/>
                    </a:lnTo>
                    <a:lnTo>
                      <a:pt x="117140" y="151686"/>
                    </a:lnTo>
                    <a:cubicBezTo>
                      <a:pt x="117140" y="151686"/>
                      <a:pt x="108672" y="146016"/>
                      <a:pt x="105850" y="144598"/>
                    </a:cubicBezTo>
                    <a:cubicBezTo>
                      <a:pt x="104438" y="141763"/>
                      <a:pt x="103027" y="133257"/>
                      <a:pt x="103027" y="133257"/>
                    </a:cubicBezTo>
                    <a:lnTo>
                      <a:pt x="91736" y="127586"/>
                    </a:lnTo>
                    <a:cubicBezTo>
                      <a:pt x="91736" y="127586"/>
                      <a:pt x="90325" y="123334"/>
                      <a:pt x="91736" y="120498"/>
                    </a:cubicBezTo>
                    <a:cubicBezTo>
                      <a:pt x="91736" y="119081"/>
                      <a:pt x="88914" y="114828"/>
                      <a:pt x="87503" y="111993"/>
                    </a:cubicBezTo>
                    <a:cubicBezTo>
                      <a:pt x="86091" y="107740"/>
                      <a:pt x="84680" y="102069"/>
                      <a:pt x="80446" y="93563"/>
                    </a:cubicBezTo>
                    <a:cubicBezTo>
                      <a:pt x="74801" y="85058"/>
                      <a:pt x="70567" y="92146"/>
                      <a:pt x="67744" y="90728"/>
                    </a:cubicBezTo>
                    <a:cubicBezTo>
                      <a:pt x="64921" y="90728"/>
                      <a:pt x="62099" y="83640"/>
                      <a:pt x="62099" y="83640"/>
                    </a:cubicBezTo>
                    <a:cubicBezTo>
                      <a:pt x="62099" y="83640"/>
                      <a:pt x="52219" y="79387"/>
                      <a:pt x="47985" y="77970"/>
                    </a:cubicBezTo>
                    <a:cubicBezTo>
                      <a:pt x="43751" y="76552"/>
                      <a:pt x="39517" y="82222"/>
                      <a:pt x="39517" y="82222"/>
                    </a:cubicBezTo>
                    <a:cubicBezTo>
                      <a:pt x="39517" y="82222"/>
                      <a:pt x="33872" y="92146"/>
                      <a:pt x="32461" y="93563"/>
                    </a:cubicBezTo>
                    <a:cubicBezTo>
                      <a:pt x="31049" y="96399"/>
                      <a:pt x="25404" y="97816"/>
                      <a:pt x="23993" y="97816"/>
                    </a:cubicBezTo>
                    <a:cubicBezTo>
                      <a:pt x="22581" y="97816"/>
                      <a:pt x="22581" y="97816"/>
                      <a:pt x="22581" y="99234"/>
                    </a:cubicBezTo>
                    <a:lnTo>
                      <a:pt x="19759" y="96399"/>
                    </a:lnTo>
                    <a:lnTo>
                      <a:pt x="21170" y="86475"/>
                    </a:lnTo>
                    <a:lnTo>
                      <a:pt x="22581" y="85058"/>
                    </a:lnTo>
                    <a:lnTo>
                      <a:pt x="7057" y="82222"/>
                    </a:lnTo>
                    <a:lnTo>
                      <a:pt x="2823" y="80805"/>
                    </a:lnTo>
                    <a:lnTo>
                      <a:pt x="7057" y="68046"/>
                    </a:lnTo>
                    <a:lnTo>
                      <a:pt x="0" y="58123"/>
                    </a:lnTo>
                    <a:lnTo>
                      <a:pt x="2823" y="56705"/>
                    </a:lnTo>
                    <a:lnTo>
                      <a:pt x="8468" y="55288"/>
                    </a:lnTo>
                    <a:lnTo>
                      <a:pt x="12702" y="53870"/>
                    </a:lnTo>
                    <a:lnTo>
                      <a:pt x="2823" y="41111"/>
                    </a:lnTo>
                    <a:lnTo>
                      <a:pt x="7057" y="35441"/>
                    </a:lnTo>
                    <a:lnTo>
                      <a:pt x="16936" y="32606"/>
                    </a:lnTo>
                    <a:lnTo>
                      <a:pt x="32461" y="38276"/>
                    </a:lnTo>
                    <a:lnTo>
                      <a:pt x="31049" y="22682"/>
                    </a:lnTo>
                    <a:lnTo>
                      <a:pt x="38106" y="22682"/>
                    </a:lnTo>
                    <a:lnTo>
                      <a:pt x="53631" y="39694"/>
                    </a:lnTo>
                    <a:lnTo>
                      <a:pt x="62099" y="22682"/>
                    </a:lnTo>
                    <a:lnTo>
                      <a:pt x="66333" y="28353"/>
                    </a:lnTo>
                    <a:lnTo>
                      <a:pt x="69155" y="31188"/>
                    </a:lnTo>
                    <a:lnTo>
                      <a:pt x="74801" y="22682"/>
                    </a:lnTo>
                    <a:lnTo>
                      <a:pt x="76212" y="25517"/>
                    </a:lnTo>
                    <a:lnTo>
                      <a:pt x="80446" y="32606"/>
                    </a:lnTo>
                    <a:lnTo>
                      <a:pt x="83269" y="15594"/>
                    </a:lnTo>
                    <a:lnTo>
                      <a:pt x="87503" y="18429"/>
                    </a:lnTo>
                    <a:lnTo>
                      <a:pt x="90325" y="21265"/>
                    </a:lnTo>
                    <a:lnTo>
                      <a:pt x="94559" y="5671"/>
                    </a:lnTo>
                    <a:lnTo>
                      <a:pt x="104438" y="56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3" name="Ireland"/>
              <p:cNvSpPr>
                <a:spLocks/>
              </p:cNvSpPr>
              <p:nvPr/>
            </p:nvSpPr>
            <p:spPr bwMode="auto">
              <a:xfrm>
                <a:off x="4803536" y="2268479"/>
                <a:ext cx="108285" cy="108282"/>
              </a:xfrm>
              <a:custGeom>
                <a:avLst/>
                <a:gdLst>
                  <a:gd name="T0" fmla="*/ 9 w 77"/>
                  <a:gd name="T1" fmla="*/ 56 h 77"/>
                  <a:gd name="T2" fmla="*/ 9 w 77"/>
                  <a:gd name="T3" fmla="*/ 56 h 77"/>
                  <a:gd name="T4" fmla="*/ 0 w 77"/>
                  <a:gd name="T5" fmla="*/ 66 h 77"/>
                  <a:gd name="T6" fmla="*/ 5 w 77"/>
                  <a:gd name="T7" fmla="*/ 74 h 77"/>
                  <a:gd name="T8" fmla="*/ 12 w 77"/>
                  <a:gd name="T9" fmla="*/ 69 h 77"/>
                  <a:gd name="T10" fmla="*/ 12 w 77"/>
                  <a:gd name="T11" fmla="*/ 75 h 77"/>
                  <a:gd name="T12" fmla="*/ 21 w 77"/>
                  <a:gd name="T13" fmla="*/ 77 h 77"/>
                  <a:gd name="T14" fmla="*/ 33 w 77"/>
                  <a:gd name="T15" fmla="*/ 74 h 77"/>
                  <a:gd name="T16" fmla="*/ 43 w 77"/>
                  <a:gd name="T17" fmla="*/ 69 h 77"/>
                  <a:gd name="T18" fmla="*/ 55 w 77"/>
                  <a:gd name="T19" fmla="*/ 63 h 77"/>
                  <a:gd name="T20" fmla="*/ 68 w 77"/>
                  <a:gd name="T21" fmla="*/ 62 h 77"/>
                  <a:gd name="T22" fmla="*/ 74 w 77"/>
                  <a:gd name="T23" fmla="*/ 50 h 77"/>
                  <a:gd name="T24" fmla="*/ 77 w 77"/>
                  <a:gd name="T25" fmla="*/ 43 h 77"/>
                  <a:gd name="T26" fmla="*/ 74 w 77"/>
                  <a:gd name="T27" fmla="*/ 35 h 77"/>
                  <a:gd name="T28" fmla="*/ 73 w 77"/>
                  <a:gd name="T29" fmla="*/ 27 h 77"/>
                  <a:gd name="T30" fmla="*/ 69 w 77"/>
                  <a:gd name="T31" fmla="*/ 24 h 77"/>
                  <a:gd name="T32" fmla="*/ 65 w 77"/>
                  <a:gd name="T33" fmla="*/ 22 h 77"/>
                  <a:gd name="T34" fmla="*/ 64 w 77"/>
                  <a:gd name="T35" fmla="*/ 22 h 77"/>
                  <a:gd name="T36" fmla="*/ 62 w 77"/>
                  <a:gd name="T37" fmla="*/ 19 h 77"/>
                  <a:gd name="T38" fmla="*/ 59 w 77"/>
                  <a:gd name="T39" fmla="*/ 23 h 77"/>
                  <a:gd name="T40" fmla="*/ 59 w 77"/>
                  <a:gd name="T41" fmla="*/ 23 h 77"/>
                  <a:gd name="T42" fmla="*/ 50 w 77"/>
                  <a:gd name="T43" fmla="*/ 27 h 77"/>
                  <a:gd name="T44" fmla="*/ 49 w 77"/>
                  <a:gd name="T45" fmla="*/ 27 h 77"/>
                  <a:gd name="T46" fmla="*/ 45 w 77"/>
                  <a:gd name="T47" fmla="*/ 22 h 77"/>
                  <a:gd name="T48" fmla="*/ 43 w 77"/>
                  <a:gd name="T49" fmla="*/ 19 h 77"/>
                  <a:gd name="T50" fmla="*/ 43 w 77"/>
                  <a:gd name="T51" fmla="*/ 18 h 77"/>
                  <a:gd name="T52" fmla="*/ 43 w 77"/>
                  <a:gd name="T53" fmla="*/ 17 h 77"/>
                  <a:gd name="T54" fmla="*/ 48 w 77"/>
                  <a:gd name="T55" fmla="*/ 11 h 77"/>
                  <a:gd name="T56" fmla="*/ 54 w 77"/>
                  <a:gd name="T57" fmla="*/ 6 h 77"/>
                  <a:gd name="T58" fmla="*/ 54 w 77"/>
                  <a:gd name="T59" fmla="*/ 0 h 77"/>
                  <a:gd name="T60" fmla="*/ 45 w 77"/>
                  <a:gd name="T61" fmla="*/ 2 h 77"/>
                  <a:gd name="T62" fmla="*/ 40 w 77"/>
                  <a:gd name="T63" fmla="*/ 5 h 77"/>
                  <a:gd name="T64" fmla="*/ 35 w 77"/>
                  <a:gd name="T65" fmla="*/ 12 h 77"/>
                  <a:gd name="T66" fmla="*/ 39 w 77"/>
                  <a:gd name="T67" fmla="*/ 16 h 77"/>
                  <a:gd name="T68" fmla="*/ 32 w 77"/>
                  <a:gd name="T69" fmla="*/ 22 h 77"/>
                  <a:gd name="T70" fmla="*/ 20 w 77"/>
                  <a:gd name="T71" fmla="*/ 20 h 77"/>
                  <a:gd name="T72" fmla="*/ 12 w 77"/>
                  <a:gd name="T73" fmla="*/ 25 h 77"/>
                  <a:gd name="T74" fmla="*/ 15 w 77"/>
                  <a:gd name="T75" fmla="*/ 39 h 77"/>
                  <a:gd name="T76" fmla="*/ 24 w 77"/>
                  <a:gd name="T77" fmla="*/ 42 h 77"/>
                  <a:gd name="T78" fmla="*/ 20 w 77"/>
                  <a:gd name="T79" fmla="*/ 48 h 77"/>
                  <a:gd name="T80" fmla="*/ 13 w 77"/>
                  <a:gd name="T81" fmla="*/ 53 h 77"/>
                  <a:gd name="T82" fmla="*/ 20 w 77"/>
                  <a:gd name="T83" fmla="*/ 54 h 77"/>
                  <a:gd name="T84" fmla="*/ 17 w 77"/>
                  <a:gd name="T85" fmla="*/ 57 h 77"/>
                  <a:gd name="T86" fmla="*/ 9 w 77"/>
                  <a:gd name="T87"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7">
                    <a:moveTo>
                      <a:pt x="9" y="56"/>
                    </a:moveTo>
                    <a:lnTo>
                      <a:pt x="9" y="56"/>
                    </a:lnTo>
                    <a:lnTo>
                      <a:pt x="0" y="66"/>
                    </a:lnTo>
                    <a:lnTo>
                      <a:pt x="5" y="74"/>
                    </a:lnTo>
                    <a:lnTo>
                      <a:pt x="12" y="69"/>
                    </a:lnTo>
                    <a:lnTo>
                      <a:pt x="12" y="75"/>
                    </a:lnTo>
                    <a:lnTo>
                      <a:pt x="21" y="77"/>
                    </a:lnTo>
                    <a:lnTo>
                      <a:pt x="33" y="74"/>
                    </a:lnTo>
                    <a:cubicBezTo>
                      <a:pt x="33" y="74"/>
                      <a:pt x="39" y="70"/>
                      <a:pt x="43" y="69"/>
                    </a:cubicBezTo>
                    <a:cubicBezTo>
                      <a:pt x="47" y="67"/>
                      <a:pt x="52" y="62"/>
                      <a:pt x="55" y="63"/>
                    </a:cubicBezTo>
                    <a:cubicBezTo>
                      <a:pt x="58" y="64"/>
                      <a:pt x="66" y="63"/>
                      <a:pt x="68" y="62"/>
                    </a:cubicBezTo>
                    <a:cubicBezTo>
                      <a:pt x="70" y="60"/>
                      <a:pt x="72" y="52"/>
                      <a:pt x="74" y="50"/>
                    </a:cubicBezTo>
                    <a:cubicBezTo>
                      <a:pt x="75" y="48"/>
                      <a:pt x="77" y="43"/>
                      <a:pt x="77" y="43"/>
                    </a:cubicBezTo>
                    <a:lnTo>
                      <a:pt x="74" y="35"/>
                    </a:lnTo>
                    <a:lnTo>
                      <a:pt x="73" y="27"/>
                    </a:lnTo>
                    <a:lnTo>
                      <a:pt x="69" y="24"/>
                    </a:lnTo>
                    <a:lnTo>
                      <a:pt x="65" y="22"/>
                    </a:lnTo>
                    <a:lnTo>
                      <a:pt x="64" y="22"/>
                    </a:lnTo>
                    <a:lnTo>
                      <a:pt x="62" y="19"/>
                    </a:lnTo>
                    <a:lnTo>
                      <a:pt x="59" y="23"/>
                    </a:lnTo>
                    <a:lnTo>
                      <a:pt x="59" y="23"/>
                    </a:lnTo>
                    <a:cubicBezTo>
                      <a:pt x="59" y="23"/>
                      <a:pt x="53" y="27"/>
                      <a:pt x="50" y="27"/>
                    </a:cubicBezTo>
                    <a:cubicBezTo>
                      <a:pt x="50" y="27"/>
                      <a:pt x="50" y="27"/>
                      <a:pt x="49" y="27"/>
                    </a:cubicBezTo>
                    <a:cubicBezTo>
                      <a:pt x="47" y="26"/>
                      <a:pt x="47" y="24"/>
                      <a:pt x="45" y="22"/>
                    </a:cubicBezTo>
                    <a:cubicBezTo>
                      <a:pt x="44" y="20"/>
                      <a:pt x="43" y="19"/>
                      <a:pt x="43" y="19"/>
                    </a:cubicBezTo>
                    <a:lnTo>
                      <a:pt x="43" y="18"/>
                    </a:lnTo>
                    <a:lnTo>
                      <a:pt x="43" y="17"/>
                    </a:lnTo>
                    <a:lnTo>
                      <a:pt x="48" y="11"/>
                    </a:lnTo>
                    <a:lnTo>
                      <a:pt x="54" y="6"/>
                    </a:lnTo>
                    <a:lnTo>
                      <a:pt x="54" y="0"/>
                    </a:lnTo>
                    <a:lnTo>
                      <a:pt x="45" y="2"/>
                    </a:lnTo>
                    <a:lnTo>
                      <a:pt x="40" y="5"/>
                    </a:lnTo>
                    <a:lnTo>
                      <a:pt x="35" y="12"/>
                    </a:lnTo>
                    <a:cubicBezTo>
                      <a:pt x="35" y="12"/>
                      <a:pt x="40" y="12"/>
                      <a:pt x="39" y="16"/>
                    </a:cubicBezTo>
                    <a:cubicBezTo>
                      <a:pt x="37" y="20"/>
                      <a:pt x="36" y="22"/>
                      <a:pt x="32" y="22"/>
                    </a:cubicBezTo>
                    <a:cubicBezTo>
                      <a:pt x="27" y="21"/>
                      <a:pt x="25" y="20"/>
                      <a:pt x="20" y="20"/>
                    </a:cubicBezTo>
                    <a:cubicBezTo>
                      <a:pt x="16" y="20"/>
                      <a:pt x="12" y="20"/>
                      <a:pt x="12" y="25"/>
                    </a:cubicBezTo>
                    <a:cubicBezTo>
                      <a:pt x="13" y="30"/>
                      <a:pt x="12" y="35"/>
                      <a:pt x="15" y="39"/>
                    </a:cubicBezTo>
                    <a:cubicBezTo>
                      <a:pt x="19" y="42"/>
                      <a:pt x="24" y="42"/>
                      <a:pt x="24" y="42"/>
                    </a:cubicBezTo>
                    <a:lnTo>
                      <a:pt x="20" y="48"/>
                    </a:lnTo>
                    <a:lnTo>
                      <a:pt x="13" y="53"/>
                    </a:lnTo>
                    <a:lnTo>
                      <a:pt x="20" y="54"/>
                    </a:lnTo>
                    <a:lnTo>
                      <a:pt x="17" y="57"/>
                    </a:lnTo>
                    <a:lnTo>
                      <a:pt x="9" y="5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4" name="Iceland"/>
              <p:cNvSpPr>
                <a:spLocks/>
              </p:cNvSpPr>
              <p:nvPr/>
            </p:nvSpPr>
            <p:spPr bwMode="auto">
              <a:xfrm>
                <a:off x="4570487" y="1943634"/>
                <a:ext cx="228339" cy="91804"/>
              </a:xfrm>
              <a:custGeom>
                <a:avLst/>
                <a:gdLst>
                  <a:gd name="T0" fmla="*/ 26 w 160"/>
                  <a:gd name="T1" fmla="*/ 31 h 64"/>
                  <a:gd name="T2" fmla="*/ 0 w 160"/>
                  <a:gd name="T3" fmla="*/ 36 h 64"/>
                  <a:gd name="T4" fmla="*/ 18 w 160"/>
                  <a:gd name="T5" fmla="*/ 36 h 64"/>
                  <a:gd name="T6" fmla="*/ 28 w 160"/>
                  <a:gd name="T7" fmla="*/ 46 h 64"/>
                  <a:gd name="T8" fmla="*/ 16 w 160"/>
                  <a:gd name="T9" fmla="*/ 51 h 64"/>
                  <a:gd name="T10" fmla="*/ 27 w 160"/>
                  <a:gd name="T11" fmla="*/ 55 h 64"/>
                  <a:gd name="T12" fmla="*/ 45 w 160"/>
                  <a:gd name="T13" fmla="*/ 58 h 64"/>
                  <a:gd name="T14" fmla="*/ 71 w 160"/>
                  <a:gd name="T15" fmla="*/ 63 h 64"/>
                  <a:gd name="T16" fmla="*/ 97 w 160"/>
                  <a:gd name="T17" fmla="*/ 56 h 64"/>
                  <a:gd name="T18" fmla="*/ 125 w 160"/>
                  <a:gd name="T19" fmla="*/ 45 h 64"/>
                  <a:gd name="T20" fmla="*/ 141 w 160"/>
                  <a:gd name="T21" fmla="*/ 40 h 64"/>
                  <a:gd name="T22" fmla="*/ 157 w 160"/>
                  <a:gd name="T23" fmla="*/ 33 h 64"/>
                  <a:gd name="T24" fmla="*/ 154 w 160"/>
                  <a:gd name="T25" fmla="*/ 18 h 64"/>
                  <a:gd name="T26" fmla="*/ 142 w 160"/>
                  <a:gd name="T27" fmla="*/ 11 h 64"/>
                  <a:gd name="T28" fmla="*/ 146 w 160"/>
                  <a:gd name="T29" fmla="*/ 3 h 64"/>
                  <a:gd name="T30" fmla="*/ 127 w 160"/>
                  <a:gd name="T31" fmla="*/ 2 h 64"/>
                  <a:gd name="T32" fmla="*/ 113 w 160"/>
                  <a:gd name="T33" fmla="*/ 9 h 64"/>
                  <a:gd name="T34" fmla="*/ 102 w 160"/>
                  <a:gd name="T35" fmla="*/ 11 h 64"/>
                  <a:gd name="T36" fmla="*/ 91 w 160"/>
                  <a:gd name="T37" fmla="*/ 8 h 64"/>
                  <a:gd name="T38" fmla="*/ 86 w 160"/>
                  <a:gd name="T39" fmla="*/ 9 h 64"/>
                  <a:gd name="T40" fmla="*/ 73 w 160"/>
                  <a:gd name="T41" fmla="*/ 15 h 64"/>
                  <a:gd name="T42" fmla="*/ 62 w 160"/>
                  <a:gd name="T43" fmla="*/ 8 h 64"/>
                  <a:gd name="T44" fmla="*/ 57 w 160"/>
                  <a:gd name="T45" fmla="*/ 21 h 64"/>
                  <a:gd name="T46" fmla="*/ 51 w 160"/>
                  <a:gd name="T47" fmla="*/ 22 h 64"/>
                  <a:gd name="T48" fmla="*/ 46 w 160"/>
                  <a:gd name="T49" fmla="*/ 11 h 64"/>
                  <a:gd name="T50" fmla="*/ 24 w 160"/>
                  <a:gd name="T51" fmla="*/ 0 h 64"/>
                  <a:gd name="T52" fmla="*/ 23 w 160"/>
                  <a:gd name="T53" fmla="*/ 9 h 64"/>
                  <a:gd name="T54" fmla="*/ 9 w 160"/>
                  <a:gd name="T55" fmla="*/ 13 h 64"/>
                  <a:gd name="T56" fmla="*/ 0 w 160"/>
                  <a:gd name="T57" fmla="*/ 21 h 64"/>
                  <a:gd name="T58" fmla="*/ 13 w 160"/>
                  <a:gd name="T59" fmla="*/ 22 h 64"/>
                  <a:gd name="T60" fmla="*/ 28 w 160"/>
                  <a:gd name="T61" fmla="*/ 23 h 64"/>
                  <a:gd name="T62" fmla="*/ 26 w 160"/>
                  <a:gd name="T6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64">
                    <a:moveTo>
                      <a:pt x="26" y="31"/>
                    </a:moveTo>
                    <a:lnTo>
                      <a:pt x="26" y="31"/>
                    </a:lnTo>
                    <a:lnTo>
                      <a:pt x="13" y="31"/>
                    </a:lnTo>
                    <a:lnTo>
                      <a:pt x="0" y="36"/>
                    </a:lnTo>
                    <a:lnTo>
                      <a:pt x="8" y="38"/>
                    </a:lnTo>
                    <a:lnTo>
                      <a:pt x="18" y="36"/>
                    </a:lnTo>
                    <a:lnTo>
                      <a:pt x="25" y="39"/>
                    </a:lnTo>
                    <a:lnTo>
                      <a:pt x="28" y="46"/>
                    </a:lnTo>
                    <a:lnTo>
                      <a:pt x="25" y="51"/>
                    </a:lnTo>
                    <a:lnTo>
                      <a:pt x="16" y="51"/>
                    </a:lnTo>
                    <a:lnTo>
                      <a:pt x="15" y="54"/>
                    </a:lnTo>
                    <a:lnTo>
                      <a:pt x="27" y="55"/>
                    </a:lnTo>
                    <a:lnTo>
                      <a:pt x="36" y="54"/>
                    </a:lnTo>
                    <a:lnTo>
                      <a:pt x="45" y="58"/>
                    </a:lnTo>
                    <a:lnTo>
                      <a:pt x="58" y="63"/>
                    </a:lnTo>
                    <a:cubicBezTo>
                      <a:pt x="58" y="63"/>
                      <a:pt x="68" y="63"/>
                      <a:pt x="71" y="63"/>
                    </a:cubicBezTo>
                    <a:cubicBezTo>
                      <a:pt x="74" y="64"/>
                      <a:pt x="85" y="63"/>
                      <a:pt x="87" y="61"/>
                    </a:cubicBezTo>
                    <a:cubicBezTo>
                      <a:pt x="88" y="59"/>
                      <a:pt x="94" y="58"/>
                      <a:pt x="97" y="56"/>
                    </a:cubicBezTo>
                    <a:cubicBezTo>
                      <a:pt x="99" y="55"/>
                      <a:pt x="108" y="55"/>
                      <a:pt x="112" y="52"/>
                    </a:cubicBezTo>
                    <a:cubicBezTo>
                      <a:pt x="117" y="49"/>
                      <a:pt x="125" y="45"/>
                      <a:pt x="125" y="45"/>
                    </a:cubicBezTo>
                    <a:lnTo>
                      <a:pt x="134" y="46"/>
                    </a:lnTo>
                    <a:lnTo>
                      <a:pt x="141" y="40"/>
                    </a:lnTo>
                    <a:cubicBezTo>
                      <a:pt x="141" y="40"/>
                      <a:pt x="145" y="38"/>
                      <a:pt x="147" y="38"/>
                    </a:cubicBezTo>
                    <a:cubicBezTo>
                      <a:pt x="149" y="38"/>
                      <a:pt x="157" y="33"/>
                      <a:pt x="157" y="33"/>
                    </a:cubicBezTo>
                    <a:cubicBezTo>
                      <a:pt x="157" y="33"/>
                      <a:pt x="160" y="26"/>
                      <a:pt x="159" y="24"/>
                    </a:cubicBezTo>
                    <a:cubicBezTo>
                      <a:pt x="157" y="22"/>
                      <a:pt x="154" y="18"/>
                      <a:pt x="154" y="18"/>
                    </a:cubicBezTo>
                    <a:lnTo>
                      <a:pt x="146" y="16"/>
                    </a:lnTo>
                    <a:lnTo>
                      <a:pt x="142" y="11"/>
                    </a:lnTo>
                    <a:lnTo>
                      <a:pt x="146" y="6"/>
                    </a:lnTo>
                    <a:lnTo>
                      <a:pt x="146" y="3"/>
                    </a:lnTo>
                    <a:lnTo>
                      <a:pt x="134" y="6"/>
                    </a:lnTo>
                    <a:cubicBezTo>
                      <a:pt x="134" y="6"/>
                      <a:pt x="129" y="2"/>
                      <a:pt x="127" y="2"/>
                    </a:cubicBezTo>
                    <a:cubicBezTo>
                      <a:pt x="124" y="2"/>
                      <a:pt x="117" y="4"/>
                      <a:pt x="117" y="4"/>
                    </a:cubicBezTo>
                    <a:lnTo>
                      <a:pt x="113" y="9"/>
                    </a:lnTo>
                    <a:cubicBezTo>
                      <a:pt x="113" y="9"/>
                      <a:pt x="110" y="4"/>
                      <a:pt x="108" y="6"/>
                    </a:cubicBezTo>
                    <a:cubicBezTo>
                      <a:pt x="106" y="7"/>
                      <a:pt x="102" y="11"/>
                      <a:pt x="102" y="11"/>
                    </a:cubicBezTo>
                    <a:lnTo>
                      <a:pt x="97" y="6"/>
                    </a:lnTo>
                    <a:lnTo>
                      <a:pt x="91" y="8"/>
                    </a:lnTo>
                    <a:cubicBezTo>
                      <a:pt x="91" y="8"/>
                      <a:pt x="92" y="14"/>
                      <a:pt x="90" y="13"/>
                    </a:cubicBezTo>
                    <a:cubicBezTo>
                      <a:pt x="88" y="11"/>
                      <a:pt x="86" y="9"/>
                      <a:pt x="86" y="9"/>
                    </a:cubicBezTo>
                    <a:lnTo>
                      <a:pt x="75" y="11"/>
                    </a:lnTo>
                    <a:cubicBezTo>
                      <a:pt x="75" y="11"/>
                      <a:pt x="77" y="16"/>
                      <a:pt x="73" y="15"/>
                    </a:cubicBezTo>
                    <a:lnTo>
                      <a:pt x="69" y="14"/>
                    </a:lnTo>
                    <a:lnTo>
                      <a:pt x="62" y="8"/>
                    </a:lnTo>
                    <a:lnTo>
                      <a:pt x="58" y="16"/>
                    </a:lnTo>
                    <a:lnTo>
                      <a:pt x="57" y="21"/>
                    </a:lnTo>
                    <a:lnTo>
                      <a:pt x="55" y="17"/>
                    </a:lnTo>
                    <a:cubicBezTo>
                      <a:pt x="55" y="17"/>
                      <a:pt x="55" y="22"/>
                      <a:pt x="51" y="22"/>
                    </a:cubicBezTo>
                    <a:cubicBezTo>
                      <a:pt x="47" y="22"/>
                      <a:pt x="42" y="24"/>
                      <a:pt x="43" y="21"/>
                    </a:cubicBezTo>
                    <a:cubicBezTo>
                      <a:pt x="45" y="17"/>
                      <a:pt x="48" y="11"/>
                      <a:pt x="46" y="11"/>
                    </a:cubicBezTo>
                    <a:cubicBezTo>
                      <a:pt x="43" y="11"/>
                      <a:pt x="34" y="3"/>
                      <a:pt x="34" y="3"/>
                    </a:cubicBezTo>
                    <a:lnTo>
                      <a:pt x="24" y="0"/>
                    </a:lnTo>
                    <a:lnTo>
                      <a:pt x="25" y="6"/>
                    </a:lnTo>
                    <a:lnTo>
                      <a:pt x="23" y="9"/>
                    </a:lnTo>
                    <a:lnTo>
                      <a:pt x="16" y="6"/>
                    </a:lnTo>
                    <a:lnTo>
                      <a:pt x="9" y="13"/>
                    </a:lnTo>
                    <a:lnTo>
                      <a:pt x="2" y="16"/>
                    </a:lnTo>
                    <a:lnTo>
                      <a:pt x="0" y="21"/>
                    </a:lnTo>
                    <a:lnTo>
                      <a:pt x="5" y="24"/>
                    </a:lnTo>
                    <a:lnTo>
                      <a:pt x="13" y="22"/>
                    </a:lnTo>
                    <a:lnTo>
                      <a:pt x="20" y="21"/>
                    </a:lnTo>
                    <a:lnTo>
                      <a:pt x="28" y="23"/>
                    </a:lnTo>
                    <a:lnTo>
                      <a:pt x="27" y="26"/>
                    </a:lnTo>
                    <a:lnTo>
                      <a:pt x="26" y="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5" name="Hungary"/>
              <p:cNvSpPr>
                <a:spLocks/>
              </p:cNvSpPr>
              <p:nvPr/>
            </p:nvSpPr>
            <p:spPr bwMode="auto">
              <a:xfrm>
                <a:off x="5436765" y="2468565"/>
                <a:ext cx="153011" cy="80034"/>
              </a:xfrm>
              <a:custGeom>
                <a:avLst/>
                <a:gdLst>
                  <a:gd name="T0" fmla="*/ 12 w 107"/>
                  <a:gd name="T1" fmla="*/ 45 h 56"/>
                  <a:gd name="T2" fmla="*/ 12 w 107"/>
                  <a:gd name="T3" fmla="*/ 45 h 56"/>
                  <a:gd name="T4" fmla="*/ 17 w 107"/>
                  <a:gd name="T5" fmla="*/ 50 h 56"/>
                  <a:gd name="T6" fmla="*/ 24 w 107"/>
                  <a:gd name="T7" fmla="*/ 54 h 56"/>
                  <a:gd name="T8" fmla="*/ 31 w 107"/>
                  <a:gd name="T9" fmla="*/ 54 h 56"/>
                  <a:gd name="T10" fmla="*/ 37 w 107"/>
                  <a:gd name="T11" fmla="*/ 56 h 56"/>
                  <a:gd name="T12" fmla="*/ 38 w 107"/>
                  <a:gd name="T13" fmla="*/ 51 h 56"/>
                  <a:gd name="T14" fmla="*/ 40 w 107"/>
                  <a:gd name="T15" fmla="*/ 51 h 56"/>
                  <a:gd name="T16" fmla="*/ 43 w 107"/>
                  <a:gd name="T17" fmla="*/ 51 h 56"/>
                  <a:gd name="T18" fmla="*/ 50 w 107"/>
                  <a:gd name="T19" fmla="*/ 50 h 56"/>
                  <a:gd name="T20" fmla="*/ 55 w 107"/>
                  <a:gd name="T21" fmla="*/ 46 h 56"/>
                  <a:gd name="T22" fmla="*/ 71 w 107"/>
                  <a:gd name="T23" fmla="*/ 46 h 56"/>
                  <a:gd name="T24" fmla="*/ 75 w 107"/>
                  <a:gd name="T25" fmla="*/ 43 h 56"/>
                  <a:gd name="T26" fmla="*/ 76 w 107"/>
                  <a:gd name="T27" fmla="*/ 43 h 56"/>
                  <a:gd name="T28" fmla="*/ 79 w 107"/>
                  <a:gd name="T29" fmla="*/ 43 h 56"/>
                  <a:gd name="T30" fmla="*/ 85 w 107"/>
                  <a:gd name="T31" fmla="*/ 38 h 56"/>
                  <a:gd name="T32" fmla="*/ 90 w 107"/>
                  <a:gd name="T33" fmla="*/ 30 h 56"/>
                  <a:gd name="T34" fmla="*/ 95 w 107"/>
                  <a:gd name="T35" fmla="*/ 27 h 56"/>
                  <a:gd name="T36" fmla="*/ 93 w 107"/>
                  <a:gd name="T37" fmla="*/ 21 h 56"/>
                  <a:gd name="T38" fmla="*/ 98 w 107"/>
                  <a:gd name="T39" fmla="*/ 13 h 56"/>
                  <a:gd name="T40" fmla="*/ 106 w 107"/>
                  <a:gd name="T41" fmla="*/ 9 h 56"/>
                  <a:gd name="T42" fmla="*/ 107 w 107"/>
                  <a:gd name="T43" fmla="*/ 8 h 56"/>
                  <a:gd name="T44" fmla="*/ 97 w 107"/>
                  <a:gd name="T45" fmla="*/ 3 h 56"/>
                  <a:gd name="T46" fmla="*/ 95 w 107"/>
                  <a:gd name="T47" fmla="*/ 4 h 56"/>
                  <a:gd name="T48" fmla="*/ 86 w 107"/>
                  <a:gd name="T49" fmla="*/ 0 h 56"/>
                  <a:gd name="T50" fmla="*/ 79 w 107"/>
                  <a:gd name="T51" fmla="*/ 2 h 56"/>
                  <a:gd name="T52" fmla="*/ 69 w 107"/>
                  <a:gd name="T53" fmla="*/ 0 h 56"/>
                  <a:gd name="T54" fmla="*/ 71 w 107"/>
                  <a:gd name="T55" fmla="*/ 7 h 56"/>
                  <a:gd name="T56" fmla="*/ 69 w 107"/>
                  <a:gd name="T57" fmla="*/ 8 h 56"/>
                  <a:gd name="T58" fmla="*/ 65 w 107"/>
                  <a:gd name="T59" fmla="*/ 9 h 56"/>
                  <a:gd name="T60" fmla="*/ 56 w 107"/>
                  <a:gd name="T61" fmla="*/ 11 h 56"/>
                  <a:gd name="T62" fmla="*/ 39 w 107"/>
                  <a:gd name="T63" fmla="*/ 16 h 56"/>
                  <a:gd name="T64" fmla="*/ 23 w 107"/>
                  <a:gd name="T65" fmla="*/ 18 h 56"/>
                  <a:gd name="T66" fmla="*/ 12 w 107"/>
                  <a:gd name="T67" fmla="*/ 11 h 56"/>
                  <a:gd name="T68" fmla="*/ 11 w 107"/>
                  <a:gd name="T69" fmla="*/ 17 h 56"/>
                  <a:gd name="T70" fmla="*/ 9 w 107"/>
                  <a:gd name="T71" fmla="*/ 17 h 56"/>
                  <a:gd name="T72" fmla="*/ 4 w 107"/>
                  <a:gd name="T73" fmla="*/ 17 h 56"/>
                  <a:gd name="T74" fmla="*/ 6 w 107"/>
                  <a:gd name="T75" fmla="*/ 18 h 56"/>
                  <a:gd name="T76" fmla="*/ 6 w 107"/>
                  <a:gd name="T77" fmla="*/ 20 h 56"/>
                  <a:gd name="T78" fmla="*/ 4 w 107"/>
                  <a:gd name="T79" fmla="*/ 25 h 56"/>
                  <a:gd name="T80" fmla="*/ 2 w 107"/>
                  <a:gd name="T81" fmla="*/ 33 h 56"/>
                  <a:gd name="T82" fmla="*/ 1 w 107"/>
                  <a:gd name="T83" fmla="*/ 34 h 56"/>
                  <a:gd name="T84" fmla="*/ 0 w 107"/>
                  <a:gd name="T85" fmla="*/ 34 h 56"/>
                  <a:gd name="T86" fmla="*/ 2 w 107"/>
                  <a:gd name="T87" fmla="*/ 38 h 56"/>
                  <a:gd name="T88" fmla="*/ 12 w 107"/>
                  <a:gd name="T89"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56">
                    <a:moveTo>
                      <a:pt x="12" y="45"/>
                    </a:moveTo>
                    <a:lnTo>
                      <a:pt x="12" y="45"/>
                    </a:lnTo>
                    <a:lnTo>
                      <a:pt x="17" y="50"/>
                    </a:lnTo>
                    <a:lnTo>
                      <a:pt x="24" y="54"/>
                    </a:lnTo>
                    <a:lnTo>
                      <a:pt x="31" y="54"/>
                    </a:lnTo>
                    <a:lnTo>
                      <a:pt x="37" y="56"/>
                    </a:lnTo>
                    <a:lnTo>
                      <a:pt x="38" y="51"/>
                    </a:lnTo>
                    <a:lnTo>
                      <a:pt x="40" y="51"/>
                    </a:lnTo>
                    <a:lnTo>
                      <a:pt x="43" y="51"/>
                    </a:lnTo>
                    <a:lnTo>
                      <a:pt x="50" y="50"/>
                    </a:lnTo>
                    <a:lnTo>
                      <a:pt x="55" y="46"/>
                    </a:lnTo>
                    <a:lnTo>
                      <a:pt x="71" y="46"/>
                    </a:lnTo>
                    <a:lnTo>
                      <a:pt x="75" y="43"/>
                    </a:lnTo>
                    <a:lnTo>
                      <a:pt x="76" y="43"/>
                    </a:lnTo>
                    <a:lnTo>
                      <a:pt x="79" y="43"/>
                    </a:lnTo>
                    <a:lnTo>
                      <a:pt x="85" y="38"/>
                    </a:lnTo>
                    <a:lnTo>
                      <a:pt x="90" y="30"/>
                    </a:lnTo>
                    <a:lnTo>
                      <a:pt x="95" y="27"/>
                    </a:lnTo>
                    <a:lnTo>
                      <a:pt x="93" y="21"/>
                    </a:lnTo>
                    <a:lnTo>
                      <a:pt x="98" y="13"/>
                    </a:lnTo>
                    <a:lnTo>
                      <a:pt x="106" y="9"/>
                    </a:lnTo>
                    <a:lnTo>
                      <a:pt x="107" y="8"/>
                    </a:lnTo>
                    <a:cubicBezTo>
                      <a:pt x="104" y="7"/>
                      <a:pt x="100" y="5"/>
                      <a:pt x="97" y="3"/>
                    </a:cubicBezTo>
                    <a:lnTo>
                      <a:pt x="95" y="4"/>
                    </a:lnTo>
                    <a:lnTo>
                      <a:pt x="86" y="0"/>
                    </a:lnTo>
                    <a:lnTo>
                      <a:pt x="79" y="2"/>
                    </a:lnTo>
                    <a:lnTo>
                      <a:pt x="69" y="0"/>
                    </a:lnTo>
                    <a:lnTo>
                      <a:pt x="71" y="7"/>
                    </a:lnTo>
                    <a:lnTo>
                      <a:pt x="69" y="8"/>
                    </a:lnTo>
                    <a:lnTo>
                      <a:pt x="65" y="9"/>
                    </a:lnTo>
                    <a:lnTo>
                      <a:pt x="56" y="11"/>
                    </a:lnTo>
                    <a:lnTo>
                      <a:pt x="39" y="16"/>
                    </a:lnTo>
                    <a:lnTo>
                      <a:pt x="23" y="18"/>
                    </a:lnTo>
                    <a:lnTo>
                      <a:pt x="12" y="11"/>
                    </a:lnTo>
                    <a:lnTo>
                      <a:pt x="11" y="17"/>
                    </a:lnTo>
                    <a:lnTo>
                      <a:pt x="9" y="17"/>
                    </a:lnTo>
                    <a:lnTo>
                      <a:pt x="4" y="17"/>
                    </a:lnTo>
                    <a:lnTo>
                      <a:pt x="6" y="18"/>
                    </a:lnTo>
                    <a:lnTo>
                      <a:pt x="6" y="20"/>
                    </a:lnTo>
                    <a:lnTo>
                      <a:pt x="4" y="25"/>
                    </a:lnTo>
                    <a:lnTo>
                      <a:pt x="2" y="33"/>
                    </a:lnTo>
                    <a:lnTo>
                      <a:pt x="1" y="34"/>
                    </a:lnTo>
                    <a:lnTo>
                      <a:pt x="0" y="34"/>
                    </a:lnTo>
                    <a:lnTo>
                      <a:pt x="2" y="38"/>
                    </a:lnTo>
                    <a:lnTo>
                      <a:pt x="12" y="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6" name="Greece"/>
              <p:cNvSpPr>
                <a:spLocks/>
              </p:cNvSpPr>
              <p:nvPr/>
            </p:nvSpPr>
            <p:spPr bwMode="auto">
              <a:xfrm>
                <a:off x="5523863" y="2673356"/>
                <a:ext cx="178907" cy="211856"/>
              </a:xfrm>
              <a:custGeom>
                <a:avLst/>
                <a:gdLst>
                  <a:gd name="connsiteX0" fmla="*/ 116761 w 178907"/>
                  <a:gd name="connsiteY0" fmla="*/ 190671 h 211856"/>
                  <a:gd name="connsiteX1" fmla="*/ 125235 w 178907"/>
                  <a:gd name="connsiteY1" fmla="*/ 194908 h 211856"/>
                  <a:gd name="connsiteX2" fmla="*/ 135122 w 178907"/>
                  <a:gd name="connsiteY2" fmla="*/ 194908 h 211856"/>
                  <a:gd name="connsiteX3" fmla="*/ 142184 w 178907"/>
                  <a:gd name="connsiteY3" fmla="*/ 192083 h 211856"/>
                  <a:gd name="connsiteX4" fmla="*/ 152071 w 178907"/>
                  <a:gd name="connsiteY4" fmla="*/ 194908 h 211856"/>
                  <a:gd name="connsiteX5" fmla="*/ 163371 w 178907"/>
                  <a:gd name="connsiteY5" fmla="*/ 194908 h 211856"/>
                  <a:gd name="connsiteX6" fmla="*/ 164783 w 178907"/>
                  <a:gd name="connsiteY6" fmla="*/ 200557 h 211856"/>
                  <a:gd name="connsiteX7" fmla="*/ 177495 w 178907"/>
                  <a:gd name="connsiteY7" fmla="*/ 199145 h 211856"/>
                  <a:gd name="connsiteX8" fmla="*/ 178907 w 178907"/>
                  <a:gd name="connsiteY8" fmla="*/ 207619 h 211856"/>
                  <a:gd name="connsiteX9" fmla="*/ 159133 w 178907"/>
                  <a:gd name="connsiteY9" fmla="*/ 207619 h 211856"/>
                  <a:gd name="connsiteX10" fmla="*/ 152071 w 178907"/>
                  <a:gd name="connsiteY10" fmla="*/ 211856 h 211856"/>
                  <a:gd name="connsiteX11" fmla="*/ 140772 w 178907"/>
                  <a:gd name="connsiteY11" fmla="*/ 210444 h 211856"/>
                  <a:gd name="connsiteX12" fmla="*/ 136535 w 178907"/>
                  <a:gd name="connsiteY12" fmla="*/ 204794 h 211856"/>
                  <a:gd name="connsiteX13" fmla="*/ 129473 w 178907"/>
                  <a:gd name="connsiteY13" fmla="*/ 201970 h 211856"/>
                  <a:gd name="connsiteX14" fmla="*/ 113936 w 178907"/>
                  <a:gd name="connsiteY14" fmla="*/ 201970 h 211856"/>
                  <a:gd name="connsiteX15" fmla="*/ 108286 w 178907"/>
                  <a:gd name="connsiteY15" fmla="*/ 194908 h 211856"/>
                  <a:gd name="connsiteX16" fmla="*/ 92593 w 178907"/>
                  <a:gd name="connsiteY16" fmla="*/ 164778 h 211856"/>
                  <a:gd name="connsiteX17" fmla="*/ 94162 w 178907"/>
                  <a:gd name="connsiteY17" fmla="*/ 171840 h 211856"/>
                  <a:gd name="connsiteX18" fmla="*/ 89454 w 178907"/>
                  <a:gd name="connsiteY18" fmla="*/ 171840 h 211856"/>
                  <a:gd name="connsiteX19" fmla="*/ 89454 w 178907"/>
                  <a:gd name="connsiteY19" fmla="*/ 166191 h 211856"/>
                  <a:gd name="connsiteX20" fmla="*/ 131825 w 178907"/>
                  <a:gd name="connsiteY20" fmla="*/ 153007 h 211856"/>
                  <a:gd name="connsiteX21" fmla="*/ 131825 w 178907"/>
                  <a:gd name="connsiteY21" fmla="*/ 157715 h 211856"/>
                  <a:gd name="connsiteX22" fmla="*/ 122408 w 178907"/>
                  <a:gd name="connsiteY22" fmla="*/ 156146 h 211856"/>
                  <a:gd name="connsiteX23" fmla="*/ 136534 w 178907"/>
                  <a:gd name="connsiteY23" fmla="*/ 143592 h 211856"/>
                  <a:gd name="connsiteX24" fmla="*/ 136534 w 178907"/>
                  <a:gd name="connsiteY24" fmla="*/ 150654 h 211856"/>
                  <a:gd name="connsiteX25" fmla="*/ 134179 w 178907"/>
                  <a:gd name="connsiteY25" fmla="*/ 145005 h 211856"/>
                  <a:gd name="connsiteX26" fmla="*/ 122408 w 178907"/>
                  <a:gd name="connsiteY26" fmla="*/ 124760 h 211856"/>
                  <a:gd name="connsiteX27" fmla="*/ 127116 w 178907"/>
                  <a:gd name="connsiteY27" fmla="*/ 124760 h 211856"/>
                  <a:gd name="connsiteX28" fmla="*/ 127116 w 178907"/>
                  <a:gd name="connsiteY28" fmla="*/ 130410 h 211856"/>
                  <a:gd name="connsiteX29" fmla="*/ 123585 w 178907"/>
                  <a:gd name="connsiteY29" fmla="*/ 131822 h 211856"/>
                  <a:gd name="connsiteX30" fmla="*/ 137476 w 178907"/>
                  <a:gd name="connsiteY30" fmla="*/ 115345 h 211856"/>
                  <a:gd name="connsiteX31" fmla="*/ 138888 w 178907"/>
                  <a:gd name="connsiteY31" fmla="*/ 120995 h 211856"/>
                  <a:gd name="connsiteX32" fmla="*/ 145950 w 178907"/>
                  <a:gd name="connsiteY32" fmla="*/ 123820 h 211856"/>
                  <a:gd name="connsiteX33" fmla="*/ 145950 w 178907"/>
                  <a:gd name="connsiteY33" fmla="*/ 128057 h 211856"/>
                  <a:gd name="connsiteX34" fmla="*/ 141713 w 178907"/>
                  <a:gd name="connsiteY34" fmla="*/ 129469 h 211856"/>
                  <a:gd name="connsiteX35" fmla="*/ 131826 w 178907"/>
                  <a:gd name="connsiteY35" fmla="*/ 120995 h 211856"/>
                  <a:gd name="connsiteX36" fmla="*/ 59998 w 178907"/>
                  <a:gd name="connsiteY36" fmla="*/ 108282 h 211856"/>
                  <a:gd name="connsiteX37" fmla="*/ 68328 w 178907"/>
                  <a:gd name="connsiteY37" fmla="*/ 111008 h 211856"/>
                  <a:gd name="connsiteX38" fmla="*/ 73881 w 178907"/>
                  <a:gd name="connsiteY38" fmla="*/ 109645 h 211856"/>
                  <a:gd name="connsiteX39" fmla="*/ 87764 w 178907"/>
                  <a:gd name="connsiteY39" fmla="*/ 116459 h 211856"/>
                  <a:gd name="connsiteX40" fmla="*/ 94705 w 178907"/>
                  <a:gd name="connsiteY40" fmla="*/ 124636 h 211856"/>
                  <a:gd name="connsiteX41" fmla="*/ 98870 w 178907"/>
                  <a:gd name="connsiteY41" fmla="*/ 130087 h 211856"/>
                  <a:gd name="connsiteX42" fmla="*/ 89152 w 178907"/>
                  <a:gd name="connsiteY42" fmla="*/ 128724 h 211856"/>
                  <a:gd name="connsiteX43" fmla="*/ 86376 w 178907"/>
                  <a:gd name="connsiteY43" fmla="*/ 134176 h 211856"/>
                  <a:gd name="connsiteX44" fmla="*/ 93317 w 178907"/>
                  <a:gd name="connsiteY44" fmla="*/ 145078 h 211856"/>
                  <a:gd name="connsiteX45" fmla="*/ 98870 w 178907"/>
                  <a:gd name="connsiteY45" fmla="*/ 160069 h 211856"/>
                  <a:gd name="connsiteX46" fmla="*/ 91929 w 178907"/>
                  <a:gd name="connsiteY46" fmla="*/ 160069 h 211856"/>
                  <a:gd name="connsiteX47" fmla="*/ 82211 w 178907"/>
                  <a:gd name="connsiteY47" fmla="*/ 151892 h 211856"/>
                  <a:gd name="connsiteX48" fmla="*/ 78046 w 178907"/>
                  <a:gd name="connsiteY48" fmla="*/ 149167 h 211856"/>
                  <a:gd name="connsiteX49" fmla="*/ 75269 w 178907"/>
                  <a:gd name="connsiteY49" fmla="*/ 154618 h 211856"/>
                  <a:gd name="connsiteX50" fmla="*/ 68328 w 178907"/>
                  <a:gd name="connsiteY50" fmla="*/ 140990 h 211856"/>
                  <a:gd name="connsiteX51" fmla="*/ 61387 w 178907"/>
                  <a:gd name="connsiteY51" fmla="*/ 151892 h 211856"/>
                  <a:gd name="connsiteX52" fmla="*/ 57222 w 178907"/>
                  <a:gd name="connsiteY52" fmla="*/ 140990 h 211856"/>
                  <a:gd name="connsiteX53" fmla="*/ 57222 w 178907"/>
                  <a:gd name="connsiteY53" fmla="*/ 125999 h 211856"/>
                  <a:gd name="connsiteX54" fmla="*/ 44727 w 178907"/>
                  <a:gd name="connsiteY54" fmla="*/ 123273 h 211856"/>
                  <a:gd name="connsiteX55" fmla="*/ 50280 w 178907"/>
                  <a:gd name="connsiteY55" fmla="*/ 111008 h 211856"/>
                  <a:gd name="connsiteX56" fmla="*/ 29659 w 178907"/>
                  <a:gd name="connsiteY56" fmla="*/ 101221 h 211856"/>
                  <a:gd name="connsiteX57" fmla="*/ 35309 w 178907"/>
                  <a:gd name="connsiteY57" fmla="*/ 113933 h 211856"/>
                  <a:gd name="connsiteX58" fmla="*/ 29659 w 178907"/>
                  <a:gd name="connsiteY58" fmla="*/ 115345 h 211856"/>
                  <a:gd name="connsiteX59" fmla="*/ 21185 w 178907"/>
                  <a:gd name="connsiteY59" fmla="*/ 108283 h 211856"/>
                  <a:gd name="connsiteX60" fmla="*/ 127116 w 178907"/>
                  <a:gd name="connsiteY60" fmla="*/ 82389 h 211856"/>
                  <a:gd name="connsiteX61" fmla="*/ 131824 w 178907"/>
                  <a:gd name="connsiteY61" fmla="*/ 87096 h 211856"/>
                  <a:gd name="connsiteX62" fmla="*/ 129470 w 178907"/>
                  <a:gd name="connsiteY62" fmla="*/ 91804 h 211856"/>
                  <a:gd name="connsiteX63" fmla="*/ 124762 w 178907"/>
                  <a:gd name="connsiteY63" fmla="*/ 88666 h 211856"/>
                  <a:gd name="connsiteX64" fmla="*/ 5884 w 178907"/>
                  <a:gd name="connsiteY64" fmla="*/ 65912 h 211856"/>
                  <a:gd name="connsiteX65" fmla="*/ 9415 w 178907"/>
                  <a:gd name="connsiteY65" fmla="*/ 67089 h 211856"/>
                  <a:gd name="connsiteX66" fmla="*/ 7649 w 178907"/>
                  <a:gd name="connsiteY66" fmla="*/ 68267 h 211856"/>
                  <a:gd name="connsiteX67" fmla="*/ 2353 w 178907"/>
                  <a:gd name="connsiteY67" fmla="*/ 68267 h 211856"/>
                  <a:gd name="connsiteX68" fmla="*/ 137709 w 178907"/>
                  <a:gd name="connsiteY68" fmla="*/ 63557 h 211856"/>
                  <a:gd name="connsiteX69" fmla="*/ 141240 w 178907"/>
                  <a:gd name="connsiteY69" fmla="*/ 70619 h 211856"/>
                  <a:gd name="connsiteX70" fmla="*/ 136532 w 178907"/>
                  <a:gd name="connsiteY70" fmla="*/ 70619 h 211856"/>
                  <a:gd name="connsiteX71" fmla="*/ 2353 w 178907"/>
                  <a:gd name="connsiteY71" fmla="*/ 63557 h 211856"/>
                  <a:gd name="connsiteX72" fmla="*/ 2354 w 178907"/>
                  <a:gd name="connsiteY72" fmla="*/ 63557 h 211856"/>
                  <a:gd name="connsiteX73" fmla="*/ 11770 w 178907"/>
                  <a:gd name="connsiteY73" fmla="*/ 63557 h 211856"/>
                  <a:gd name="connsiteX74" fmla="*/ 10200 w 178907"/>
                  <a:gd name="connsiteY74" fmla="*/ 65912 h 211856"/>
                  <a:gd name="connsiteX75" fmla="*/ 2353 w 178907"/>
                  <a:gd name="connsiteY75" fmla="*/ 63557 h 211856"/>
                  <a:gd name="connsiteX76" fmla="*/ 0 w 178907"/>
                  <a:gd name="connsiteY76" fmla="*/ 56495 h 211856"/>
                  <a:gd name="connsiteX77" fmla="*/ 4708 w 178907"/>
                  <a:gd name="connsiteY77" fmla="*/ 60026 h 211856"/>
                  <a:gd name="connsiteX78" fmla="*/ 2354 w 178907"/>
                  <a:gd name="connsiteY78" fmla="*/ 63557 h 211856"/>
                  <a:gd name="connsiteX79" fmla="*/ 167074 w 178907"/>
                  <a:gd name="connsiteY79" fmla="*/ 0 h 211856"/>
                  <a:gd name="connsiteX80" fmla="*/ 172773 w 178907"/>
                  <a:gd name="connsiteY80" fmla="*/ 5713 h 211856"/>
                  <a:gd name="connsiteX81" fmla="*/ 174198 w 178907"/>
                  <a:gd name="connsiteY81" fmla="*/ 8569 h 211856"/>
                  <a:gd name="connsiteX82" fmla="*/ 167074 w 178907"/>
                  <a:gd name="connsiteY82" fmla="*/ 15711 h 211856"/>
                  <a:gd name="connsiteX83" fmla="*/ 165649 w 178907"/>
                  <a:gd name="connsiteY83" fmla="*/ 15711 h 211856"/>
                  <a:gd name="connsiteX84" fmla="*/ 165649 w 178907"/>
                  <a:gd name="connsiteY84" fmla="*/ 24280 h 211856"/>
                  <a:gd name="connsiteX85" fmla="*/ 159950 w 178907"/>
                  <a:gd name="connsiteY85" fmla="*/ 31421 h 211856"/>
                  <a:gd name="connsiteX86" fmla="*/ 155676 w 178907"/>
                  <a:gd name="connsiteY86" fmla="*/ 28565 h 211856"/>
                  <a:gd name="connsiteX87" fmla="*/ 151401 w 178907"/>
                  <a:gd name="connsiteY87" fmla="*/ 27137 h 211856"/>
                  <a:gd name="connsiteX88" fmla="*/ 142852 w 178907"/>
                  <a:gd name="connsiteY88" fmla="*/ 24280 h 211856"/>
                  <a:gd name="connsiteX89" fmla="*/ 135728 w 178907"/>
                  <a:gd name="connsiteY89" fmla="*/ 24280 h 211856"/>
                  <a:gd name="connsiteX90" fmla="*/ 134304 w 178907"/>
                  <a:gd name="connsiteY90" fmla="*/ 27137 h 211856"/>
                  <a:gd name="connsiteX91" fmla="*/ 128604 w 178907"/>
                  <a:gd name="connsiteY91" fmla="*/ 27137 h 211856"/>
                  <a:gd name="connsiteX92" fmla="*/ 125755 w 178907"/>
                  <a:gd name="connsiteY92" fmla="*/ 22852 h 211856"/>
                  <a:gd name="connsiteX93" fmla="*/ 114356 w 178907"/>
                  <a:gd name="connsiteY93" fmla="*/ 27137 h 211856"/>
                  <a:gd name="connsiteX94" fmla="*/ 107232 w 178907"/>
                  <a:gd name="connsiteY94" fmla="*/ 27137 h 211856"/>
                  <a:gd name="connsiteX95" fmla="*/ 102958 w 178907"/>
                  <a:gd name="connsiteY95" fmla="*/ 31421 h 211856"/>
                  <a:gd name="connsiteX96" fmla="*/ 110082 w 178907"/>
                  <a:gd name="connsiteY96" fmla="*/ 42847 h 211856"/>
                  <a:gd name="connsiteX97" fmla="*/ 98683 w 178907"/>
                  <a:gd name="connsiteY97" fmla="*/ 44276 h 211856"/>
                  <a:gd name="connsiteX98" fmla="*/ 84435 w 178907"/>
                  <a:gd name="connsiteY98" fmla="*/ 39991 h 211856"/>
                  <a:gd name="connsiteX99" fmla="*/ 74462 w 178907"/>
                  <a:gd name="connsiteY99" fmla="*/ 35706 h 211856"/>
                  <a:gd name="connsiteX100" fmla="*/ 77311 w 178907"/>
                  <a:gd name="connsiteY100" fmla="*/ 51417 h 211856"/>
                  <a:gd name="connsiteX101" fmla="*/ 83011 w 178907"/>
                  <a:gd name="connsiteY101" fmla="*/ 62843 h 211856"/>
                  <a:gd name="connsiteX102" fmla="*/ 87285 w 178907"/>
                  <a:gd name="connsiteY102" fmla="*/ 69984 h 211856"/>
                  <a:gd name="connsiteX103" fmla="*/ 98683 w 178907"/>
                  <a:gd name="connsiteY103" fmla="*/ 75697 h 211856"/>
                  <a:gd name="connsiteX104" fmla="*/ 94409 w 178907"/>
                  <a:gd name="connsiteY104" fmla="*/ 79982 h 211856"/>
                  <a:gd name="connsiteX105" fmla="*/ 90135 w 178907"/>
                  <a:gd name="connsiteY105" fmla="*/ 82838 h 211856"/>
                  <a:gd name="connsiteX106" fmla="*/ 91559 w 178907"/>
                  <a:gd name="connsiteY106" fmla="*/ 89979 h 211856"/>
                  <a:gd name="connsiteX107" fmla="*/ 100108 w 178907"/>
                  <a:gd name="connsiteY107" fmla="*/ 94264 h 211856"/>
                  <a:gd name="connsiteX108" fmla="*/ 104383 w 178907"/>
                  <a:gd name="connsiteY108" fmla="*/ 101405 h 211856"/>
                  <a:gd name="connsiteX109" fmla="*/ 107232 w 178907"/>
                  <a:gd name="connsiteY109" fmla="*/ 104262 h 211856"/>
                  <a:gd name="connsiteX110" fmla="*/ 118631 w 178907"/>
                  <a:gd name="connsiteY110" fmla="*/ 95692 h 211856"/>
                  <a:gd name="connsiteX111" fmla="*/ 121480 w 178907"/>
                  <a:gd name="connsiteY111" fmla="*/ 107118 h 211856"/>
                  <a:gd name="connsiteX112" fmla="*/ 122905 w 178907"/>
                  <a:gd name="connsiteY112" fmla="*/ 108547 h 211856"/>
                  <a:gd name="connsiteX113" fmla="*/ 131454 w 178907"/>
                  <a:gd name="connsiteY113" fmla="*/ 112832 h 211856"/>
                  <a:gd name="connsiteX114" fmla="*/ 125755 w 178907"/>
                  <a:gd name="connsiteY114" fmla="*/ 117116 h 211856"/>
                  <a:gd name="connsiteX115" fmla="*/ 117206 w 178907"/>
                  <a:gd name="connsiteY115" fmla="*/ 112832 h 211856"/>
                  <a:gd name="connsiteX116" fmla="*/ 117206 w 178907"/>
                  <a:gd name="connsiteY116" fmla="*/ 117116 h 211856"/>
                  <a:gd name="connsiteX117" fmla="*/ 117206 w 178907"/>
                  <a:gd name="connsiteY117" fmla="*/ 127114 h 211856"/>
                  <a:gd name="connsiteX118" fmla="*/ 108657 w 178907"/>
                  <a:gd name="connsiteY118" fmla="*/ 118545 h 211856"/>
                  <a:gd name="connsiteX119" fmla="*/ 104383 w 178907"/>
                  <a:gd name="connsiteY119" fmla="*/ 122829 h 211856"/>
                  <a:gd name="connsiteX120" fmla="*/ 101533 w 178907"/>
                  <a:gd name="connsiteY120" fmla="*/ 118545 h 211856"/>
                  <a:gd name="connsiteX121" fmla="*/ 98683 w 178907"/>
                  <a:gd name="connsiteY121" fmla="*/ 124258 h 211856"/>
                  <a:gd name="connsiteX122" fmla="*/ 94409 w 178907"/>
                  <a:gd name="connsiteY122" fmla="*/ 117116 h 211856"/>
                  <a:gd name="connsiteX123" fmla="*/ 88710 w 178907"/>
                  <a:gd name="connsiteY123" fmla="*/ 109975 h 211856"/>
                  <a:gd name="connsiteX124" fmla="*/ 81586 w 178907"/>
                  <a:gd name="connsiteY124" fmla="*/ 104262 h 211856"/>
                  <a:gd name="connsiteX125" fmla="*/ 68763 w 178907"/>
                  <a:gd name="connsiteY125" fmla="*/ 104262 h 211856"/>
                  <a:gd name="connsiteX126" fmla="*/ 64488 w 178907"/>
                  <a:gd name="connsiteY126" fmla="*/ 102834 h 211856"/>
                  <a:gd name="connsiteX127" fmla="*/ 61638 w 178907"/>
                  <a:gd name="connsiteY127" fmla="*/ 105690 h 211856"/>
                  <a:gd name="connsiteX128" fmla="*/ 44540 w 178907"/>
                  <a:gd name="connsiteY128" fmla="*/ 105690 h 211856"/>
                  <a:gd name="connsiteX129" fmla="*/ 33142 w 178907"/>
                  <a:gd name="connsiteY129" fmla="*/ 95692 h 211856"/>
                  <a:gd name="connsiteX130" fmla="*/ 24593 w 178907"/>
                  <a:gd name="connsiteY130" fmla="*/ 91408 h 211856"/>
                  <a:gd name="connsiteX131" fmla="*/ 17469 w 178907"/>
                  <a:gd name="connsiteY131" fmla="*/ 92836 h 211856"/>
                  <a:gd name="connsiteX132" fmla="*/ 14619 w 178907"/>
                  <a:gd name="connsiteY132" fmla="*/ 85695 h 211856"/>
                  <a:gd name="connsiteX133" fmla="*/ 16044 w 178907"/>
                  <a:gd name="connsiteY133" fmla="*/ 81410 h 211856"/>
                  <a:gd name="connsiteX134" fmla="*/ 18894 w 178907"/>
                  <a:gd name="connsiteY134" fmla="*/ 72840 h 211856"/>
                  <a:gd name="connsiteX135" fmla="*/ 11770 w 178907"/>
                  <a:gd name="connsiteY135" fmla="*/ 69984 h 211856"/>
                  <a:gd name="connsiteX136" fmla="*/ 18894 w 178907"/>
                  <a:gd name="connsiteY136" fmla="*/ 61415 h 211856"/>
                  <a:gd name="connsiteX137" fmla="*/ 21743 w 178907"/>
                  <a:gd name="connsiteY137" fmla="*/ 54273 h 211856"/>
                  <a:gd name="connsiteX138" fmla="*/ 27443 w 178907"/>
                  <a:gd name="connsiteY138" fmla="*/ 47132 h 211856"/>
                  <a:gd name="connsiteX139" fmla="*/ 40266 w 178907"/>
                  <a:gd name="connsiteY139" fmla="*/ 35706 h 211856"/>
                  <a:gd name="connsiteX140" fmla="*/ 38841 w 178907"/>
                  <a:gd name="connsiteY140" fmla="*/ 31421 h 211856"/>
                  <a:gd name="connsiteX141" fmla="*/ 50240 w 178907"/>
                  <a:gd name="connsiteY141" fmla="*/ 29993 h 211856"/>
                  <a:gd name="connsiteX142" fmla="*/ 61638 w 178907"/>
                  <a:gd name="connsiteY142" fmla="*/ 21424 h 211856"/>
                  <a:gd name="connsiteX143" fmla="*/ 83011 w 178907"/>
                  <a:gd name="connsiteY143" fmla="*/ 15711 h 211856"/>
                  <a:gd name="connsiteX144" fmla="*/ 83011 w 178907"/>
                  <a:gd name="connsiteY144" fmla="*/ 7141 h 211856"/>
                  <a:gd name="connsiteX145" fmla="*/ 114356 w 178907"/>
                  <a:gd name="connsiteY145" fmla="*/ 11426 h 211856"/>
                  <a:gd name="connsiteX146" fmla="*/ 130029 w 178907"/>
                  <a:gd name="connsiteY146" fmla="*/ 12854 h 211856"/>
                  <a:gd name="connsiteX147" fmla="*/ 145702 w 178907"/>
                  <a:gd name="connsiteY147" fmla="*/ 15711 h 211856"/>
                  <a:gd name="connsiteX148" fmla="*/ 162800 w 178907"/>
                  <a:gd name="connsiteY148" fmla="*/ 17139 h 211856"/>
                  <a:gd name="connsiteX149" fmla="*/ 162800 w 178907"/>
                  <a:gd name="connsiteY149" fmla="*/ 1428 h 21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78907" h="211856">
                    <a:moveTo>
                      <a:pt x="116761" y="190671"/>
                    </a:moveTo>
                    <a:lnTo>
                      <a:pt x="125235" y="194908"/>
                    </a:lnTo>
                    <a:lnTo>
                      <a:pt x="135122" y="194908"/>
                    </a:lnTo>
                    <a:lnTo>
                      <a:pt x="142184" y="192083"/>
                    </a:lnTo>
                    <a:lnTo>
                      <a:pt x="152071" y="194908"/>
                    </a:lnTo>
                    <a:lnTo>
                      <a:pt x="163371" y="194908"/>
                    </a:lnTo>
                    <a:lnTo>
                      <a:pt x="164783" y="200557"/>
                    </a:lnTo>
                    <a:lnTo>
                      <a:pt x="177495" y="199145"/>
                    </a:lnTo>
                    <a:lnTo>
                      <a:pt x="178907" y="207619"/>
                    </a:lnTo>
                    <a:lnTo>
                      <a:pt x="159133" y="207619"/>
                    </a:lnTo>
                    <a:lnTo>
                      <a:pt x="152071" y="211856"/>
                    </a:lnTo>
                    <a:lnTo>
                      <a:pt x="140772" y="210444"/>
                    </a:lnTo>
                    <a:lnTo>
                      <a:pt x="136535" y="204794"/>
                    </a:lnTo>
                    <a:lnTo>
                      <a:pt x="129473" y="201970"/>
                    </a:lnTo>
                    <a:lnTo>
                      <a:pt x="113936" y="201970"/>
                    </a:lnTo>
                    <a:lnTo>
                      <a:pt x="108286" y="194908"/>
                    </a:lnTo>
                    <a:close/>
                    <a:moveTo>
                      <a:pt x="92593" y="164778"/>
                    </a:moveTo>
                    <a:lnTo>
                      <a:pt x="94162" y="171840"/>
                    </a:lnTo>
                    <a:lnTo>
                      <a:pt x="89454" y="171840"/>
                    </a:lnTo>
                    <a:lnTo>
                      <a:pt x="89454" y="166191"/>
                    </a:lnTo>
                    <a:close/>
                    <a:moveTo>
                      <a:pt x="131825" y="153007"/>
                    </a:moveTo>
                    <a:lnTo>
                      <a:pt x="131825" y="157715"/>
                    </a:lnTo>
                    <a:lnTo>
                      <a:pt x="122408" y="156146"/>
                    </a:lnTo>
                    <a:close/>
                    <a:moveTo>
                      <a:pt x="136534" y="143592"/>
                    </a:moveTo>
                    <a:lnTo>
                      <a:pt x="136534" y="150654"/>
                    </a:lnTo>
                    <a:lnTo>
                      <a:pt x="134179" y="145005"/>
                    </a:lnTo>
                    <a:close/>
                    <a:moveTo>
                      <a:pt x="122408" y="124760"/>
                    </a:moveTo>
                    <a:lnTo>
                      <a:pt x="127116" y="124760"/>
                    </a:lnTo>
                    <a:lnTo>
                      <a:pt x="127116" y="130410"/>
                    </a:lnTo>
                    <a:lnTo>
                      <a:pt x="123585" y="131822"/>
                    </a:lnTo>
                    <a:close/>
                    <a:moveTo>
                      <a:pt x="137476" y="115345"/>
                    </a:moveTo>
                    <a:lnTo>
                      <a:pt x="138888" y="120995"/>
                    </a:lnTo>
                    <a:lnTo>
                      <a:pt x="145950" y="123820"/>
                    </a:lnTo>
                    <a:lnTo>
                      <a:pt x="145950" y="128057"/>
                    </a:lnTo>
                    <a:lnTo>
                      <a:pt x="141713" y="129469"/>
                    </a:lnTo>
                    <a:lnTo>
                      <a:pt x="131826" y="120995"/>
                    </a:lnTo>
                    <a:close/>
                    <a:moveTo>
                      <a:pt x="59998" y="108282"/>
                    </a:moveTo>
                    <a:cubicBezTo>
                      <a:pt x="59998" y="108282"/>
                      <a:pt x="65551" y="111008"/>
                      <a:pt x="68328" y="111008"/>
                    </a:cubicBezTo>
                    <a:lnTo>
                      <a:pt x="73881" y="109645"/>
                    </a:lnTo>
                    <a:lnTo>
                      <a:pt x="87764" y="116459"/>
                    </a:lnTo>
                    <a:cubicBezTo>
                      <a:pt x="87764" y="116459"/>
                      <a:pt x="93317" y="121910"/>
                      <a:pt x="94705" y="124636"/>
                    </a:cubicBezTo>
                    <a:cubicBezTo>
                      <a:pt x="96094" y="127362"/>
                      <a:pt x="98870" y="130087"/>
                      <a:pt x="98870" y="130087"/>
                    </a:cubicBezTo>
                    <a:lnTo>
                      <a:pt x="89152" y="128724"/>
                    </a:lnTo>
                    <a:lnTo>
                      <a:pt x="86376" y="134176"/>
                    </a:lnTo>
                    <a:lnTo>
                      <a:pt x="93317" y="145078"/>
                    </a:lnTo>
                    <a:lnTo>
                      <a:pt x="98870" y="160069"/>
                    </a:lnTo>
                    <a:lnTo>
                      <a:pt x="91929" y="160069"/>
                    </a:lnTo>
                    <a:lnTo>
                      <a:pt x="82211" y="151892"/>
                    </a:lnTo>
                    <a:lnTo>
                      <a:pt x="78046" y="149167"/>
                    </a:lnTo>
                    <a:lnTo>
                      <a:pt x="75269" y="154618"/>
                    </a:lnTo>
                    <a:lnTo>
                      <a:pt x="68328" y="140990"/>
                    </a:lnTo>
                    <a:lnTo>
                      <a:pt x="61387" y="151892"/>
                    </a:lnTo>
                    <a:lnTo>
                      <a:pt x="57222" y="140990"/>
                    </a:lnTo>
                    <a:cubicBezTo>
                      <a:pt x="57222" y="140990"/>
                      <a:pt x="59998" y="131450"/>
                      <a:pt x="57222" y="125999"/>
                    </a:cubicBezTo>
                    <a:cubicBezTo>
                      <a:pt x="53057" y="120547"/>
                      <a:pt x="44727" y="123273"/>
                      <a:pt x="44727" y="123273"/>
                    </a:cubicBezTo>
                    <a:lnTo>
                      <a:pt x="50280" y="111008"/>
                    </a:lnTo>
                    <a:close/>
                    <a:moveTo>
                      <a:pt x="29659" y="101221"/>
                    </a:moveTo>
                    <a:lnTo>
                      <a:pt x="35309" y="113933"/>
                    </a:lnTo>
                    <a:lnTo>
                      <a:pt x="29659" y="115345"/>
                    </a:lnTo>
                    <a:lnTo>
                      <a:pt x="21185" y="108283"/>
                    </a:lnTo>
                    <a:close/>
                    <a:moveTo>
                      <a:pt x="127116" y="82389"/>
                    </a:moveTo>
                    <a:lnTo>
                      <a:pt x="131824" y="87096"/>
                    </a:lnTo>
                    <a:lnTo>
                      <a:pt x="129470" y="91804"/>
                    </a:lnTo>
                    <a:lnTo>
                      <a:pt x="124762" y="88666"/>
                    </a:lnTo>
                    <a:close/>
                    <a:moveTo>
                      <a:pt x="5884" y="65912"/>
                    </a:moveTo>
                    <a:lnTo>
                      <a:pt x="9415" y="67089"/>
                    </a:lnTo>
                    <a:lnTo>
                      <a:pt x="7649" y="68267"/>
                    </a:lnTo>
                    <a:lnTo>
                      <a:pt x="2353" y="68267"/>
                    </a:lnTo>
                    <a:close/>
                    <a:moveTo>
                      <a:pt x="137709" y="63557"/>
                    </a:moveTo>
                    <a:lnTo>
                      <a:pt x="141240" y="70619"/>
                    </a:lnTo>
                    <a:lnTo>
                      <a:pt x="136532" y="70619"/>
                    </a:lnTo>
                    <a:close/>
                    <a:moveTo>
                      <a:pt x="2353" y="63557"/>
                    </a:moveTo>
                    <a:lnTo>
                      <a:pt x="2354" y="63557"/>
                    </a:lnTo>
                    <a:lnTo>
                      <a:pt x="11770" y="63557"/>
                    </a:lnTo>
                    <a:lnTo>
                      <a:pt x="10200" y="65912"/>
                    </a:lnTo>
                    <a:cubicBezTo>
                      <a:pt x="7061" y="64734"/>
                      <a:pt x="2353" y="63557"/>
                      <a:pt x="2353" y="63557"/>
                    </a:cubicBezTo>
                    <a:close/>
                    <a:moveTo>
                      <a:pt x="0" y="56495"/>
                    </a:moveTo>
                    <a:lnTo>
                      <a:pt x="4708" y="60026"/>
                    </a:lnTo>
                    <a:lnTo>
                      <a:pt x="2354" y="63557"/>
                    </a:lnTo>
                    <a:close/>
                    <a:moveTo>
                      <a:pt x="167074" y="0"/>
                    </a:moveTo>
                    <a:lnTo>
                      <a:pt x="172773" y="5713"/>
                    </a:lnTo>
                    <a:lnTo>
                      <a:pt x="174198" y="8569"/>
                    </a:lnTo>
                    <a:lnTo>
                      <a:pt x="167074" y="15711"/>
                    </a:lnTo>
                    <a:lnTo>
                      <a:pt x="165649" y="15711"/>
                    </a:lnTo>
                    <a:lnTo>
                      <a:pt x="165649" y="24280"/>
                    </a:lnTo>
                    <a:lnTo>
                      <a:pt x="159950" y="31421"/>
                    </a:lnTo>
                    <a:lnTo>
                      <a:pt x="155676" y="28565"/>
                    </a:lnTo>
                    <a:lnTo>
                      <a:pt x="151401" y="27137"/>
                    </a:lnTo>
                    <a:cubicBezTo>
                      <a:pt x="151401" y="27137"/>
                      <a:pt x="145702" y="25708"/>
                      <a:pt x="142852" y="24280"/>
                    </a:cubicBezTo>
                    <a:cubicBezTo>
                      <a:pt x="140003" y="22852"/>
                      <a:pt x="142852" y="24280"/>
                      <a:pt x="135728" y="24280"/>
                    </a:cubicBezTo>
                    <a:cubicBezTo>
                      <a:pt x="128604" y="22852"/>
                      <a:pt x="135728" y="24280"/>
                      <a:pt x="134304" y="27137"/>
                    </a:cubicBezTo>
                    <a:cubicBezTo>
                      <a:pt x="132879" y="29993"/>
                      <a:pt x="130029" y="28565"/>
                      <a:pt x="128604" y="27137"/>
                    </a:cubicBezTo>
                    <a:cubicBezTo>
                      <a:pt x="125755" y="27137"/>
                      <a:pt x="125755" y="22852"/>
                      <a:pt x="125755" y="22852"/>
                    </a:cubicBezTo>
                    <a:cubicBezTo>
                      <a:pt x="125755" y="22852"/>
                      <a:pt x="118631" y="25708"/>
                      <a:pt x="114356" y="27137"/>
                    </a:cubicBezTo>
                    <a:cubicBezTo>
                      <a:pt x="111507" y="29993"/>
                      <a:pt x="107232" y="27137"/>
                      <a:pt x="107232" y="27137"/>
                    </a:cubicBezTo>
                    <a:cubicBezTo>
                      <a:pt x="107232" y="27137"/>
                      <a:pt x="102958" y="28565"/>
                      <a:pt x="102958" y="31421"/>
                    </a:cubicBezTo>
                    <a:cubicBezTo>
                      <a:pt x="102958" y="32850"/>
                      <a:pt x="110082" y="39991"/>
                      <a:pt x="110082" y="42847"/>
                    </a:cubicBezTo>
                    <a:cubicBezTo>
                      <a:pt x="110082" y="44276"/>
                      <a:pt x="98683" y="44276"/>
                      <a:pt x="98683" y="44276"/>
                    </a:cubicBezTo>
                    <a:lnTo>
                      <a:pt x="84435" y="39991"/>
                    </a:lnTo>
                    <a:lnTo>
                      <a:pt x="74462" y="35706"/>
                    </a:lnTo>
                    <a:cubicBezTo>
                      <a:pt x="74462" y="35706"/>
                      <a:pt x="75887" y="47132"/>
                      <a:pt x="77311" y="51417"/>
                    </a:cubicBezTo>
                    <a:cubicBezTo>
                      <a:pt x="80161" y="55702"/>
                      <a:pt x="81586" y="58558"/>
                      <a:pt x="83011" y="62843"/>
                    </a:cubicBezTo>
                    <a:cubicBezTo>
                      <a:pt x="84435" y="67127"/>
                      <a:pt x="87285" y="69984"/>
                      <a:pt x="87285" y="69984"/>
                    </a:cubicBezTo>
                    <a:cubicBezTo>
                      <a:pt x="87285" y="69984"/>
                      <a:pt x="92984" y="71412"/>
                      <a:pt x="98683" y="75697"/>
                    </a:cubicBezTo>
                    <a:cubicBezTo>
                      <a:pt x="102958" y="79982"/>
                      <a:pt x="94409" y="79982"/>
                      <a:pt x="94409" y="79982"/>
                    </a:cubicBezTo>
                    <a:lnTo>
                      <a:pt x="90135" y="82838"/>
                    </a:lnTo>
                    <a:lnTo>
                      <a:pt x="91559" y="89979"/>
                    </a:lnTo>
                    <a:cubicBezTo>
                      <a:pt x="91559" y="89979"/>
                      <a:pt x="97259" y="92836"/>
                      <a:pt x="100108" y="94264"/>
                    </a:cubicBezTo>
                    <a:cubicBezTo>
                      <a:pt x="101533" y="95692"/>
                      <a:pt x="104383" y="101405"/>
                      <a:pt x="104383" y="101405"/>
                    </a:cubicBezTo>
                    <a:lnTo>
                      <a:pt x="107232" y="104262"/>
                    </a:lnTo>
                    <a:cubicBezTo>
                      <a:pt x="107232" y="104262"/>
                      <a:pt x="111507" y="102834"/>
                      <a:pt x="118631" y="95692"/>
                    </a:cubicBezTo>
                    <a:cubicBezTo>
                      <a:pt x="125755" y="89979"/>
                      <a:pt x="120056" y="102834"/>
                      <a:pt x="121480" y="107118"/>
                    </a:cubicBezTo>
                    <a:cubicBezTo>
                      <a:pt x="122905" y="109975"/>
                      <a:pt x="121480" y="107118"/>
                      <a:pt x="122905" y="108547"/>
                    </a:cubicBezTo>
                    <a:cubicBezTo>
                      <a:pt x="125755" y="111403"/>
                      <a:pt x="131454" y="112832"/>
                      <a:pt x="131454" y="112832"/>
                    </a:cubicBezTo>
                    <a:cubicBezTo>
                      <a:pt x="131454" y="112832"/>
                      <a:pt x="128604" y="115688"/>
                      <a:pt x="125755" y="117116"/>
                    </a:cubicBezTo>
                    <a:cubicBezTo>
                      <a:pt x="122905" y="117116"/>
                      <a:pt x="121480" y="115688"/>
                      <a:pt x="117206" y="112832"/>
                    </a:cubicBezTo>
                    <a:cubicBezTo>
                      <a:pt x="114356" y="109975"/>
                      <a:pt x="117206" y="117116"/>
                      <a:pt x="117206" y="117116"/>
                    </a:cubicBezTo>
                    <a:lnTo>
                      <a:pt x="117206" y="127114"/>
                    </a:lnTo>
                    <a:lnTo>
                      <a:pt x="108657" y="118545"/>
                    </a:lnTo>
                    <a:lnTo>
                      <a:pt x="104383" y="122829"/>
                    </a:lnTo>
                    <a:lnTo>
                      <a:pt x="101533" y="118545"/>
                    </a:lnTo>
                    <a:lnTo>
                      <a:pt x="98683" y="124258"/>
                    </a:lnTo>
                    <a:lnTo>
                      <a:pt x="94409" y="117116"/>
                    </a:lnTo>
                    <a:lnTo>
                      <a:pt x="88710" y="109975"/>
                    </a:lnTo>
                    <a:lnTo>
                      <a:pt x="81586" y="104262"/>
                    </a:lnTo>
                    <a:lnTo>
                      <a:pt x="68763" y="104262"/>
                    </a:lnTo>
                    <a:lnTo>
                      <a:pt x="64488" y="102834"/>
                    </a:lnTo>
                    <a:lnTo>
                      <a:pt x="61638" y="105690"/>
                    </a:lnTo>
                    <a:lnTo>
                      <a:pt x="44540" y="105690"/>
                    </a:lnTo>
                    <a:lnTo>
                      <a:pt x="33142" y="95692"/>
                    </a:lnTo>
                    <a:lnTo>
                      <a:pt x="24593" y="91408"/>
                    </a:lnTo>
                    <a:lnTo>
                      <a:pt x="17469" y="92836"/>
                    </a:lnTo>
                    <a:lnTo>
                      <a:pt x="14619" y="85695"/>
                    </a:lnTo>
                    <a:lnTo>
                      <a:pt x="16044" y="81410"/>
                    </a:lnTo>
                    <a:lnTo>
                      <a:pt x="18894" y="72840"/>
                    </a:lnTo>
                    <a:cubicBezTo>
                      <a:pt x="18894" y="72840"/>
                      <a:pt x="14619" y="71412"/>
                      <a:pt x="11770" y="69984"/>
                    </a:cubicBezTo>
                    <a:lnTo>
                      <a:pt x="18894" y="61415"/>
                    </a:lnTo>
                    <a:lnTo>
                      <a:pt x="21743" y="54273"/>
                    </a:lnTo>
                    <a:lnTo>
                      <a:pt x="27443" y="47132"/>
                    </a:lnTo>
                    <a:lnTo>
                      <a:pt x="40266" y="35706"/>
                    </a:lnTo>
                    <a:lnTo>
                      <a:pt x="38841" y="31421"/>
                    </a:lnTo>
                    <a:lnTo>
                      <a:pt x="50240" y="29993"/>
                    </a:lnTo>
                    <a:lnTo>
                      <a:pt x="61638" y="21424"/>
                    </a:lnTo>
                    <a:lnTo>
                      <a:pt x="83011" y="15711"/>
                    </a:lnTo>
                    <a:lnTo>
                      <a:pt x="83011" y="7141"/>
                    </a:lnTo>
                    <a:lnTo>
                      <a:pt x="114356" y="11426"/>
                    </a:lnTo>
                    <a:lnTo>
                      <a:pt x="130029" y="12854"/>
                    </a:lnTo>
                    <a:lnTo>
                      <a:pt x="145702" y="15711"/>
                    </a:lnTo>
                    <a:lnTo>
                      <a:pt x="162800" y="17139"/>
                    </a:lnTo>
                    <a:lnTo>
                      <a:pt x="162800" y="142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7" name="Germany"/>
              <p:cNvSpPr>
                <a:spLocks/>
              </p:cNvSpPr>
              <p:nvPr/>
            </p:nvSpPr>
            <p:spPr bwMode="auto">
              <a:xfrm>
                <a:off x="5191948" y="2277895"/>
                <a:ext cx="204799" cy="218916"/>
              </a:xfrm>
              <a:custGeom>
                <a:avLst/>
                <a:gdLst>
                  <a:gd name="connsiteX0" fmla="*/ 57512 w 204799"/>
                  <a:gd name="connsiteY0" fmla="*/ 0 h 218916"/>
                  <a:gd name="connsiteX1" fmla="*/ 70136 w 204799"/>
                  <a:gd name="connsiteY1" fmla="*/ 0 h 218916"/>
                  <a:gd name="connsiteX2" fmla="*/ 85566 w 204799"/>
                  <a:gd name="connsiteY2" fmla="*/ 2825 h 218916"/>
                  <a:gd name="connsiteX3" fmla="*/ 88372 w 204799"/>
                  <a:gd name="connsiteY3" fmla="*/ 2825 h 218916"/>
                  <a:gd name="connsiteX4" fmla="*/ 89775 w 204799"/>
                  <a:gd name="connsiteY4" fmla="*/ 9887 h 218916"/>
                  <a:gd name="connsiteX5" fmla="*/ 102399 w 204799"/>
                  <a:gd name="connsiteY5" fmla="*/ 12711 h 218916"/>
                  <a:gd name="connsiteX6" fmla="*/ 116427 w 204799"/>
                  <a:gd name="connsiteY6" fmla="*/ 12711 h 218916"/>
                  <a:gd name="connsiteX7" fmla="*/ 108010 w 204799"/>
                  <a:gd name="connsiteY7" fmla="*/ 22598 h 218916"/>
                  <a:gd name="connsiteX8" fmla="*/ 127648 w 204799"/>
                  <a:gd name="connsiteY8" fmla="*/ 22598 h 218916"/>
                  <a:gd name="connsiteX9" fmla="*/ 147287 w 204799"/>
                  <a:gd name="connsiteY9" fmla="*/ 12711 h 218916"/>
                  <a:gd name="connsiteX10" fmla="*/ 159911 w 204799"/>
                  <a:gd name="connsiteY10" fmla="*/ 15536 h 218916"/>
                  <a:gd name="connsiteX11" fmla="*/ 167276 w 204799"/>
                  <a:gd name="connsiteY11" fmla="*/ 17478 h 218916"/>
                  <a:gd name="connsiteX12" fmla="*/ 172439 w 204799"/>
                  <a:gd name="connsiteY12" fmla="*/ 18345 h 218916"/>
                  <a:gd name="connsiteX13" fmla="*/ 165566 w 204799"/>
                  <a:gd name="connsiteY13" fmla="*/ 15890 h 218916"/>
                  <a:gd name="connsiteX14" fmla="*/ 160073 w 204799"/>
                  <a:gd name="connsiteY14" fmla="*/ 11476 h 218916"/>
                  <a:gd name="connsiteX15" fmla="*/ 168312 w 204799"/>
                  <a:gd name="connsiteY15" fmla="*/ 7062 h 218916"/>
                  <a:gd name="connsiteX16" fmla="*/ 173804 w 204799"/>
                  <a:gd name="connsiteY16" fmla="*/ 7062 h 218916"/>
                  <a:gd name="connsiteX17" fmla="*/ 176550 w 204799"/>
                  <a:gd name="connsiteY17" fmla="*/ 12947 h 218916"/>
                  <a:gd name="connsiteX18" fmla="*/ 173804 w 204799"/>
                  <a:gd name="connsiteY18" fmla="*/ 18832 h 218916"/>
                  <a:gd name="connsiteX19" fmla="*/ 172620 w 204799"/>
                  <a:gd name="connsiteY19" fmla="*/ 18409 h 218916"/>
                  <a:gd name="connsiteX20" fmla="*/ 182356 w 204799"/>
                  <a:gd name="connsiteY20" fmla="*/ 24010 h 218916"/>
                  <a:gd name="connsiteX21" fmla="*/ 189369 w 204799"/>
                  <a:gd name="connsiteY21" fmla="*/ 43783 h 218916"/>
                  <a:gd name="connsiteX22" fmla="*/ 189369 w 204799"/>
                  <a:gd name="connsiteY22" fmla="*/ 45196 h 218916"/>
                  <a:gd name="connsiteX23" fmla="*/ 185161 w 204799"/>
                  <a:gd name="connsiteY23" fmla="*/ 53670 h 218916"/>
                  <a:gd name="connsiteX24" fmla="*/ 182356 w 204799"/>
                  <a:gd name="connsiteY24" fmla="*/ 56495 h 218916"/>
                  <a:gd name="connsiteX25" fmla="*/ 196383 w 204799"/>
                  <a:gd name="connsiteY25" fmla="*/ 66381 h 218916"/>
                  <a:gd name="connsiteX26" fmla="*/ 192175 w 204799"/>
                  <a:gd name="connsiteY26" fmla="*/ 73443 h 218916"/>
                  <a:gd name="connsiteX27" fmla="*/ 189369 w 204799"/>
                  <a:gd name="connsiteY27" fmla="*/ 76268 h 218916"/>
                  <a:gd name="connsiteX28" fmla="*/ 193577 w 204799"/>
                  <a:gd name="connsiteY28" fmla="*/ 77680 h 218916"/>
                  <a:gd name="connsiteX29" fmla="*/ 197786 w 204799"/>
                  <a:gd name="connsiteY29" fmla="*/ 80505 h 218916"/>
                  <a:gd name="connsiteX30" fmla="*/ 200591 w 204799"/>
                  <a:gd name="connsiteY30" fmla="*/ 81917 h 218916"/>
                  <a:gd name="connsiteX31" fmla="*/ 199188 w 204799"/>
                  <a:gd name="connsiteY31" fmla="*/ 83329 h 218916"/>
                  <a:gd name="connsiteX32" fmla="*/ 196383 w 204799"/>
                  <a:gd name="connsiteY32" fmla="*/ 87567 h 218916"/>
                  <a:gd name="connsiteX33" fmla="*/ 199188 w 204799"/>
                  <a:gd name="connsiteY33" fmla="*/ 93216 h 218916"/>
                  <a:gd name="connsiteX34" fmla="*/ 204799 w 204799"/>
                  <a:gd name="connsiteY34" fmla="*/ 103103 h 218916"/>
                  <a:gd name="connsiteX35" fmla="*/ 203397 w 204799"/>
                  <a:gd name="connsiteY35" fmla="*/ 112989 h 218916"/>
                  <a:gd name="connsiteX36" fmla="*/ 199188 w 204799"/>
                  <a:gd name="connsiteY36" fmla="*/ 117226 h 218916"/>
                  <a:gd name="connsiteX37" fmla="*/ 196383 w 204799"/>
                  <a:gd name="connsiteY37" fmla="*/ 111577 h 218916"/>
                  <a:gd name="connsiteX38" fmla="*/ 194980 w 204799"/>
                  <a:gd name="connsiteY38" fmla="*/ 108752 h 218916"/>
                  <a:gd name="connsiteX39" fmla="*/ 189369 w 204799"/>
                  <a:gd name="connsiteY39" fmla="*/ 114401 h 218916"/>
                  <a:gd name="connsiteX40" fmla="*/ 176745 w 204799"/>
                  <a:gd name="connsiteY40" fmla="*/ 117226 h 218916"/>
                  <a:gd name="connsiteX41" fmla="*/ 159911 w 204799"/>
                  <a:gd name="connsiteY41" fmla="*/ 124288 h 218916"/>
                  <a:gd name="connsiteX42" fmla="*/ 158509 w 204799"/>
                  <a:gd name="connsiteY42" fmla="*/ 129937 h 218916"/>
                  <a:gd name="connsiteX43" fmla="*/ 147287 w 204799"/>
                  <a:gd name="connsiteY43" fmla="*/ 128525 h 218916"/>
                  <a:gd name="connsiteX44" fmla="*/ 145884 w 204799"/>
                  <a:gd name="connsiteY44" fmla="*/ 128525 h 218916"/>
                  <a:gd name="connsiteX45" fmla="*/ 141676 w 204799"/>
                  <a:gd name="connsiteY45" fmla="*/ 132762 h 218916"/>
                  <a:gd name="connsiteX46" fmla="*/ 137468 w 204799"/>
                  <a:gd name="connsiteY46" fmla="*/ 131350 h 218916"/>
                  <a:gd name="connsiteX47" fmla="*/ 136065 w 204799"/>
                  <a:gd name="connsiteY47" fmla="*/ 136999 h 218916"/>
                  <a:gd name="connsiteX48" fmla="*/ 148689 w 204799"/>
                  <a:gd name="connsiteY48" fmla="*/ 142649 h 218916"/>
                  <a:gd name="connsiteX49" fmla="*/ 147287 w 204799"/>
                  <a:gd name="connsiteY49" fmla="*/ 156772 h 218916"/>
                  <a:gd name="connsiteX50" fmla="*/ 164120 w 204799"/>
                  <a:gd name="connsiteY50" fmla="*/ 170896 h 218916"/>
                  <a:gd name="connsiteX51" fmla="*/ 176745 w 204799"/>
                  <a:gd name="connsiteY51" fmla="*/ 180782 h 218916"/>
                  <a:gd name="connsiteX52" fmla="*/ 171134 w 204799"/>
                  <a:gd name="connsiteY52" fmla="*/ 183607 h 218916"/>
                  <a:gd name="connsiteX53" fmla="*/ 165523 w 204799"/>
                  <a:gd name="connsiteY53" fmla="*/ 190669 h 218916"/>
                  <a:gd name="connsiteX54" fmla="*/ 155703 w 204799"/>
                  <a:gd name="connsiteY54" fmla="*/ 190669 h 218916"/>
                  <a:gd name="connsiteX55" fmla="*/ 157106 w 204799"/>
                  <a:gd name="connsiteY55" fmla="*/ 201968 h 218916"/>
                  <a:gd name="connsiteX56" fmla="*/ 162717 w 204799"/>
                  <a:gd name="connsiteY56" fmla="*/ 213267 h 218916"/>
                  <a:gd name="connsiteX57" fmla="*/ 162717 w 204799"/>
                  <a:gd name="connsiteY57" fmla="*/ 214679 h 218916"/>
                  <a:gd name="connsiteX58" fmla="*/ 158509 w 204799"/>
                  <a:gd name="connsiteY58" fmla="*/ 211854 h 218916"/>
                  <a:gd name="connsiteX59" fmla="*/ 144481 w 204799"/>
                  <a:gd name="connsiteY59" fmla="*/ 211854 h 218916"/>
                  <a:gd name="connsiteX60" fmla="*/ 126246 w 204799"/>
                  <a:gd name="connsiteY60" fmla="*/ 218916 h 218916"/>
                  <a:gd name="connsiteX61" fmla="*/ 116427 w 204799"/>
                  <a:gd name="connsiteY61" fmla="*/ 218916 h 218916"/>
                  <a:gd name="connsiteX62" fmla="*/ 115024 w 204799"/>
                  <a:gd name="connsiteY62" fmla="*/ 217504 h 218916"/>
                  <a:gd name="connsiteX63" fmla="*/ 115024 w 204799"/>
                  <a:gd name="connsiteY63" fmla="*/ 216091 h 218916"/>
                  <a:gd name="connsiteX64" fmla="*/ 103802 w 204799"/>
                  <a:gd name="connsiteY64" fmla="*/ 213267 h 218916"/>
                  <a:gd name="connsiteX65" fmla="*/ 102399 w 204799"/>
                  <a:gd name="connsiteY65" fmla="*/ 213267 h 218916"/>
                  <a:gd name="connsiteX66" fmla="*/ 96788 w 204799"/>
                  <a:gd name="connsiteY66" fmla="*/ 218916 h 218916"/>
                  <a:gd name="connsiteX67" fmla="*/ 89775 w 204799"/>
                  <a:gd name="connsiteY67" fmla="*/ 216091 h 218916"/>
                  <a:gd name="connsiteX68" fmla="*/ 81358 w 204799"/>
                  <a:gd name="connsiteY68" fmla="*/ 213267 h 218916"/>
                  <a:gd name="connsiteX69" fmla="*/ 67331 w 204799"/>
                  <a:gd name="connsiteY69" fmla="*/ 211854 h 218916"/>
                  <a:gd name="connsiteX70" fmla="*/ 56109 w 204799"/>
                  <a:gd name="connsiteY70" fmla="*/ 204793 h 218916"/>
                  <a:gd name="connsiteX71" fmla="*/ 47693 w 204799"/>
                  <a:gd name="connsiteY71" fmla="*/ 214679 h 218916"/>
                  <a:gd name="connsiteX72" fmla="*/ 36471 w 204799"/>
                  <a:gd name="connsiteY72" fmla="*/ 213267 h 218916"/>
                  <a:gd name="connsiteX73" fmla="*/ 39276 w 204799"/>
                  <a:gd name="connsiteY73" fmla="*/ 187844 h 218916"/>
                  <a:gd name="connsiteX74" fmla="*/ 54706 w 204799"/>
                  <a:gd name="connsiteY74" fmla="*/ 170896 h 218916"/>
                  <a:gd name="connsiteX75" fmla="*/ 43484 w 204799"/>
                  <a:gd name="connsiteY75" fmla="*/ 169483 h 218916"/>
                  <a:gd name="connsiteX76" fmla="*/ 33665 w 204799"/>
                  <a:gd name="connsiteY76" fmla="*/ 165246 h 218916"/>
                  <a:gd name="connsiteX77" fmla="*/ 32263 w 204799"/>
                  <a:gd name="connsiteY77" fmla="*/ 163834 h 218916"/>
                  <a:gd name="connsiteX78" fmla="*/ 26652 w 204799"/>
                  <a:gd name="connsiteY78" fmla="*/ 166659 h 218916"/>
                  <a:gd name="connsiteX79" fmla="*/ 22443 w 204799"/>
                  <a:gd name="connsiteY79" fmla="*/ 163834 h 218916"/>
                  <a:gd name="connsiteX80" fmla="*/ 21041 w 204799"/>
                  <a:gd name="connsiteY80" fmla="*/ 163834 h 218916"/>
                  <a:gd name="connsiteX81" fmla="*/ 12624 w 204799"/>
                  <a:gd name="connsiteY81" fmla="*/ 163834 h 218916"/>
                  <a:gd name="connsiteX82" fmla="*/ 8416 w 204799"/>
                  <a:gd name="connsiteY82" fmla="*/ 159597 h 218916"/>
                  <a:gd name="connsiteX83" fmla="*/ 11222 w 204799"/>
                  <a:gd name="connsiteY83" fmla="*/ 155360 h 218916"/>
                  <a:gd name="connsiteX84" fmla="*/ 12624 w 204799"/>
                  <a:gd name="connsiteY84" fmla="*/ 153948 h 218916"/>
                  <a:gd name="connsiteX85" fmla="*/ 8416 w 204799"/>
                  <a:gd name="connsiteY85" fmla="*/ 146886 h 218916"/>
                  <a:gd name="connsiteX86" fmla="*/ 4208 w 204799"/>
                  <a:gd name="connsiteY86" fmla="*/ 138412 h 218916"/>
                  <a:gd name="connsiteX87" fmla="*/ 5611 w 204799"/>
                  <a:gd name="connsiteY87" fmla="*/ 128525 h 218916"/>
                  <a:gd name="connsiteX88" fmla="*/ 2805 w 204799"/>
                  <a:gd name="connsiteY88" fmla="*/ 121463 h 218916"/>
                  <a:gd name="connsiteX89" fmla="*/ 0 w 204799"/>
                  <a:gd name="connsiteY89" fmla="*/ 112989 h 218916"/>
                  <a:gd name="connsiteX90" fmla="*/ 7013 w 204799"/>
                  <a:gd name="connsiteY90" fmla="*/ 97453 h 218916"/>
                  <a:gd name="connsiteX91" fmla="*/ 0 w 204799"/>
                  <a:gd name="connsiteY91" fmla="*/ 90391 h 218916"/>
                  <a:gd name="connsiteX92" fmla="*/ 1402 w 204799"/>
                  <a:gd name="connsiteY92" fmla="*/ 88979 h 218916"/>
                  <a:gd name="connsiteX93" fmla="*/ 16833 w 204799"/>
                  <a:gd name="connsiteY93" fmla="*/ 91804 h 218916"/>
                  <a:gd name="connsiteX94" fmla="*/ 18235 w 204799"/>
                  <a:gd name="connsiteY94" fmla="*/ 83329 h 218916"/>
                  <a:gd name="connsiteX95" fmla="*/ 23846 w 204799"/>
                  <a:gd name="connsiteY95" fmla="*/ 77680 h 218916"/>
                  <a:gd name="connsiteX96" fmla="*/ 26652 w 204799"/>
                  <a:gd name="connsiteY96" fmla="*/ 76268 h 218916"/>
                  <a:gd name="connsiteX97" fmla="*/ 19638 w 204799"/>
                  <a:gd name="connsiteY97" fmla="*/ 67793 h 218916"/>
                  <a:gd name="connsiteX98" fmla="*/ 25249 w 204799"/>
                  <a:gd name="connsiteY98" fmla="*/ 64969 h 218916"/>
                  <a:gd name="connsiteX99" fmla="*/ 26652 w 204799"/>
                  <a:gd name="connsiteY99" fmla="*/ 64969 h 218916"/>
                  <a:gd name="connsiteX100" fmla="*/ 29457 w 204799"/>
                  <a:gd name="connsiteY100" fmla="*/ 53670 h 218916"/>
                  <a:gd name="connsiteX101" fmla="*/ 28054 w 204799"/>
                  <a:gd name="connsiteY101" fmla="*/ 35309 h 218916"/>
                  <a:gd name="connsiteX102" fmla="*/ 39276 w 204799"/>
                  <a:gd name="connsiteY102" fmla="*/ 32484 h 218916"/>
                  <a:gd name="connsiteX103" fmla="*/ 50498 w 204799"/>
                  <a:gd name="connsiteY103" fmla="*/ 38134 h 218916"/>
                  <a:gd name="connsiteX104" fmla="*/ 57512 w 204799"/>
                  <a:gd name="connsiteY104" fmla="*/ 36722 h 218916"/>
                  <a:gd name="connsiteX105" fmla="*/ 63123 w 204799"/>
                  <a:gd name="connsiteY105" fmla="*/ 29660 h 218916"/>
                  <a:gd name="connsiteX106" fmla="*/ 61720 w 204799"/>
                  <a:gd name="connsiteY106" fmla="*/ 22598 h 218916"/>
                  <a:gd name="connsiteX107" fmla="*/ 60317 w 204799"/>
                  <a:gd name="connsiteY107" fmla="*/ 12711 h 218916"/>
                  <a:gd name="connsiteX108" fmla="*/ 57512 w 204799"/>
                  <a:gd name="connsiteY108" fmla="*/ 4237 h 21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04799" h="218916">
                    <a:moveTo>
                      <a:pt x="57512" y="0"/>
                    </a:moveTo>
                    <a:lnTo>
                      <a:pt x="70136" y="0"/>
                    </a:lnTo>
                    <a:lnTo>
                      <a:pt x="85566" y="2825"/>
                    </a:lnTo>
                    <a:lnTo>
                      <a:pt x="88372" y="2825"/>
                    </a:lnTo>
                    <a:cubicBezTo>
                      <a:pt x="89775" y="4237"/>
                      <a:pt x="89775" y="7062"/>
                      <a:pt x="89775" y="9887"/>
                    </a:cubicBezTo>
                    <a:cubicBezTo>
                      <a:pt x="91177" y="15536"/>
                      <a:pt x="100997" y="11299"/>
                      <a:pt x="102399" y="12711"/>
                    </a:cubicBezTo>
                    <a:cubicBezTo>
                      <a:pt x="105205" y="14124"/>
                      <a:pt x="116427" y="12711"/>
                      <a:pt x="116427" y="12711"/>
                    </a:cubicBezTo>
                    <a:lnTo>
                      <a:pt x="108010" y="22598"/>
                    </a:lnTo>
                    <a:cubicBezTo>
                      <a:pt x="108010" y="22598"/>
                      <a:pt x="122038" y="24010"/>
                      <a:pt x="127648" y="22598"/>
                    </a:cubicBezTo>
                    <a:cubicBezTo>
                      <a:pt x="133259" y="19773"/>
                      <a:pt x="144481" y="12711"/>
                      <a:pt x="147287" y="12711"/>
                    </a:cubicBezTo>
                    <a:cubicBezTo>
                      <a:pt x="150092" y="11299"/>
                      <a:pt x="158509" y="14124"/>
                      <a:pt x="159911" y="15536"/>
                    </a:cubicBezTo>
                    <a:cubicBezTo>
                      <a:pt x="161315" y="16242"/>
                      <a:pt x="164471" y="16948"/>
                      <a:pt x="167276" y="17478"/>
                    </a:cubicBezTo>
                    <a:lnTo>
                      <a:pt x="172439" y="18345"/>
                    </a:lnTo>
                    <a:lnTo>
                      <a:pt x="165566" y="15890"/>
                    </a:lnTo>
                    <a:lnTo>
                      <a:pt x="160073" y="11476"/>
                    </a:lnTo>
                    <a:lnTo>
                      <a:pt x="168312" y="7062"/>
                    </a:lnTo>
                    <a:lnTo>
                      <a:pt x="173804" y="7062"/>
                    </a:lnTo>
                    <a:lnTo>
                      <a:pt x="176550" y="12947"/>
                    </a:lnTo>
                    <a:lnTo>
                      <a:pt x="173804" y="18832"/>
                    </a:lnTo>
                    <a:lnTo>
                      <a:pt x="172620" y="18409"/>
                    </a:lnTo>
                    <a:lnTo>
                      <a:pt x="182356" y="24010"/>
                    </a:lnTo>
                    <a:cubicBezTo>
                      <a:pt x="183758" y="31072"/>
                      <a:pt x="186564" y="39546"/>
                      <a:pt x="189369" y="43783"/>
                    </a:cubicBezTo>
                    <a:cubicBezTo>
                      <a:pt x="189369" y="43783"/>
                      <a:pt x="189369" y="43783"/>
                      <a:pt x="189369" y="45196"/>
                    </a:cubicBezTo>
                    <a:cubicBezTo>
                      <a:pt x="189369" y="48020"/>
                      <a:pt x="185161" y="53670"/>
                      <a:pt x="185161" y="53670"/>
                    </a:cubicBezTo>
                    <a:lnTo>
                      <a:pt x="182356" y="56495"/>
                    </a:lnTo>
                    <a:lnTo>
                      <a:pt x="196383" y="66381"/>
                    </a:lnTo>
                    <a:lnTo>
                      <a:pt x="192175" y="73443"/>
                    </a:lnTo>
                    <a:lnTo>
                      <a:pt x="189369" y="76268"/>
                    </a:lnTo>
                    <a:lnTo>
                      <a:pt x="193577" y="77680"/>
                    </a:lnTo>
                    <a:cubicBezTo>
                      <a:pt x="193577" y="77680"/>
                      <a:pt x="194980" y="79092"/>
                      <a:pt x="197786" y="80505"/>
                    </a:cubicBezTo>
                    <a:cubicBezTo>
                      <a:pt x="199188" y="80505"/>
                      <a:pt x="199188" y="81917"/>
                      <a:pt x="200591" y="81917"/>
                    </a:cubicBezTo>
                    <a:cubicBezTo>
                      <a:pt x="200591" y="81917"/>
                      <a:pt x="200591" y="81917"/>
                      <a:pt x="199188" y="83329"/>
                    </a:cubicBezTo>
                    <a:cubicBezTo>
                      <a:pt x="199188" y="83329"/>
                      <a:pt x="196383" y="83329"/>
                      <a:pt x="196383" y="87567"/>
                    </a:cubicBezTo>
                    <a:cubicBezTo>
                      <a:pt x="196383" y="88979"/>
                      <a:pt x="196383" y="90391"/>
                      <a:pt x="199188" y="93216"/>
                    </a:cubicBezTo>
                    <a:cubicBezTo>
                      <a:pt x="203397" y="97453"/>
                      <a:pt x="204799" y="101690"/>
                      <a:pt x="204799" y="103103"/>
                    </a:cubicBezTo>
                    <a:lnTo>
                      <a:pt x="203397" y="112989"/>
                    </a:lnTo>
                    <a:lnTo>
                      <a:pt x="199188" y="117226"/>
                    </a:lnTo>
                    <a:lnTo>
                      <a:pt x="196383" y="111577"/>
                    </a:lnTo>
                    <a:lnTo>
                      <a:pt x="194980" y="108752"/>
                    </a:lnTo>
                    <a:lnTo>
                      <a:pt x="189369" y="114401"/>
                    </a:lnTo>
                    <a:lnTo>
                      <a:pt x="176745" y="117226"/>
                    </a:lnTo>
                    <a:lnTo>
                      <a:pt x="159911" y="124288"/>
                    </a:lnTo>
                    <a:lnTo>
                      <a:pt x="158509" y="129937"/>
                    </a:lnTo>
                    <a:lnTo>
                      <a:pt x="147287" y="128525"/>
                    </a:lnTo>
                    <a:lnTo>
                      <a:pt x="145884" y="128525"/>
                    </a:lnTo>
                    <a:lnTo>
                      <a:pt x="141676" y="132762"/>
                    </a:lnTo>
                    <a:lnTo>
                      <a:pt x="137468" y="131350"/>
                    </a:lnTo>
                    <a:lnTo>
                      <a:pt x="136065" y="136999"/>
                    </a:lnTo>
                    <a:lnTo>
                      <a:pt x="148689" y="142649"/>
                    </a:lnTo>
                    <a:lnTo>
                      <a:pt x="147287" y="156772"/>
                    </a:lnTo>
                    <a:lnTo>
                      <a:pt x="164120" y="170896"/>
                    </a:lnTo>
                    <a:lnTo>
                      <a:pt x="176745" y="180782"/>
                    </a:lnTo>
                    <a:lnTo>
                      <a:pt x="171134" y="183607"/>
                    </a:lnTo>
                    <a:lnTo>
                      <a:pt x="165523" y="190669"/>
                    </a:lnTo>
                    <a:lnTo>
                      <a:pt x="155703" y="190669"/>
                    </a:lnTo>
                    <a:lnTo>
                      <a:pt x="157106" y="201968"/>
                    </a:lnTo>
                    <a:lnTo>
                      <a:pt x="162717" y="213267"/>
                    </a:lnTo>
                    <a:lnTo>
                      <a:pt x="162717" y="214679"/>
                    </a:lnTo>
                    <a:lnTo>
                      <a:pt x="158509" y="211854"/>
                    </a:lnTo>
                    <a:lnTo>
                      <a:pt x="144481" y="211854"/>
                    </a:lnTo>
                    <a:lnTo>
                      <a:pt x="126246" y="218916"/>
                    </a:lnTo>
                    <a:lnTo>
                      <a:pt x="116427" y="218916"/>
                    </a:lnTo>
                    <a:lnTo>
                      <a:pt x="115024" y="217504"/>
                    </a:lnTo>
                    <a:lnTo>
                      <a:pt x="115024" y="216091"/>
                    </a:lnTo>
                    <a:lnTo>
                      <a:pt x="103802" y="213267"/>
                    </a:lnTo>
                    <a:lnTo>
                      <a:pt x="102399" y="213267"/>
                    </a:lnTo>
                    <a:lnTo>
                      <a:pt x="96788" y="218916"/>
                    </a:lnTo>
                    <a:lnTo>
                      <a:pt x="89775" y="216091"/>
                    </a:lnTo>
                    <a:lnTo>
                      <a:pt x="81358" y="213267"/>
                    </a:lnTo>
                    <a:lnTo>
                      <a:pt x="67331" y="211854"/>
                    </a:lnTo>
                    <a:lnTo>
                      <a:pt x="56109" y="204793"/>
                    </a:lnTo>
                    <a:lnTo>
                      <a:pt x="47693" y="214679"/>
                    </a:lnTo>
                    <a:lnTo>
                      <a:pt x="36471" y="213267"/>
                    </a:lnTo>
                    <a:lnTo>
                      <a:pt x="39276" y="187844"/>
                    </a:lnTo>
                    <a:lnTo>
                      <a:pt x="54706" y="170896"/>
                    </a:lnTo>
                    <a:lnTo>
                      <a:pt x="43484" y="169483"/>
                    </a:lnTo>
                    <a:lnTo>
                      <a:pt x="33665" y="165246"/>
                    </a:lnTo>
                    <a:lnTo>
                      <a:pt x="32263" y="163834"/>
                    </a:lnTo>
                    <a:lnTo>
                      <a:pt x="26652" y="166659"/>
                    </a:lnTo>
                    <a:lnTo>
                      <a:pt x="22443" y="163834"/>
                    </a:lnTo>
                    <a:lnTo>
                      <a:pt x="21041" y="163834"/>
                    </a:lnTo>
                    <a:lnTo>
                      <a:pt x="12624" y="163834"/>
                    </a:lnTo>
                    <a:lnTo>
                      <a:pt x="8416" y="159597"/>
                    </a:lnTo>
                    <a:lnTo>
                      <a:pt x="11222" y="155360"/>
                    </a:lnTo>
                    <a:lnTo>
                      <a:pt x="12624" y="153948"/>
                    </a:lnTo>
                    <a:lnTo>
                      <a:pt x="8416" y="146886"/>
                    </a:lnTo>
                    <a:lnTo>
                      <a:pt x="4208" y="138412"/>
                    </a:lnTo>
                    <a:lnTo>
                      <a:pt x="5611" y="128525"/>
                    </a:lnTo>
                    <a:lnTo>
                      <a:pt x="2805" y="121463"/>
                    </a:lnTo>
                    <a:lnTo>
                      <a:pt x="0" y="112989"/>
                    </a:lnTo>
                    <a:lnTo>
                      <a:pt x="7013" y="97453"/>
                    </a:lnTo>
                    <a:lnTo>
                      <a:pt x="0" y="90391"/>
                    </a:lnTo>
                    <a:lnTo>
                      <a:pt x="1402" y="88979"/>
                    </a:lnTo>
                    <a:lnTo>
                      <a:pt x="16833" y="91804"/>
                    </a:lnTo>
                    <a:lnTo>
                      <a:pt x="18235" y="83329"/>
                    </a:lnTo>
                    <a:lnTo>
                      <a:pt x="23846" y="77680"/>
                    </a:lnTo>
                    <a:lnTo>
                      <a:pt x="26652" y="76268"/>
                    </a:lnTo>
                    <a:lnTo>
                      <a:pt x="19638" y="67793"/>
                    </a:lnTo>
                    <a:lnTo>
                      <a:pt x="25249" y="64969"/>
                    </a:lnTo>
                    <a:lnTo>
                      <a:pt x="26652" y="64969"/>
                    </a:lnTo>
                    <a:lnTo>
                      <a:pt x="29457" y="53670"/>
                    </a:lnTo>
                    <a:lnTo>
                      <a:pt x="28054" y="35309"/>
                    </a:lnTo>
                    <a:cubicBezTo>
                      <a:pt x="32263" y="33897"/>
                      <a:pt x="39276" y="32484"/>
                      <a:pt x="39276" y="32484"/>
                    </a:cubicBezTo>
                    <a:lnTo>
                      <a:pt x="50498" y="38134"/>
                    </a:lnTo>
                    <a:lnTo>
                      <a:pt x="57512" y="36722"/>
                    </a:lnTo>
                    <a:lnTo>
                      <a:pt x="63123" y="29660"/>
                    </a:lnTo>
                    <a:lnTo>
                      <a:pt x="61720" y="22598"/>
                    </a:lnTo>
                    <a:lnTo>
                      <a:pt x="60317" y="12711"/>
                    </a:lnTo>
                    <a:lnTo>
                      <a:pt x="57512" y="42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8" name="France"/>
              <p:cNvSpPr>
                <a:spLocks/>
              </p:cNvSpPr>
              <p:nvPr/>
            </p:nvSpPr>
            <p:spPr bwMode="auto">
              <a:xfrm>
                <a:off x="4923590" y="2391078"/>
                <a:ext cx="350165" cy="290466"/>
              </a:xfrm>
              <a:custGeom>
                <a:avLst/>
                <a:gdLst>
                  <a:gd name="connsiteX0" fmla="*/ 343938 w 350165"/>
                  <a:gd name="connsiteY0" fmla="*/ 244897 h 290466"/>
                  <a:gd name="connsiteX1" fmla="*/ 349925 w 350165"/>
                  <a:gd name="connsiteY1" fmla="*/ 246323 h 290466"/>
                  <a:gd name="connsiteX2" fmla="*/ 349925 w 350165"/>
                  <a:gd name="connsiteY2" fmla="*/ 260578 h 290466"/>
                  <a:gd name="connsiteX3" fmla="*/ 345435 w 350165"/>
                  <a:gd name="connsiteY3" fmla="*/ 283388 h 290466"/>
                  <a:gd name="connsiteX4" fmla="*/ 333460 w 350165"/>
                  <a:gd name="connsiteY4" fmla="*/ 289090 h 290466"/>
                  <a:gd name="connsiteX5" fmla="*/ 322982 w 350165"/>
                  <a:gd name="connsiteY5" fmla="*/ 269132 h 290466"/>
                  <a:gd name="connsiteX6" fmla="*/ 334957 w 350165"/>
                  <a:gd name="connsiteY6" fmla="*/ 253451 h 290466"/>
                  <a:gd name="connsiteX7" fmla="*/ 343938 w 350165"/>
                  <a:gd name="connsiteY7" fmla="*/ 244897 h 290466"/>
                  <a:gd name="connsiteX8" fmla="*/ 58066 w 350165"/>
                  <a:gd name="connsiteY8" fmla="*/ 126920 h 290466"/>
                  <a:gd name="connsiteX9" fmla="*/ 61204 w 350165"/>
                  <a:gd name="connsiteY9" fmla="*/ 131628 h 290466"/>
                  <a:gd name="connsiteX10" fmla="*/ 56496 w 350165"/>
                  <a:gd name="connsiteY10" fmla="*/ 131628 h 290466"/>
                  <a:gd name="connsiteX11" fmla="*/ 42372 w 350165"/>
                  <a:gd name="connsiteY11" fmla="*/ 108088 h 290466"/>
                  <a:gd name="connsiteX12" fmla="*/ 42372 w 350165"/>
                  <a:gd name="connsiteY12" fmla="*/ 115150 h 290466"/>
                  <a:gd name="connsiteX13" fmla="*/ 35310 w 350165"/>
                  <a:gd name="connsiteY13" fmla="*/ 113738 h 290466"/>
                  <a:gd name="connsiteX14" fmla="*/ 7062 w 350165"/>
                  <a:gd name="connsiteY14" fmla="*/ 86903 h 290466"/>
                  <a:gd name="connsiteX15" fmla="*/ 5885 w 350165"/>
                  <a:gd name="connsiteY15" fmla="*/ 91611 h 290466"/>
                  <a:gd name="connsiteX16" fmla="*/ 0 w 350165"/>
                  <a:gd name="connsiteY16" fmla="*/ 90434 h 290466"/>
                  <a:gd name="connsiteX17" fmla="*/ 60420 w 350165"/>
                  <a:gd name="connsiteY17" fmla="*/ 44531 h 290466"/>
                  <a:gd name="connsiteX18" fmla="*/ 65651 w 350165"/>
                  <a:gd name="connsiteY18" fmla="*/ 45943 h 290466"/>
                  <a:gd name="connsiteX19" fmla="*/ 68266 w 350165"/>
                  <a:gd name="connsiteY19" fmla="*/ 50180 h 290466"/>
                  <a:gd name="connsiteX20" fmla="*/ 64343 w 350165"/>
                  <a:gd name="connsiteY20" fmla="*/ 51593 h 290466"/>
                  <a:gd name="connsiteX21" fmla="*/ 57804 w 350165"/>
                  <a:gd name="connsiteY21" fmla="*/ 50180 h 290466"/>
                  <a:gd name="connsiteX22" fmla="*/ 60420 w 350165"/>
                  <a:gd name="connsiteY22" fmla="*/ 44531 h 290466"/>
                  <a:gd name="connsiteX23" fmla="*/ 177424 w 350165"/>
                  <a:gd name="connsiteY23" fmla="*/ 0 h 290466"/>
                  <a:gd name="connsiteX24" fmla="*/ 180253 w 350165"/>
                  <a:gd name="connsiteY24" fmla="*/ 4237 h 290466"/>
                  <a:gd name="connsiteX25" fmla="*/ 176009 w 350165"/>
                  <a:gd name="connsiteY25" fmla="*/ 5650 h 290466"/>
                  <a:gd name="connsiteX26" fmla="*/ 170351 w 350165"/>
                  <a:gd name="connsiteY26" fmla="*/ 7062 h 290466"/>
                  <a:gd name="connsiteX27" fmla="*/ 188741 w 350165"/>
                  <a:gd name="connsiteY27" fmla="*/ 18362 h 290466"/>
                  <a:gd name="connsiteX28" fmla="*/ 204301 w 350165"/>
                  <a:gd name="connsiteY28" fmla="*/ 15537 h 290466"/>
                  <a:gd name="connsiteX29" fmla="*/ 205716 w 350165"/>
                  <a:gd name="connsiteY29" fmla="*/ 21187 h 290466"/>
                  <a:gd name="connsiteX30" fmla="*/ 207131 w 350165"/>
                  <a:gd name="connsiteY30" fmla="*/ 22599 h 290466"/>
                  <a:gd name="connsiteX31" fmla="*/ 217033 w 350165"/>
                  <a:gd name="connsiteY31" fmla="*/ 22599 h 290466"/>
                  <a:gd name="connsiteX32" fmla="*/ 219862 w 350165"/>
                  <a:gd name="connsiteY32" fmla="*/ 32486 h 290466"/>
                  <a:gd name="connsiteX33" fmla="*/ 219862 w 350165"/>
                  <a:gd name="connsiteY33" fmla="*/ 33899 h 290466"/>
                  <a:gd name="connsiteX34" fmla="*/ 228349 w 350165"/>
                  <a:gd name="connsiteY34" fmla="*/ 36724 h 290466"/>
                  <a:gd name="connsiteX35" fmla="*/ 229764 w 350165"/>
                  <a:gd name="connsiteY35" fmla="*/ 38136 h 290466"/>
                  <a:gd name="connsiteX36" fmla="*/ 235422 w 350165"/>
                  <a:gd name="connsiteY36" fmla="*/ 29661 h 290466"/>
                  <a:gd name="connsiteX37" fmla="*/ 236837 w 350165"/>
                  <a:gd name="connsiteY37" fmla="*/ 38136 h 290466"/>
                  <a:gd name="connsiteX38" fmla="*/ 249568 w 350165"/>
                  <a:gd name="connsiteY38" fmla="*/ 46611 h 290466"/>
                  <a:gd name="connsiteX39" fmla="*/ 256641 w 350165"/>
                  <a:gd name="connsiteY39" fmla="*/ 52260 h 290466"/>
                  <a:gd name="connsiteX40" fmla="*/ 256641 w 350165"/>
                  <a:gd name="connsiteY40" fmla="*/ 53673 h 290466"/>
                  <a:gd name="connsiteX41" fmla="*/ 269373 w 350165"/>
                  <a:gd name="connsiteY41" fmla="*/ 50848 h 290466"/>
                  <a:gd name="connsiteX42" fmla="*/ 272202 w 350165"/>
                  <a:gd name="connsiteY42" fmla="*/ 49436 h 290466"/>
                  <a:gd name="connsiteX43" fmla="*/ 279275 w 350165"/>
                  <a:gd name="connsiteY43" fmla="*/ 55085 h 290466"/>
                  <a:gd name="connsiteX44" fmla="*/ 287763 w 350165"/>
                  <a:gd name="connsiteY44" fmla="*/ 56498 h 290466"/>
                  <a:gd name="connsiteX45" fmla="*/ 292006 w 350165"/>
                  <a:gd name="connsiteY45" fmla="*/ 59323 h 290466"/>
                  <a:gd name="connsiteX46" fmla="*/ 293421 w 350165"/>
                  <a:gd name="connsiteY46" fmla="*/ 59323 h 290466"/>
                  <a:gd name="connsiteX47" fmla="*/ 300494 w 350165"/>
                  <a:gd name="connsiteY47" fmla="*/ 57910 h 290466"/>
                  <a:gd name="connsiteX48" fmla="*/ 308981 w 350165"/>
                  <a:gd name="connsiteY48" fmla="*/ 60735 h 290466"/>
                  <a:gd name="connsiteX49" fmla="*/ 313225 w 350165"/>
                  <a:gd name="connsiteY49" fmla="*/ 62148 h 290466"/>
                  <a:gd name="connsiteX50" fmla="*/ 303323 w 350165"/>
                  <a:gd name="connsiteY50" fmla="*/ 73447 h 290466"/>
                  <a:gd name="connsiteX51" fmla="*/ 299079 w 350165"/>
                  <a:gd name="connsiteY51" fmla="*/ 100284 h 290466"/>
                  <a:gd name="connsiteX52" fmla="*/ 299079 w 350165"/>
                  <a:gd name="connsiteY52" fmla="*/ 98871 h 290466"/>
                  <a:gd name="connsiteX53" fmla="*/ 294835 w 350165"/>
                  <a:gd name="connsiteY53" fmla="*/ 105934 h 290466"/>
                  <a:gd name="connsiteX54" fmla="*/ 286348 w 350165"/>
                  <a:gd name="connsiteY54" fmla="*/ 103109 h 290466"/>
                  <a:gd name="connsiteX55" fmla="*/ 283519 w 350165"/>
                  <a:gd name="connsiteY55" fmla="*/ 101696 h 290466"/>
                  <a:gd name="connsiteX56" fmla="*/ 282104 w 350165"/>
                  <a:gd name="connsiteY56" fmla="*/ 111584 h 290466"/>
                  <a:gd name="connsiteX57" fmla="*/ 269373 w 350165"/>
                  <a:gd name="connsiteY57" fmla="*/ 128533 h 290466"/>
                  <a:gd name="connsiteX58" fmla="*/ 255227 w 350165"/>
                  <a:gd name="connsiteY58" fmla="*/ 146895 h 290466"/>
                  <a:gd name="connsiteX59" fmla="*/ 270787 w 350165"/>
                  <a:gd name="connsiteY59" fmla="*/ 153957 h 290466"/>
                  <a:gd name="connsiteX60" fmla="*/ 276446 w 350165"/>
                  <a:gd name="connsiteY60" fmla="*/ 141245 h 290466"/>
                  <a:gd name="connsiteX61" fmla="*/ 282104 w 350165"/>
                  <a:gd name="connsiteY61" fmla="*/ 149720 h 290466"/>
                  <a:gd name="connsiteX62" fmla="*/ 283519 w 350165"/>
                  <a:gd name="connsiteY62" fmla="*/ 152545 h 290466"/>
                  <a:gd name="connsiteX63" fmla="*/ 277860 w 350165"/>
                  <a:gd name="connsiteY63" fmla="*/ 162432 h 290466"/>
                  <a:gd name="connsiteX64" fmla="*/ 284933 w 350165"/>
                  <a:gd name="connsiteY64" fmla="*/ 170906 h 290466"/>
                  <a:gd name="connsiteX65" fmla="*/ 283519 w 350165"/>
                  <a:gd name="connsiteY65" fmla="*/ 172319 h 290466"/>
                  <a:gd name="connsiteX66" fmla="*/ 276446 w 350165"/>
                  <a:gd name="connsiteY66" fmla="*/ 173731 h 290466"/>
                  <a:gd name="connsiteX67" fmla="*/ 273617 w 350165"/>
                  <a:gd name="connsiteY67" fmla="*/ 175144 h 290466"/>
                  <a:gd name="connsiteX68" fmla="*/ 282104 w 350165"/>
                  <a:gd name="connsiteY68" fmla="*/ 189268 h 290466"/>
                  <a:gd name="connsiteX69" fmla="*/ 277860 w 350165"/>
                  <a:gd name="connsiteY69" fmla="*/ 204805 h 290466"/>
                  <a:gd name="connsiteX70" fmla="*/ 287763 w 350165"/>
                  <a:gd name="connsiteY70" fmla="*/ 207630 h 290466"/>
                  <a:gd name="connsiteX71" fmla="*/ 297665 w 350165"/>
                  <a:gd name="connsiteY71" fmla="*/ 209043 h 290466"/>
                  <a:gd name="connsiteX72" fmla="*/ 296250 w 350165"/>
                  <a:gd name="connsiteY72" fmla="*/ 216105 h 290466"/>
                  <a:gd name="connsiteX73" fmla="*/ 296250 w 350165"/>
                  <a:gd name="connsiteY73" fmla="*/ 217517 h 290466"/>
                  <a:gd name="connsiteX74" fmla="*/ 300494 w 350165"/>
                  <a:gd name="connsiteY74" fmla="*/ 223167 h 290466"/>
                  <a:gd name="connsiteX75" fmla="*/ 294835 w 350165"/>
                  <a:gd name="connsiteY75" fmla="*/ 233054 h 290466"/>
                  <a:gd name="connsiteX76" fmla="*/ 282104 w 350165"/>
                  <a:gd name="connsiteY76" fmla="*/ 233054 h 290466"/>
                  <a:gd name="connsiteX77" fmla="*/ 267958 w 350165"/>
                  <a:gd name="connsiteY77" fmla="*/ 240116 h 290466"/>
                  <a:gd name="connsiteX78" fmla="*/ 234008 w 350165"/>
                  <a:gd name="connsiteY78" fmla="*/ 231642 h 290466"/>
                  <a:gd name="connsiteX79" fmla="*/ 212789 w 350165"/>
                  <a:gd name="connsiteY79" fmla="*/ 228817 h 290466"/>
                  <a:gd name="connsiteX80" fmla="*/ 195814 w 350165"/>
                  <a:gd name="connsiteY80" fmla="*/ 235879 h 290466"/>
                  <a:gd name="connsiteX81" fmla="*/ 188741 w 350165"/>
                  <a:gd name="connsiteY81" fmla="*/ 250004 h 290466"/>
                  <a:gd name="connsiteX82" fmla="*/ 191570 w 350165"/>
                  <a:gd name="connsiteY82" fmla="*/ 261303 h 290466"/>
                  <a:gd name="connsiteX83" fmla="*/ 184497 w 350165"/>
                  <a:gd name="connsiteY83" fmla="*/ 257066 h 290466"/>
                  <a:gd name="connsiteX84" fmla="*/ 173180 w 350165"/>
                  <a:gd name="connsiteY84" fmla="*/ 259891 h 290466"/>
                  <a:gd name="connsiteX85" fmla="*/ 170351 w 350165"/>
                  <a:gd name="connsiteY85" fmla="*/ 255653 h 290466"/>
                  <a:gd name="connsiteX86" fmla="*/ 168936 w 350165"/>
                  <a:gd name="connsiteY86" fmla="*/ 254241 h 290466"/>
                  <a:gd name="connsiteX87" fmla="*/ 161863 w 350165"/>
                  <a:gd name="connsiteY87" fmla="*/ 258478 h 290466"/>
                  <a:gd name="connsiteX88" fmla="*/ 154790 w 350165"/>
                  <a:gd name="connsiteY88" fmla="*/ 248591 h 290466"/>
                  <a:gd name="connsiteX89" fmla="*/ 144888 w 350165"/>
                  <a:gd name="connsiteY89" fmla="*/ 248591 h 290466"/>
                  <a:gd name="connsiteX90" fmla="*/ 132157 w 350165"/>
                  <a:gd name="connsiteY90" fmla="*/ 235879 h 290466"/>
                  <a:gd name="connsiteX91" fmla="*/ 125084 w 350165"/>
                  <a:gd name="connsiteY91" fmla="*/ 248591 h 290466"/>
                  <a:gd name="connsiteX92" fmla="*/ 109523 w 350165"/>
                  <a:gd name="connsiteY92" fmla="*/ 248591 h 290466"/>
                  <a:gd name="connsiteX93" fmla="*/ 106694 w 350165"/>
                  <a:gd name="connsiteY93" fmla="*/ 244354 h 290466"/>
                  <a:gd name="connsiteX94" fmla="*/ 105280 w 350165"/>
                  <a:gd name="connsiteY94" fmla="*/ 242941 h 290466"/>
                  <a:gd name="connsiteX95" fmla="*/ 96792 w 350165"/>
                  <a:gd name="connsiteY95" fmla="*/ 242941 h 290466"/>
                  <a:gd name="connsiteX96" fmla="*/ 82646 w 350165"/>
                  <a:gd name="connsiteY96" fmla="*/ 241529 h 290466"/>
                  <a:gd name="connsiteX97" fmla="*/ 75573 w 350165"/>
                  <a:gd name="connsiteY97" fmla="*/ 231642 h 290466"/>
                  <a:gd name="connsiteX98" fmla="*/ 69915 w 350165"/>
                  <a:gd name="connsiteY98" fmla="*/ 230229 h 290466"/>
                  <a:gd name="connsiteX99" fmla="*/ 81231 w 350165"/>
                  <a:gd name="connsiteY99" fmla="*/ 206218 h 290466"/>
                  <a:gd name="connsiteX100" fmla="*/ 82646 w 350165"/>
                  <a:gd name="connsiteY100" fmla="*/ 186443 h 290466"/>
                  <a:gd name="connsiteX101" fmla="*/ 85475 w 350165"/>
                  <a:gd name="connsiteY101" fmla="*/ 172319 h 290466"/>
                  <a:gd name="connsiteX102" fmla="*/ 91134 w 350165"/>
                  <a:gd name="connsiteY102" fmla="*/ 166669 h 290466"/>
                  <a:gd name="connsiteX103" fmla="*/ 85475 w 350165"/>
                  <a:gd name="connsiteY103" fmla="*/ 163844 h 290466"/>
                  <a:gd name="connsiteX104" fmla="*/ 82646 w 350165"/>
                  <a:gd name="connsiteY104" fmla="*/ 155369 h 290466"/>
                  <a:gd name="connsiteX105" fmla="*/ 82646 w 350165"/>
                  <a:gd name="connsiteY105" fmla="*/ 148307 h 290466"/>
                  <a:gd name="connsiteX106" fmla="*/ 82646 w 350165"/>
                  <a:gd name="connsiteY106" fmla="*/ 141245 h 290466"/>
                  <a:gd name="connsiteX107" fmla="*/ 68500 w 350165"/>
                  <a:gd name="connsiteY107" fmla="*/ 134183 h 290466"/>
                  <a:gd name="connsiteX108" fmla="*/ 61427 w 350165"/>
                  <a:gd name="connsiteY108" fmla="*/ 124296 h 290466"/>
                  <a:gd name="connsiteX109" fmla="*/ 68500 w 350165"/>
                  <a:gd name="connsiteY109" fmla="*/ 121471 h 290466"/>
                  <a:gd name="connsiteX110" fmla="*/ 62842 w 350165"/>
                  <a:gd name="connsiteY110" fmla="*/ 114408 h 290466"/>
                  <a:gd name="connsiteX111" fmla="*/ 67085 w 350165"/>
                  <a:gd name="connsiteY111" fmla="*/ 110171 h 290466"/>
                  <a:gd name="connsiteX112" fmla="*/ 57183 w 350165"/>
                  <a:gd name="connsiteY112" fmla="*/ 110171 h 290466"/>
                  <a:gd name="connsiteX113" fmla="*/ 58598 w 350165"/>
                  <a:gd name="connsiteY113" fmla="*/ 105934 h 290466"/>
                  <a:gd name="connsiteX114" fmla="*/ 48696 w 350165"/>
                  <a:gd name="connsiteY114" fmla="*/ 105934 h 290466"/>
                  <a:gd name="connsiteX115" fmla="*/ 38794 w 350165"/>
                  <a:gd name="connsiteY115" fmla="*/ 100284 h 290466"/>
                  <a:gd name="connsiteX116" fmla="*/ 20403 w 350165"/>
                  <a:gd name="connsiteY116" fmla="*/ 97459 h 290466"/>
                  <a:gd name="connsiteX117" fmla="*/ 10501 w 350165"/>
                  <a:gd name="connsiteY117" fmla="*/ 93221 h 290466"/>
                  <a:gd name="connsiteX118" fmla="*/ 11916 w 350165"/>
                  <a:gd name="connsiteY118" fmla="*/ 88984 h 290466"/>
                  <a:gd name="connsiteX119" fmla="*/ 13330 w 350165"/>
                  <a:gd name="connsiteY119" fmla="*/ 79097 h 290466"/>
                  <a:gd name="connsiteX120" fmla="*/ 6257 w 350165"/>
                  <a:gd name="connsiteY120" fmla="*/ 81922 h 290466"/>
                  <a:gd name="connsiteX121" fmla="*/ 4843 w 350165"/>
                  <a:gd name="connsiteY121" fmla="*/ 74860 h 290466"/>
                  <a:gd name="connsiteX122" fmla="*/ 30305 w 350165"/>
                  <a:gd name="connsiteY122" fmla="*/ 69210 h 290466"/>
                  <a:gd name="connsiteX123" fmla="*/ 45867 w 350165"/>
                  <a:gd name="connsiteY123" fmla="*/ 64973 h 290466"/>
                  <a:gd name="connsiteX124" fmla="*/ 54354 w 350165"/>
                  <a:gd name="connsiteY124" fmla="*/ 73447 h 290466"/>
                  <a:gd name="connsiteX125" fmla="*/ 72744 w 350165"/>
                  <a:gd name="connsiteY125" fmla="*/ 72035 h 290466"/>
                  <a:gd name="connsiteX126" fmla="*/ 79817 w 350165"/>
                  <a:gd name="connsiteY126" fmla="*/ 66385 h 290466"/>
                  <a:gd name="connsiteX127" fmla="*/ 78402 w 350165"/>
                  <a:gd name="connsiteY127" fmla="*/ 52260 h 290466"/>
                  <a:gd name="connsiteX128" fmla="*/ 75573 w 350165"/>
                  <a:gd name="connsiteY128" fmla="*/ 38136 h 290466"/>
                  <a:gd name="connsiteX129" fmla="*/ 89719 w 350165"/>
                  <a:gd name="connsiteY129" fmla="*/ 39548 h 290466"/>
                  <a:gd name="connsiteX130" fmla="*/ 91134 w 350165"/>
                  <a:gd name="connsiteY130" fmla="*/ 46611 h 290466"/>
                  <a:gd name="connsiteX131" fmla="*/ 105280 w 350165"/>
                  <a:gd name="connsiteY131" fmla="*/ 50848 h 290466"/>
                  <a:gd name="connsiteX132" fmla="*/ 120840 w 350165"/>
                  <a:gd name="connsiteY132" fmla="*/ 49436 h 290466"/>
                  <a:gd name="connsiteX133" fmla="*/ 130742 w 350165"/>
                  <a:gd name="connsiteY133" fmla="*/ 35311 h 290466"/>
                  <a:gd name="connsiteX134" fmla="*/ 161863 w 350165"/>
                  <a:gd name="connsiteY134" fmla="*/ 16949 h 290466"/>
                  <a:gd name="connsiteX135" fmla="*/ 170351 w 350165"/>
                  <a:gd name="connsiteY135" fmla="*/ 2825 h 290466"/>
                  <a:gd name="connsiteX136" fmla="*/ 177424 w 350165"/>
                  <a:gd name="connsiteY136" fmla="*/ 0 h 2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50165" h="290466">
                    <a:moveTo>
                      <a:pt x="343938" y="244897"/>
                    </a:moveTo>
                    <a:lnTo>
                      <a:pt x="349925" y="246323"/>
                    </a:lnTo>
                    <a:cubicBezTo>
                      <a:pt x="349925" y="246323"/>
                      <a:pt x="349925" y="254876"/>
                      <a:pt x="349925" y="260578"/>
                    </a:cubicBezTo>
                    <a:cubicBezTo>
                      <a:pt x="351422" y="266281"/>
                      <a:pt x="345435" y="276260"/>
                      <a:pt x="345435" y="283388"/>
                    </a:cubicBezTo>
                    <a:cubicBezTo>
                      <a:pt x="345435" y="290516"/>
                      <a:pt x="337950" y="291941"/>
                      <a:pt x="333460" y="289090"/>
                    </a:cubicBezTo>
                    <a:cubicBezTo>
                      <a:pt x="330466" y="284813"/>
                      <a:pt x="325976" y="274834"/>
                      <a:pt x="322982" y="269132"/>
                    </a:cubicBezTo>
                    <a:cubicBezTo>
                      <a:pt x="318491" y="263430"/>
                      <a:pt x="328969" y="254876"/>
                      <a:pt x="334957" y="253451"/>
                    </a:cubicBezTo>
                    <a:cubicBezTo>
                      <a:pt x="342441" y="252025"/>
                      <a:pt x="342441" y="247748"/>
                      <a:pt x="343938" y="244897"/>
                    </a:cubicBezTo>
                    <a:close/>
                    <a:moveTo>
                      <a:pt x="58066" y="126920"/>
                    </a:moveTo>
                    <a:lnTo>
                      <a:pt x="61204" y="131628"/>
                    </a:lnTo>
                    <a:lnTo>
                      <a:pt x="56496" y="131628"/>
                    </a:lnTo>
                    <a:close/>
                    <a:moveTo>
                      <a:pt x="42372" y="108088"/>
                    </a:moveTo>
                    <a:lnTo>
                      <a:pt x="42372" y="115150"/>
                    </a:lnTo>
                    <a:lnTo>
                      <a:pt x="35310" y="113738"/>
                    </a:lnTo>
                    <a:close/>
                    <a:moveTo>
                      <a:pt x="7062" y="86903"/>
                    </a:moveTo>
                    <a:lnTo>
                      <a:pt x="5885" y="91611"/>
                    </a:lnTo>
                    <a:lnTo>
                      <a:pt x="0" y="90434"/>
                    </a:lnTo>
                    <a:close/>
                    <a:moveTo>
                      <a:pt x="60420" y="44531"/>
                    </a:moveTo>
                    <a:lnTo>
                      <a:pt x="65651" y="45943"/>
                    </a:lnTo>
                    <a:lnTo>
                      <a:pt x="68266" y="50180"/>
                    </a:lnTo>
                    <a:lnTo>
                      <a:pt x="64343" y="51593"/>
                    </a:lnTo>
                    <a:cubicBezTo>
                      <a:pt x="64343" y="51593"/>
                      <a:pt x="59112" y="50180"/>
                      <a:pt x="57804" y="50180"/>
                    </a:cubicBezTo>
                    <a:cubicBezTo>
                      <a:pt x="56496" y="50180"/>
                      <a:pt x="57804" y="45943"/>
                      <a:pt x="60420" y="44531"/>
                    </a:cubicBezTo>
                    <a:close/>
                    <a:moveTo>
                      <a:pt x="177424" y="0"/>
                    </a:moveTo>
                    <a:lnTo>
                      <a:pt x="180253" y="4237"/>
                    </a:lnTo>
                    <a:lnTo>
                      <a:pt x="176009" y="5650"/>
                    </a:lnTo>
                    <a:lnTo>
                      <a:pt x="170351" y="7062"/>
                    </a:lnTo>
                    <a:lnTo>
                      <a:pt x="188741" y="18362"/>
                    </a:lnTo>
                    <a:lnTo>
                      <a:pt x="204301" y="15537"/>
                    </a:lnTo>
                    <a:lnTo>
                      <a:pt x="205716" y="21187"/>
                    </a:lnTo>
                    <a:lnTo>
                      <a:pt x="207131" y="22599"/>
                    </a:lnTo>
                    <a:lnTo>
                      <a:pt x="217033" y="22599"/>
                    </a:lnTo>
                    <a:lnTo>
                      <a:pt x="219862" y="32486"/>
                    </a:lnTo>
                    <a:lnTo>
                      <a:pt x="219862" y="33899"/>
                    </a:lnTo>
                    <a:lnTo>
                      <a:pt x="228349" y="36724"/>
                    </a:lnTo>
                    <a:lnTo>
                      <a:pt x="229764" y="38136"/>
                    </a:lnTo>
                    <a:lnTo>
                      <a:pt x="235422" y="29661"/>
                    </a:lnTo>
                    <a:lnTo>
                      <a:pt x="236837" y="38136"/>
                    </a:lnTo>
                    <a:lnTo>
                      <a:pt x="249568" y="46611"/>
                    </a:lnTo>
                    <a:lnTo>
                      <a:pt x="256641" y="52260"/>
                    </a:lnTo>
                    <a:lnTo>
                      <a:pt x="256641" y="53673"/>
                    </a:lnTo>
                    <a:lnTo>
                      <a:pt x="269373" y="50848"/>
                    </a:lnTo>
                    <a:lnTo>
                      <a:pt x="272202" y="49436"/>
                    </a:lnTo>
                    <a:lnTo>
                      <a:pt x="279275" y="55085"/>
                    </a:lnTo>
                    <a:lnTo>
                      <a:pt x="287763" y="56498"/>
                    </a:lnTo>
                    <a:lnTo>
                      <a:pt x="292006" y="59323"/>
                    </a:lnTo>
                    <a:lnTo>
                      <a:pt x="293421" y="59323"/>
                    </a:lnTo>
                    <a:lnTo>
                      <a:pt x="300494" y="57910"/>
                    </a:lnTo>
                    <a:lnTo>
                      <a:pt x="308981" y="60735"/>
                    </a:lnTo>
                    <a:lnTo>
                      <a:pt x="313225" y="62148"/>
                    </a:lnTo>
                    <a:lnTo>
                      <a:pt x="303323" y="73447"/>
                    </a:lnTo>
                    <a:lnTo>
                      <a:pt x="299079" y="100284"/>
                    </a:lnTo>
                    <a:lnTo>
                      <a:pt x="299079" y="98871"/>
                    </a:lnTo>
                    <a:lnTo>
                      <a:pt x="294835" y="105934"/>
                    </a:lnTo>
                    <a:lnTo>
                      <a:pt x="286348" y="103109"/>
                    </a:lnTo>
                    <a:lnTo>
                      <a:pt x="283519" y="101696"/>
                    </a:lnTo>
                    <a:lnTo>
                      <a:pt x="282104" y="111584"/>
                    </a:lnTo>
                    <a:lnTo>
                      <a:pt x="269373" y="128533"/>
                    </a:lnTo>
                    <a:lnTo>
                      <a:pt x="255227" y="146895"/>
                    </a:lnTo>
                    <a:lnTo>
                      <a:pt x="270787" y="153957"/>
                    </a:lnTo>
                    <a:lnTo>
                      <a:pt x="276446" y="141245"/>
                    </a:lnTo>
                    <a:lnTo>
                      <a:pt x="282104" y="149720"/>
                    </a:lnTo>
                    <a:lnTo>
                      <a:pt x="283519" y="152545"/>
                    </a:lnTo>
                    <a:lnTo>
                      <a:pt x="277860" y="162432"/>
                    </a:lnTo>
                    <a:lnTo>
                      <a:pt x="284933" y="170906"/>
                    </a:lnTo>
                    <a:lnTo>
                      <a:pt x="283519" y="172319"/>
                    </a:lnTo>
                    <a:lnTo>
                      <a:pt x="276446" y="173731"/>
                    </a:lnTo>
                    <a:lnTo>
                      <a:pt x="273617" y="175144"/>
                    </a:lnTo>
                    <a:lnTo>
                      <a:pt x="282104" y="189268"/>
                    </a:lnTo>
                    <a:lnTo>
                      <a:pt x="277860" y="204805"/>
                    </a:lnTo>
                    <a:lnTo>
                      <a:pt x="287763" y="207630"/>
                    </a:lnTo>
                    <a:lnTo>
                      <a:pt x="297665" y="209043"/>
                    </a:lnTo>
                    <a:lnTo>
                      <a:pt x="296250" y="216105"/>
                    </a:lnTo>
                    <a:lnTo>
                      <a:pt x="296250" y="217517"/>
                    </a:lnTo>
                    <a:lnTo>
                      <a:pt x="300494" y="223167"/>
                    </a:lnTo>
                    <a:cubicBezTo>
                      <a:pt x="299079" y="227404"/>
                      <a:pt x="297665" y="230229"/>
                      <a:pt x="294835" y="233054"/>
                    </a:cubicBezTo>
                    <a:cubicBezTo>
                      <a:pt x="289177" y="238704"/>
                      <a:pt x="282104" y="233054"/>
                      <a:pt x="282104" y="233054"/>
                    </a:cubicBezTo>
                    <a:lnTo>
                      <a:pt x="267958" y="240116"/>
                    </a:lnTo>
                    <a:cubicBezTo>
                      <a:pt x="267958" y="240116"/>
                      <a:pt x="241081" y="234467"/>
                      <a:pt x="234008" y="231642"/>
                    </a:cubicBezTo>
                    <a:cubicBezTo>
                      <a:pt x="226935" y="228817"/>
                      <a:pt x="212789" y="228817"/>
                      <a:pt x="212789" y="228817"/>
                    </a:cubicBezTo>
                    <a:lnTo>
                      <a:pt x="195814" y="235879"/>
                    </a:lnTo>
                    <a:lnTo>
                      <a:pt x="188741" y="250004"/>
                    </a:lnTo>
                    <a:lnTo>
                      <a:pt x="191570" y="261303"/>
                    </a:lnTo>
                    <a:lnTo>
                      <a:pt x="184497" y="257066"/>
                    </a:lnTo>
                    <a:lnTo>
                      <a:pt x="173180" y="259891"/>
                    </a:lnTo>
                    <a:lnTo>
                      <a:pt x="170351" y="255653"/>
                    </a:lnTo>
                    <a:lnTo>
                      <a:pt x="168936" y="254241"/>
                    </a:lnTo>
                    <a:lnTo>
                      <a:pt x="161863" y="258478"/>
                    </a:lnTo>
                    <a:lnTo>
                      <a:pt x="154790" y="248591"/>
                    </a:lnTo>
                    <a:lnTo>
                      <a:pt x="144888" y="248591"/>
                    </a:lnTo>
                    <a:lnTo>
                      <a:pt x="132157" y="235879"/>
                    </a:lnTo>
                    <a:lnTo>
                      <a:pt x="125084" y="248591"/>
                    </a:lnTo>
                    <a:lnTo>
                      <a:pt x="109523" y="248591"/>
                    </a:lnTo>
                    <a:lnTo>
                      <a:pt x="106694" y="244354"/>
                    </a:lnTo>
                    <a:lnTo>
                      <a:pt x="105280" y="242941"/>
                    </a:lnTo>
                    <a:lnTo>
                      <a:pt x="96792" y="242941"/>
                    </a:lnTo>
                    <a:lnTo>
                      <a:pt x="82646" y="241529"/>
                    </a:lnTo>
                    <a:lnTo>
                      <a:pt x="75573" y="231642"/>
                    </a:lnTo>
                    <a:lnTo>
                      <a:pt x="69915" y="230229"/>
                    </a:lnTo>
                    <a:cubicBezTo>
                      <a:pt x="74158" y="225992"/>
                      <a:pt x="78402" y="216105"/>
                      <a:pt x="81231" y="206218"/>
                    </a:cubicBezTo>
                    <a:cubicBezTo>
                      <a:pt x="82646" y="193506"/>
                      <a:pt x="82646" y="187856"/>
                      <a:pt x="82646" y="186443"/>
                    </a:cubicBezTo>
                    <a:cubicBezTo>
                      <a:pt x="82646" y="185031"/>
                      <a:pt x="85475" y="172319"/>
                      <a:pt x="85475" y="172319"/>
                    </a:cubicBezTo>
                    <a:lnTo>
                      <a:pt x="91134" y="166669"/>
                    </a:lnTo>
                    <a:lnTo>
                      <a:pt x="85475" y="163844"/>
                    </a:lnTo>
                    <a:lnTo>
                      <a:pt x="82646" y="155369"/>
                    </a:lnTo>
                    <a:lnTo>
                      <a:pt x="82646" y="148307"/>
                    </a:lnTo>
                    <a:lnTo>
                      <a:pt x="82646" y="141245"/>
                    </a:lnTo>
                    <a:cubicBezTo>
                      <a:pt x="82646" y="141245"/>
                      <a:pt x="71329" y="137008"/>
                      <a:pt x="68500" y="134183"/>
                    </a:cubicBezTo>
                    <a:cubicBezTo>
                      <a:pt x="67085" y="132770"/>
                      <a:pt x="61427" y="124296"/>
                      <a:pt x="61427" y="124296"/>
                    </a:cubicBezTo>
                    <a:lnTo>
                      <a:pt x="68500" y="121471"/>
                    </a:lnTo>
                    <a:cubicBezTo>
                      <a:pt x="68500" y="121471"/>
                      <a:pt x="65671" y="115821"/>
                      <a:pt x="62842" y="114408"/>
                    </a:cubicBezTo>
                    <a:cubicBezTo>
                      <a:pt x="61427" y="112996"/>
                      <a:pt x="67085" y="110171"/>
                      <a:pt x="67085" y="110171"/>
                    </a:cubicBezTo>
                    <a:lnTo>
                      <a:pt x="57183" y="110171"/>
                    </a:lnTo>
                    <a:lnTo>
                      <a:pt x="58598" y="105934"/>
                    </a:lnTo>
                    <a:lnTo>
                      <a:pt x="48696" y="105934"/>
                    </a:lnTo>
                    <a:cubicBezTo>
                      <a:pt x="44452" y="105934"/>
                      <a:pt x="44452" y="104521"/>
                      <a:pt x="38794" y="100284"/>
                    </a:cubicBezTo>
                    <a:cubicBezTo>
                      <a:pt x="34549" y="97459"/>
                      <a:pt x="27476" y="97459"/>
                      <a:pt x="20403" y="97459"/>
                    </a:cubicBezTo>
                    <a:cubicBezTo>
                      <a:pt x="13330" y="97459"/>
                      <a:pt x="10501" y="93221"/>
                      <a:pt x="10501" y="93221"/>
                    </a:cubicBezTo>
                    <a:cubicBezTo>
                      <a:pt x="10501" y="93221"/>
                      <a:pt x="9087" y="88984"/>
                      <a:pt x="11916" y="88984"/>
                    </a:cubicBezTo>
                    <a:cubicBezTo>
                      <a:pt x="14745" y="88984"/>
                      <a:pt x="13330" y="79097"/>
                      <a:pt x="13330" y="79097"/>
                    </a:cubicBezTo>
                    <a:cubicBezTo>
                      <a:pt x="13330" y="79097"/>
                      <a:pt x="7672" y="81922"/>
                      <a:pt x="6257" y="81922"/>
                    </a:cubicBezTo>
                    <a:cubicBezTo>
                      <a:pt x="4843" y="81922"/>
                      <a:pt x="4843" y="74860"/>
                      <a:pt x="4843" y="74860"/>
                    </a:cubicBezTo>
                    <a:cubicBezTo>
                      <a:pt x="4843" y="74860"/>
                      <a:pt x="23233" y="67797"/>
                      <a:pt x="30305" y="69210"/>
                    </a:cubicBezTo>
                    <a:cubicBezTo>
                      <a:pt x="38794" y="70622"/>
                      <a:pt x="41623" y="64973"/>
                      <a:pt x="45867" y="64973"/>
                    </a:cubicBezTo>
                    <a:cubicBezTo>
                      <a:pt x="50110" y="66385"/>
                      <a:pt x="50110" y="70622"/>
                      <a:pt x="54354" y="73447"/>
                    </a:cubicBezTo>
                    <a:cubicBezTo>
                      <a:pt x="58598" y="74860"/>
                      <a:pt x="64256" y="72035"/>
                      <a:pt x="72744" y="72035"/>
                    </a:cubicBezTo>
                    <a:cubicBezTo>
                      <a:pt x="79817" y="72035"/>
                      <a:pt x="79817" y="69210"/>
                      <a:pt x="79817" y="66385"/>
                    </a:cubicBezTo>
                    <a:cubicBezTo>
                      <a:pt x="79817" y="64973"/>
                      <a:pt x="81231" y="53673"/>
                      <a:pt x="78402" y="52260"/>
                    </a:cubicBezTo>
                    <a:cubicBezTo>
                      <a:pt x="76988" y="49436"/>
                      <a:pt x="74158" y="39548"/>
                      <a:pt x="75573" y="38136"/>
                    </a:cubicBezTo>
                    <a:cubicBezTo>
                      <a:pt x="75573" y="35311"/>
                      <a:pt x="89719" y="39548"/>
                      <a:pt x="89719" y="39548"/>
                    </a:cubicBezTo>
                    <a:cubicBezTo>
                      <a:pt x="89719" y="39548"/>
                      <a:pt x="92548" y="45198"/>
                      <a:pt x="91134" y="46611"/>
                    </a:cubicBezTo>
                    <a:cubicBezTo>
                      <a:pt x="91134" y="49436"/>
                      <a:pt x="98207" y="49436"/>
                      <a:pt x="105280" y="50848"/>
                    </a:cubicBezTo>
                    <a:cubicBezTo>
                      <a:pt x="113767" y="52260"/>
                      <a:pt x="115182" y="50848"/>
                      <a:pt x="120840" y="49436"/>
                    </a:cubicBezTo>
                    <a:cubicBezTo>
                      <a:pt x="126499" y="48023"/>
                      <a:pt x="125084" y="42373"/>
                      <a:pt x="130742" y="35311"/>
                    </a:cubicBezTo>
                    <a:cubicBezTo>
                      <a:pt x="137815" y="29661"/>
                      <a:pt x="159034" y="26836"/>
                      <a:pt x="161863" y="16949"/>
                    </a:cubicBezTo>
                    <a:cubicBezTo>
                      <a:pt x="164693" y="7062"/>
                      <a:pt x="164693" y="5650"/>
                      <a:pt x="170351" y="2825"/>
                    </a:cubicBezTo>
                    <a:cubicBezTo>
                      <a:pt x="171766" y="2825"/>
                      <a:pt x="174595" y="1412"/>
                      <a:pt x="1774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9" name="Finland"/>
              <p:cNvSpPr>
                <a:spLocks/>
              </p:cNvSpPr>
              <p:nvPr/>
            </p:nvSpPr>
            <p:spPr bwMode="auto">
              <a:xfrm>
                <a:off x="5502678" y="1854184"/>
                <a:ext cx="235401" cy="277766"/>
              </a:xfrm>
              <a:custGeom>
                <a:avLst/>
                <a:gdLst>
                  <a:gd name="connsiteX0" fmla="*/ 16477 w 235401"/>
                  <a:gd name="connsiteY0" fmla="*/ 181253 h 277766"/>
                  <a:gd name="connsiteX1" fmla="*/ 23539 w 235401"/>
                  <a:gd name="connsiteY1" fmla="*/ 181253 h 277766"/>
                  <a:gd name="connsiteX2" fmla="*/ 20714 w 235401"/>
                  <a:gd name="connsiteY2" fmla="*/ 187530 h 277766"/>
                  <a:gd name="connsiteX3" fmla="*/ 16477 w 235401"/>
                  <a:gd name="connsiteY3" fmla="*/ 190668 h 277766"/>
                  <a:gd name="connsiteX4" fmla="*/ 129682 w 235401"/>
                  <a:gd name="connsiteY4" fmla="*/ 0 h 277766"/>
                  <a:gd name="connsiteX5" fmla="*/ 142369 w 235401"/>
                  <a:gd name="connsiteY5" fmla="*/ 5640 h 277766"/>
                  <a:gd name="connsiteX6" fmla="*/ 156464 w 235401"/>
                  <a:gd name="connsiteY6" fmla="*/ 11280 h 277766"/>
                  <a:gd name="connsiteX7" fmla="*/ 159284 w 235401"/>
                  <a:gd name="connsiteY7" fmla="*/ 14100 h 277766"/>
                  <a:gd name="connsiteX8" fmla="*/ 153645 w 235401"/>
                  <a:gd name="connsiteY8" fmla="*/ 18330 h 277766"/>
                  <a:gd name="connsiteX9" fmla="*/ 152236 w 235401"/>
                  <a:gd name="connsiteY9" fmla="*/ 18330 h 277766"/>
                  <a:gd name="connsiteX10" fmla="*/ 150826 w 235401"/>
                  <a:gd name="connsiteY10" fmla="*/ 28200 h 277766"/>
                  <a:gd name="connsiteX11" fmla="*/ 150826 w 235401"/>
                  <a:gd name="connsiteY11" fmla="*/ 35249 h 277766"/>
                  <a:gd name="connsiteX12" fmla="*/ 150826 w 235401"/>
                  <a:gd name="connsiteY12" fmla="*/ 36659 h 277766"/>
                  <a:gd name="connsiteX13" fmla="*/ 150826 w 235401"/>
                  <a:gd name="connsiteY13" fmla="*/ 49349 h 277766"/>
                  <a:gd name="connsiteX14" fmla="*/ 152236 w 235401"/>
                  <a:gd name="connsiteY14" fmla="*/ 49349 h 277766"/>
                  <a:gd name="connsiteX15" fmla="*/ 170560 w 235401"/>
                  <a:gd name="connsiteY15" fmla="*/ 54989 h 277766"/>
                  <a:gd name="connsiteX16" fmla="*/ 181837 w 235401"/>
                  <a:gd name="connsiteY16" fmla="*/ 62039 h 277766"/>
                  <a:gd name="connsiteX17" fmla="*/ 176199 w 235401"/>
                  <a:gd name="connsiteY17" fmla="*/ 66269 h 277766"/>
                  <a:gd name="connsiteX18" fmla="*/ 166331 w 235401"/>
                  <a:gd name="connsiteY18" fmla="*/ 83189 h 277766"/>
                  <a:gd name="connsiteX19" fmla="*/ 166331 w 235401"/>
                  <a:gd name="connsiteY19" fmla="*/ 84599 h 277766"/>
                  <a:gd name="connsiteX20" fmla="*/ 167741 w 235401"/>
                  <a:gd name="connsiteY20" fmla="*/ 84599 h 277766"/>
                  <a:gd name="connsiteX21" fmla="*/ 181837 w 235401"/>
                  <a:gd name="connsiteY21" fmla="*/ 100108 h 277766"/>
                  <a:gd name="connsiteX22" fmla="*/ 191704 w 235401"/>
                  <a:gd name="connsiteY22" fmla="*/ 111388 h 277766"/>
                  <a:gd name="connsiteX23" fmla="*/ 186066 w 235401"/>
                  <a:gd name="connsiteY23" fmla="*/ 112798 h 277766"/>
                  <a:gd name="connsiteX24" fmla="*/ 184656 w 235401"/>
                  <a:gd name="connsiteY24" fmla="*/ 112798 h 277766"/>
                  <a:gd name="connsiteX25" fmla="*/ 187475 w 235401"/>
                  <a:gd name="connsiteY25" fmla="*/ 128308 h 277766"/>
                  <a:gd name="connsiteX26" fmla="*/ 184656 w 235401"/>
                  <a:gd name="connsiteY26" fmla="*/ 133948 h 277766"/>
                  <a:gd name="connsiteX27" fmla="*/ 183247 w 235401"/>
                  <a:gd name="connsiteY27" fmla="*/ 138178 h 277766"/>
                  <a:gd name="connsiteX28" fmla="*/ 187475 w 235401"/>
                  <a:gd name="connsiteY28" fmla="*/ 138178 h 277766"/>
                  <a:gd name="connsiteX29" fmla="*/ 188885 w 235401"/>
                  <a:gd name="connsiteY29" fmla="*/ 138178 h 277766"/>
                  <a:gd name="connsiteX30" fmla="*/ 198752 w 235401"/>
                  <a:gd name="connsiteY30" fmla="*/ 140998 h 277766"/>
                  <a:gd name="connsiteX31" fmla="*/ 200162 w 235401"/>
                  <a:gd name="connsiteY31" fmla="*/ 142408 h 277766"/>
                  <a:gd name="connsiteX32" fmla="*/ 195933 w 235401"/>
                  <a:gd name="connsiteY32" fmla="*/ 148048 h 277766"/>
                  <a:gd name="connsiteX33" fmla="*/ 193114 w 235401"/>
                  <a:gd name="connsiteY33" fmla="*/ 150868 h 277766"/>
                  <a:gd name="connsiteX34" fmla="*/ 210029 w 235401"/>
                  <a:gd name="connsiteY34" fmla="*/ 157918 h 277766"/>
                  <a:gd name="connsiteX35" fmla="*/ 208619 w 235401"/>
                  <a:gd name="connsiteY35" fmla="*/ 160738 h 277766"/>
                  <a:gd name="connsiteX36" fmla="*/ 198752 w 235401"/>
                  <a:gd name="connsiteY36" fmla="*/ 172017 h 277766"/>
                  <a:gd name="connsiteX37" fmla="*/ 201571 w 235401"/>
                  <a:gd name="connsiteY37" fmla="*/ 173427 h 277766"/>
                  <a:gd name="connsiteX38" fmla="*/ 218486 w 235401"/>
                  <a:gd name="connsiteY38" fmla="*/ 180477 h 277766"/>
                  <a:gd name="connsiteX39" fmla="*/ 235401 w 235401"/>
                  <a:gd name="connsiteY39" fmla="*/ 194577 h 277766"/>
                  <a:gd name="connsiteX40" fmla="*/ 226944 w 235401"/>
                  <a:gd name="connsiteY40" fmla="*/ 201627 h 277766"/>
                  <a:gd name="connsiteX41" fmla="*/ 217077 w 235401"/>
                  <a:gd name="connsiteY41" fmla="*/ 212907 h 277766"/>
                  <a:gd name="connsiteX42" fmla="*/ 202981 w 235401"/>
                  <a:gd name="connsiteY42" fmla="*/ 227007 h 277766"/>
                  <a:gd name="connsiteX43" fmla="*/ 179018 w 235401"/>
                  <a:gd name="connsiteY43" fmla="*/ 246747 h 277766"/>
                  <a:gd name="connsiteX44" fmla="*/ 166331 w 235401"/>
                  <a:gd name="connsiteY44" fmla="*/ 258026 h 277766"/>
                  <a:gd name="connsiteX45" fmla="*/ 146597 w 235401"/>
                  <a:gd name="connsiteY45" fmla="*/ 260846 h 277766"/>
                  <a:gd name="connsiteX46" fmla="*/ 133911 w 235401"/>
                  <a:gd name="connsiteY46" fmla="*/ 263666 h 277766"/>
                  <a:gd name="connsiteX47" fmla="*/ 124044 w 235401"/>
                  <a:gd name="connsiteY47" fmla="*/ 266486 h 277766"/>
                  <a:gd name="connsiteX48" fmla="*/ 116996 w 235401"/>
                  <a:gd name="connsiteY48" fmla="*/ 266486 h 277766"/>
                  <a:gd name="connsiteX49" fmla="*/ 102900 w 235401"/>
                  <a:gd name="connsiteY49" fmla="*/ 270716 h 277766"/>
                  <a:gd name="connsiteX50" fmla="*/ 91623 w 235401"/>
                  <a:gd name="connsiteY50" fmla="*/ 272126 h 277766"/>
                  <a:gd name="connsiteX51" fmla="*/ 78937 w 235401"/>
                  <a:gd name="connsiteY51" fmla="*/ 276356 h 277766"/>
                  <a:gd name="connsiteX52" fmla="*/ 66251 w 235401"/>
                  <a:gd name="connsiteY52" fmla="*/ 277766 h 277766"/>
                  <a:gd name="connsiteX53" fmla="*/ 66251 w 235401"/>
                  <a:gd name="connsiteY53" fmla="*/ 272126 h 277766"/>
                  <a:gd name="connsiteX54" fmla="*/ 63432 w 235401"/>
                  <a:gd name="connsiteY54" fmla="*/ 267896 h 277766"/>
                  <a:gd name="connsiteX55" fmla="*/ 53565 w 235401"/>
                  <a:gd name="connsiteY55" fmla="*/ 273536 h 277766"/>
                  <a:gd name="connsiteX56" fmla="*/ 52155 w 235401"/>
                  <a:gd name="connsiteY56" fmla="*/ 265076 h 277766"/>
                  <a:gd name="connsiteX57" fmla="*/ 45107 w 235401"/>
                  <a:gd name="connsiteY57" fmla="*/ 270716 h 277766"/>
                  <a:gd name="connsiteX58" fmla="*/ 40878 w 235401"/>
                  <a:gd name="connsiteY58" fmla="*/ 265076 h 277766"/>
                  <a:gd name="connsiteX59" fmla="*/ 35240 w 235401"/>
                  <a:gd name="connsiteY59" fmla="*/ 260846 h 277766"/>
                  <a:gd name="connsiteX60" fmla="*/ 26782 w 235401"/>
                  <a:gd name="connsiteY60" fmla="*/ 253796 h 277766"/>
                  <a:gd name="connsiteX61" fmla="*/ 31011 w 235401"/>
                  <a:gd name="connsiteY61" fmla="*/ 242517 h 277766"/>
                  <a:gd name="connsiteX62" fmla="*/ 28192 w 235401"/>
                  <a:gd name="connsiteY62" fmla="*/ 232647 h 277766"/>
                  <a:gd name="connsiteX63" fmla="*/ 31011 w 235401"/>
                  <a:gd name="connsiteY63" fmla="*/ 228417 h 277766"/>
                  <a:gd name="connsiteX64" fmla="*/ 22554 w 235401"/>
                  <a:gd name="connsiteY64" fmla="*/ 218547 h 277766"/>
                  <a:gd name="connsiteX65" fmla="*/ 19734 w 235401"/>
                  <a:gd name="connsiteY65" fmla="*/ 203037 h 277766"/>
                  <a:gd name="connsiteX66" fmla="*/ 22554 w 235401"/>
                  <a:gd name="connsiteY66" fmla="*/ 194577 h 277766"/>
                  <a:gd name="connsiteX67" fmla="*/ 26782 w 235401"/>
                  <a:gd name="connsiteY67" fmla="*/ 181887 h 277766"/>
                  <a:gd name="connsiteX68" fmla="*/ 40878 w 235401"/>
                  <a:gd name="connsiteY68" fmla="*/ 180477 h 277766"/>
                  <a:gd name="connsiteX69" fmla="*/ 46517 w 235401"/>
                  <a:gd name="connsiteY69" fmla="*/ 172017 h 277766"/>
                  <a:gd name="connsiteX70" fmla="*/ 64841 w 235401"/>
                  <a:gd name="connsiteY70" fmla="*/ 162148 h 277766"/>
                  <a:gd name="connsiteX71" fmla="*/ 78937 w 235401"/>
                  <a:gd name="connsiteY71" fmla="*/ 143818 h 277766"/>
                  <a:gd name="connsiteX72" fmla="*/ 80347 w 235401"/>
                  <a:gd name="connsiteY72" fmla="*/ 135358 h 277766"/>
                  <a:gd name="connsiteX73" fmla="*/ 88804 w 235401"/>
                  <a:gd name="connsiteY73" fmla="*/ 133948 h 277766"/>
                  <a:gd name="connsiteX74" fmla="*/ 98671 w 235401"/>
                  <a:gd name="connsiteY74" fmla="*/ 139588 h 277766"/>
                  <a:gd name="connsiteX75" fmla="*/ 101490 w 235401"/>
                  <a:gd name="connsiteY75" fmla="*/ 132538 h 277766"/>
                  <a:gd name="connsiteX76" fmla="*/ 87395 w 235401"/>
                  <a:gd name="connsiteY76" fmla="*/ 118438 h 277766"/>
                  <a:gd name="connsiteX77" fmla="*/ 77528 w 235401"/>
                  <a:gd name="connsiteY77" fmla="*/ 115618 h 277766"/>
                  <a:gd name="connsiteX78" fmla="*/ 77528 w 235401"/>
                  <a:gd name="connsiteY78" fmla="*/ 114208 h 277766"/>
                  <a:gd name="connsiteX79" fmla="*/ 76118 w 235401"/>
                  <a:gd name="connsiteY79" fmla="*/ 114208 h 277766"/>
                  <a:gd name="connsiteX80" fmla="*/ 67660 w 235401"/>
                  <a:gd name="connsiteY80" fmla="*/ 100108 h 277766"/>
                  <a:gd name="connsiteX81" fmla="*/ 66251 w 235401"/>
                  <a:gd name="connsiteY81" fmla="*/ 95879 h 277766"/>
                  <a:gd name="connsiteX82" fmla="*/ 66251 w 235401"/>
                  <a:gd name="connsiteY82" fmla="*/ 94469 h 277766"/>
                  <a:gd name="connsiteX83" fmla="*/ 66251 w 235401"/>
                  <a:gd name="connsiteY83" fmla="*/ 91649 h 277766"/>
                  <a:gd name="connsiteX84" fmla="*/ 64841 w 235401"/>
                  <a:gd name="connsiteY84" fmla="*/ 80369 h 277766"/>
                  <a:gd name="connsiteX85" fmla="*/ 60612 w 235401"/>
                  <a:gd name="connsiteY85" fmla="*/ 74729 h 277766"/>
                  <a:gd name="connsiteX86" fmla="*/ 63432 w 235401"/>
                  <a:gd name="connsiteY86" fmla="*/ 69089 h 277766"/>
                  <a:gd name="connsiteX87" fmla="*/ 62022 w 235401"/>
                  <a:gd name="connsiteY87" fmla="*/ 64859 h 277766"/>
                  <a:gd name="connsiteX88" fmla="*/ 56384 w 235401"/>
                  <a:gd name="connsiteY88" fmla="*/ 54989 h 277766"/>
                  <a:gd name="connsiteX89" fmla="*/ 43697 w 235401"/>
                  <a:gd name="connsiteY89" fmla="*/ 42299 h 277766"/>
                  <a:gd name="connsiteX90" fmla="*/ 26782 w 235401"/>
                  <a:gd name="connsiteY90" fmla="*/ 39479 h 277766"/>
                  <a:gd name="connsiteX91" fmla="*/ 9867 w 235401"/>
                  <a:gd name="connsiteY91" fmla="*/ 35249 h 277766"/>
                  <a:gd name="connsiteX92" fmla="*/ 0 w 235401"/>
                  <a:gd name="connsiteY92" fmla="*/ 25380 h 277766"/>
                  <a:gd name="connsiteX93" fmla="*/ 1409 w 235401"/>
                  <a:gd name="connsiteY93" fmla="*/ 25380 h 277766"/>
                  <a:gd name="connsiteX94" fmla="*/ 9867 w 235401"/>
                  <a:gd name="connsiteY94" fmla="*/ 21150 h 277766"/>
                  <a:gd name="connsiteX95" fmla="*/ 14096 w 235401"/>
                  <a:gd name="connsiteY95" fmla="*/ 22560 h 277766"/>
                  <a:gd name="connsiteX96" fmla="*/ 22554 w 235401"/>
                  <a:gd name="connsiteY96" fmla="*/ 31019 h 277766"/>
                  <a:gd name="connsiteX97" fmla="*/ 32421 w 235401"/>
                  <a:gd name="connsiteY97" fmla="*/ 38069 h 277766"/>
                  <a:gd name="connsiteX98" fmla="*/ 53565 w 235401"/>
                  <a:gd name="connsiteY98" fmla="*/ 35249 h 277766"/>
                  <a:gd name="connsiteX99" fmla="*/ 56384 w 235401"/>
                  <a:gd name="connsiteY99" fmla="*/ 35249 h 277766"/>
                  <a:gd name="connsiteX100" fmla="*/ 57793 w 235401"/>
                  <a:gd name="connsiteY100" fmla="*/ 35249 h 277766"/>
                  <a:gd name="connsiteX101" fmla="*/ 59203 w 235401"/>
                  <a:gd name="connsiteY101" fmla="*/ 35249 h 277766"/>
                  <a:gd name="connsiteX102" fmla="*/ 76118 w 235401"/>
                  <a:gd name="connsiteY102" fmla="*/ 42299 h 277766"/>
                  <a:gd name="connsiteX103" fmla="*/ 77528 w 235401"/>
                  <a:gd name="connsiteY103" fmla="*/ 42299 h 277766"/>
                  <a:gd name="connsiteX104" fmla="*/ 88804 w 235401"/>
                  <a:gd name="connsiteY104" fmla="*/ 33839 h 277766"/>
                  <a:gd name="connsiteX105" fmla="*/ 95852 w 235401"/>
                  <a:gd name="connsiteY105" fmla="*/ 31019 h 277766"/>
                  <a:gd name="connsiteX106" fmla="*/ 97262 w 235401"/>
                  <a:gd name="connsiteY106" fmla="*/ 31019 h 277766"/>
                  <a:gd name="connsiteX107" fmla="*/ 97262 w 235401"/>
                  <a:gd name="connsiteY107" fmla="*/ 28200 h 277766"/>
                  <a:gd name="connsiteX108" fmla="*/ 97262 w 235401"/>
                  <a:gd name="connsiteY108" fmla="*/ 19740 h 277766"/>
                  <a:gd name="connsiteX109" fmla="*/ 98671 w 235401"/>
                  <a:gd name="connsiteY109" fmla="*/ 12690 h 277766"/>
                  <a:gd name="connsiteX110" fmla="*/ 98671 w 235401"/>
                  <a:gd name="connsiteY110" fmla="*/ 11280 h 277766"/>
                  <a:gd name="connsiteX111" fmla="*/ 105719 w 235401"/>
                  <a:gd name="connsiteY111" fmla="*/ 8460 h 277766"/>
                  <a:gd name="connsiteX112" fmla="*/ 112767 w 235401"/>
                  <a:gd name="connsiteY112" fmla="*/ 5640 h 2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35401" h="277766">
                    <a:moveTo>
                      <a:pt x="16477" y="181253"/>
                    </a:moveTo>
                    <a:lnTo>
                      <a:pt x="23539" y="181253"/>
                    </a:lnTo>
                    <a:lnTo>
                      <a:pt x="20714" y="187530"/>
                    </a:lnTo>
                    <a:lnTo>
                      <a:pt x="16477" y="190668"/>
                    </a:lnTo>
                    <a:close/>
                    <a:moveTo>
                      <a:pt x="129682" y="0"/>
                    </a:moveTo>
                    <a:cubicBezTo>
                      <a:pt x="131092" y="2820"/>
                      <a:pt x="136730" y="5640"/>
                      <a:pt x="142369" y="5640"/>
                    </a:cubicBezTo>
                    <a:cubicBezTo>
                      <a:pt x="146597" y="7050"/>
                      <a:pt x="155055" y="9870"/>
                      <a:pt x="156464" y="11280"/>
                    </a:cubicBezTo>
                    <a:lnTo>
                      <a:pt x="159284" y="14100"/>
                    </a:lnTo>
                    <a:lnTo>
                      <a:pt x="153645" y="18330"/>
                    </a:lnTo>
                    <a:lnTo>
                      <a:pt x="152236" y="18330"/>
                    </a:lnTo>
                    <a:lnTo>
                      <a:pt x="150826" y="28200"/>
                    </a:lnTo>
                    <a:lnTo>
                      <a:pt x="150826" y="35249"/>
                    </a:lnTo>
                    <a:lnTo>
                      <a:pt x="150826" y="36659"/>
                    </a:lnTo>
                    <a:lnTo>
                      <a:pt x="150826" y="49349"/>
                    </a:lnTo>
                    <a:lnTo>
                      <a:pt x="152236" y="49349"/>
                    </a:lnTo>
                    <a:cubicBezTo>
                      <a:pt x="152236" y="49349"/>
                      <a:pt x="164922" y="53579"/>
                      <a:pt x="170560" y="54989"/>
                    </a:cubicBezTo>
                    <a:cubicBezTo>
                      <a:pt x="173379" y="54989"/>
                      <a:pt x="179018" y="59219"/>
                      <a:pt x="181837" y="62039"/>
                    </a:cubicBezTo>
                    <a:cubicBezTo>
                      <a:pt x="181837" y="62039"/>
                      <a:pt x="181837" y="64859"/>
                      <a:pt x="176199" y="66269"/>
                    </a:cubicBezTo>
                    <a:cubicBezTo>
                      <a:pt x="166331" y="70499"/>
                      <a:pt x="166331" y="83189"/>
                      <a:pt x="166331" y="83189"/>
                    </a:cubicBezTo>
                    <a:lnTo>
                      <a:pt x="166331" y="84599"/>
                    </a:lnTo>
                    <a:lnTo>
                      <a:pt x="167741" y="84599"/>
                    </a:lnTo>
                    <a:cubicBezTo>
                      <a:pt x="167741" y="84599"/>
                      <a:pt x="179018" y="95879"/>
                      <a:pt x="181837" y="100108"/>
                    </a:cubicBezTo>
                    <a:cubicBezTo>
                      <a:pt x="184656" y="101518"/>
                      <a:pt x="188885" y="107158"/>
                      <a:pt x="191704" y="111388"/>
                    </a:cubicBezTo>
                    <a:lnTo>
                      <a:pt x="186066" y="112798"/>
                    </a:lnTo>
                    <a:lnTo>
                      <a:pt x="184656" y="112798"/>
                    </a:lnTo>
                    <a:lnTo>
                      <a:pt x="187475" y="128308"/>
                    </a:lnTo>
                    <a:lnTo>
                      <a:pt x="184656" y="133948"/>
                    </a:lnTo>
                    <a:lnTo>
                      <a:pt x="183247" y="138178"/>
                    </a:lnTo>
                    <a:lnTo>
                      <a:pt x="187475" y="138178"/>
                    </a:lnTo>
                    <a:cubicBezTo>
                      <a:pt x="187475" y="138178"/>
                      <a:pt x="187475" y="138178"/>
                      <a:pt x="188885" y="138178"/>
                    </a:cubicBezTo>
                    <a:cubicBezTo>
                      <a:pt x="188885" y="138178"/>
                      <a:pt x="193114" y="138178"/>
                      <a:pt x="198752" y="140998"/>
                    </a:cubicBezTo>
                    <a:cubicBezTo>
                      <a:pt x="200162" y="142408"/>
                      <a:pt x="200162" y="142408"/>
                      <a:pt x="200162" y="142408"/>
                    </a:cubicBezTo>
                    <a:cubicBezTo>
                      <a:pt x="200162" y="143818"/>
                      <a:pt x="195933" y="148048"/>
                      <a:pt x="195933" y="148048"/>
                    </a:cubicBezTo>
                    <a:lnTo>
                      <a:pt x="193114" y="150868"/>
                    </a:lnTo>
                    <a:lnTo>
                      <a:pt x="210029" y="157918"/>
                    </a:lnTo>
                    <a:lnTo>
                      <a:pt x="208619" y="160738"/>
                    </a:lnTo>
                    <a:lnTo>
                      <a:pt x="198752" y="172017"/>
                    </a:lnTo>
                    <a:lnTo>
                      <a:pt x="201571" y="173427"/>
                    </a:lnTo>
                    <a:cubicBezTo>
                      <a:pt x="201571" y="173427"/>
                      <a:pt x="214257" y="177657"/>
                      <a:pt x="218486" y="180477"/>
                    </a:cubicBezTo>
                    <a:cubicBezTo>
                      <a:pt x="222715" y="183297"/>
                      <a:pt x="231172" y="190347"/>
                      <a:pt x="235401" y="194577"/>
                    </a:cubicBezTo>
                    <a:cubicBezTo>
                      <a:pt x="232582" y="195987"/>
                      <a:pt x="229763" y="198807"/>
                      <a:pt x="226944" y="201627"/>
                    </a:cubicBezTo>
                    <a:cubicBezTo>
                      <a:pt x="222715" y="207267"/>
                      <a:pt x="217077" y="212907"/>
                      <a:pt x="217077" y="212907"/>
                    </a:cubicBezTo>
                    <a:cubicBezTo>
                      <a:pt x="214257" y="214317"/>
                      <a:pt x="210029" y="219957"/>
                      <a:pt x="202981" y="227007"/>
                    </a:cubicBezTo>
                    <a:cubicBezTo>
                      <a:pt x="195933" y="234057"/>
                      <a:pt x="187475" y="241107"/>
                      <a:pt x="179018" y="246747"/>
                    </a:cubicBezTo>
                    <a:cubicBezTo>
                      <a:pt x="173379" y="249567"/>
                      <a:pt x="170560" y="253796"/>
                      <a:pt x="166331" y="258026"/>
                    </a:cubicBezTo>
                    <a:cubicBezTo>
                      <a:pt x="160693" y="258026"/>
                      <a:pt x="149416" y="260846"/>
                      <a:pt x="146597" y="260846"/>
                    </a:cubicBezTo>
                    <a:cubicBezTo>
                      <a:pt x="143778" y="260846"/>
                      <a:pt x="136730" y="263666"/>
                      <a:pt x="133911" y="263666"/>
                    </a:cubicBezTo>
                    <a:cubicBezTo>
                      <a:pt x="131092" y="263666"/>
                      <a:pt x="126863" y="265076"/>
                      <a:pt x="124044" y="266486"/>
                    </a:cubicBezTo>
                    <a:cubicBezTo>
                      <a:pt x="121225" y="266486"/>
                      <a:pt x="119815" y="263666"/>
                      <a:pt x="116996" y="266486"/>
                    </a:cubicBezTo>
                    <a:cubicBezTo>
                      <a:pt x="112767" y="269306"/>
                      <a:pt x="108538" y="269306"/>
                      <a:pt x="102900" y="270716"/>
                    </a:cubicBezTo>
                    <a:cubicBezTo>
                      <a:pt x="97262" y="272126"/>
                      <a:pt x="94443" y="272126"/>
                      <a:pt x="91623" y="272126"/>
                    </a:cubicBezTo>
                    <a:cubicBezTo>
                      <a:pt x="90214" y="273536"/>
                      <a:pt x="84575" y="274946"/>
                      <a:pt x="78937" y="276356"/>
                    </a:cubicBezTo>
                    <a:cubicBezTo>
                      <a:pt x="73299" y="277766"/>
                      <a:pt x="66251" y="277766"/>
                      <a:pt x="66251" y="277766"/>
                    </a:cubicBezTo>
                    <a:lnTo>
                      <a:pt x="66251" y="272126"/>
                    </a:lnTo>
                    <a:lnTo>
                      <a:pt x="63432" y="267896"/>
                    </a:lnTo>
                    <a:lnTo>
                      <a:pt x="53565" y="273536"/>
                    </a:lnTo>
                    <a:lnTo>
                      <a:pt x="52155" y="265076"/>
                    </a:lnTo>
                    <a:lnTo>
                      <a:pt x="45107" y="270716"/>
                    </a:lnTo>
                    <a:cubicBezTo>
                      <a:pt x="45107" y="270716"/>
                      <a:pt x="39469" y="269306"/>
                      <a:pt x="40878" y="265076"/>
                    </a:cubicBezTo>
                    <a:cubicBezTo>
                      <a:pt x="43697" y="260846"/>
                      <a:pt x="42288" y="259436"/>
                      <a:pt x="35240" y="260846"/>
                    </a:cubicBezTo>
                    <a:cubicBezTo>
                      <a:pt x="29602" y="262256"/>
                      <a:pt x="29602" y="259436"/>
                      <a:pt x="26782" y="253796"/>
                    </a:cubicBezTo>
                    <a:cubicBezTo>
                      <a:pt x="23963" y="248157"/>
                      <a:pt x="28192" y="243927"/>
                      <a:pt x="31011" y="242517"/>
                    </a:cubicBezTo>
                    <a:cubicBezTo>
                      <a:pt x="33830" y="241107"/>
                      <a:pt x="28192" y="232647"/>
                      <a:pt x="28192" y="232647"/>
                    </a:cubicBezTo>
                    <a:lnTo>
                      <a:pt x="31011" y="228417"/>
                    </a:lnTo>
                    <a:cubicBezTo>
                      <a:pt x="31011" y="228417"/>
                      <a:pt x="23963" y="224187"/>
                      <a:pt x="22554" y="218547"/>
                    </a:cubicBezTo>
                    <a:cubicBezTo>
                      <a:pt x="21144" y="212907"/>
                      <a:pt x="31011" y="215727"/>
                      <a:pt x="19734" y="203037"/>
                    </a:cubicBezTo>
                    <a:cubicBezTo>
                      <a:pt x="8457" y="190347"/>
                      <a:pt x="22554" y="194577"/>
                      <a:pt x="22554" y="194577"/>
                    </a:cubicBezTo>
                    <a:cubicBezTo>
                      <a:pt x="22554" y="194577"/>
                      <a:pt x="26782" y="184707"/>
                      <a:pt x="26782" y="181887"/>
                    </a:cubicBezTo>
                    <a:cubicBezTo>
                      <a:pt x="26782" y="180477"/>
                      <a:pt x="40878" y="180477"/>
                      <a:pt x="40878" y="180477"/>
                    </a:cubicBezTo>
                    <a:lnTo>
                      <a:pt x="46517" y="172017"/>
                    </a:lnTo>
                    <a:cubicBezTo>
                      <a:pt x="46517" y="172017"/>
                      <a:pt x="56384" y="169197"/>
                      <a:pt x="64841" y="162148"/>
                    </a:cubicBezTo>
                    <a:cubicBezTo>
                      <a:pt x="73299" y="156508"/>
                      <a:pt x="76118" y="149458"/>
                      <a:pt x="78937" y="143818"/>
                    </a:cubicBezTo>
                    <a:cubicBezTo>
                      <a:pt x="83166" y="138178"/>
                      <a:pt x="83166" y="136768"/>
                      <a:pt x="80347" y="135358"/>
                    </a:cubicBezTo>
                    <a:cubicBezTo>
                      <a:pt x="78937" y="133948"/>
                      <a:pt x="88804" y="133948"/>
                      <a:pt x="88804" y="133948"/>
                    </a:cubicBezTo>
                    <a:cubicBezTo>
                      <a:pt x="88804" y="133948"/>
                      <a:pt x="93033" y="139588"/>
                      <a:pt x="98671" y="139588"/>
                    </a:cubicBezTo>
                    <a:cubicBezTo>
                      <a:pt x="102900" y="139588"/>
                      <a:pt x="101490" y="138178"/>
                      <a:pt x="101490" y="132538"/>
                    </a:cubicBezTo>
                    <a:cubicBezTo>
                      <a:pt x="100081" y="126898"/>
                      <a:pt x="93033" y="121258"/>
                      <a:pt x="87395" y="118438"/>
                    </a:cubicBezTo>
                    <a:cubicBezTo>
                      <a:pt x="84575" y="117028"/>
                      <a:pt x="80347" y="115618"/>
                      <a:pt x="77528" y="115618"/>
                    </a:cubicBezTo>
                    <a:lnTo>
                      <a:pt x="77528" y="114208"/>
                    </a:lnTo>
                    <a:lnTo>
                      <a:pt x="76118" y="114208"/>
                    </a:lnTo>
                    <a:cubicBezTo>
                      <a:pt x="76118" y="114208"/>
                      <a:pt x="71889" y="104338"/>
                      <a:pt x="67660" y="100108"/>
                    </a:cubicBezTo>
                    <a:cubicBezTo>
                      <a:pt x="66251" y="98699"/>
                      <a:pt x="66251" y="97289"/>
                      <a:pt x="66251" y="95879"/>
                    </a:cubicBezTo>
                    <a:cubicBezTo>
                      <a:pt x="66251" y="94469"/>
                      <a:pt x="66251" y="94469"/>
                      <a:pt x="66251" y="94469"/>
                    </a:cubicBezTo>
                    <a:cubicBezTo>
                      <a:pt x="66251" y="93059"/>
                      <a:pt x="66251" y="91649"/>
                      <a:pt x="66251" y="91649"/>
                    </a:cubicBezTo>
                    <a:cubicBezTo>
                      <a:pt x="66251" y="87419"/>
                      <a:pt x="64841" y="80369"/>
                      <a:pt x="64841" y="80369"/>
                    </a:cubicBezTo>
                    <a:lnTo>
                      <a:pt x="60612" y="74729"/>
                    </a:lnTo>
                    <a:cubicBezTo>
                      <a:pt x="62022" y="73319"/>
                      <a:pt x="63432" y="71909"/>
                      <a:pt x="63432" y="69089"/>
                    </a:cubicBezTo>
                    <a:cubicBezTo>
                      <a:pt x="63432" y="67679"/>
                      <a:pt x="63432" y="66269"/>
                      <a:pt x="62022" y="64859"/>
                    </a:cubicBezTo>
                    <a:cubicBezTo>
                      <a:pt x="60612" y="64859"/>
                      <a:pt x="56384" y="57809"/>
                      <a:pt x="56384" y="54989"/>
                    </a:cubicBezTo>
                    <a:cubicBezTo>
                      <a:pt x="56384" y="49349"/>
                      <a:pt x="49336" y="46529"/>
                      <a:pt x="43697" y="42299"/>
                    </a:cubicBezTo>
                    <a:cubicBezTo>
                      <a:pt x="36650" y="38069"/>
                      <a:pt x="31011" y="40889"/>
                      <a:pt x="26782" y="39479"/>
                    </a:cubicBezTo>
                    <a:cubicBezTo>
                      <a:pt x="22554" y="38069"/>
                      <a:pt x="14096" y="38069"/>
                      <a:pt x="9867" y="35249"/>
                    </a:cubicBezTo>
                    <a:cubicBezTo>
                      <a:pt x="7048" y="33839"/>
                      <a:pt x="2819" y="29610"/>
                      <a:pt x="0" y="25380"/>
                    </a:cubicBezTo>
                    <a:lnTo>
                      <a:pt x="1409" y="25380"/>
                    </a:lnTo>
                    <a:cubicBezTo>
                      <a:pt x="1409" y="23970"/>
                      <a:pt x="5638" y="21150"/>
                      <a:pt x="9867" y="21150"/>
                    </a:cubicBezTo>
                    <a:cubicBezTo>
                      <a:pt x="11276" y="21150"/>
                      <a:pt x="12686" y="21150"/>
                      <a:pt x="14096" y="22560"/>
                    </a:cubicBezTo>
                    <a:cubicBezTo>
                      <a:pt x="16915" y="23970"/>
                      <a:pt x="19734" y="26790"/>
                      <a:pt x="22554" y="31019"/>
                    </a:cubicBezTo>
                    <a:cubicBezTo>
                      <a:pt x="25373" y="33839"/>
                      <a:pt x="26782" y="38069"/>
                      <a:pt x="32421" y="38069"/>
                    </a:cubicBezTo>
                    <a:cubicBezTo>
                      <a:pt x="36650" y="38069"/>
                      <a:pt x="49336" y="38069"/>
                      <a:pt x="53565" y="35249"/>
                    </a:cubicBezTo>
                    <a:cubicBezTo>
                      <a:pt x="54974" y="35249"/>
                      <a:pt x="56384" y="35249"/>
                      <a:pt x="56384" y="35249"/>
                    </a:cubicBezTo>
                    <a:cubicBezTo>
                      <a:pt x="57793" y="35249"/>
                      <a:pt x="57793" y="35249"/>
                      <a:pt x="57793" y="35249"/>
                    </a:cubicBezTo>
                    <a:cubicBezTo>
                      <a:pt x="59203" y="35249"/>
                      <a:pt x="59203" y="35249"/>
                      <a:pt x="59203" y="35249"/>
                    </a:cubicBezTo>
                    <a:cubicBezTo>
                      <a:pt x="59203" y="35249"/>
                      <a:pt x="70480" y="42299"/>
                      <a:pt x="76118" y="42299"/>
                    </a:cubicBezTo>
                    <a:cubicBezTo>
                      <a:pt x="76118" y="42299"/>
                      <a:pt x="77528" y="42299"/>
                      <a:pt x="77528" y="42299"/>
                    </a:cubicBezTo>
                    <a:cubicBezTo>
                      <a:pt x="80347" y="40889"/>
                      <a:pt x="87395" y="35249"/>
                      <a:pt x="88804" y="33839"/>
                    </a:cubicBezTo>
                    <a:lnTo>
                      <a:pt x="95852" y="31019"/>
                    </a:lnTo>
                    <a:lnTo>
                      <a:pt x="97262" y="31019"/>
                    </a:lnTo>
                    <a:lnTo>
                      <a:pt x="97262" y="28200"/>
                    </a:lnTo>
                    <a:cubicBezTo>
                      <a:pt x="97262" y="28200"/>
                      <a:pt x="97262" y="23970"/>
                      <a:pt x="97262" y="19740"/>
                    </a:cubicBezTo>
                    <a:cubicBezTo>
                      <a:pt x="97262" y="16920"/>
                      <a:pt x="97262" y="15510"/>
                      <a:pt x="98671" y="12690"/>
                    </a:cubicBezTo>
                    <a:cubicBezTo>
                      <a:pt x="98671" y="12690"/>
                      <a:pt x="98671" y="11280"/>
                      <a:pt x="98671" y="11280"/>
                    </a:cubicBezTo>
                    <a:cubicBezTo>
                      <a:pt x="100081" y="9870"/>
                      <a:pt x="102900" y="8460"/>
                      <a:pt x="105719" y="8460"/>
                    </a:cubicBezTo>
                    <a:cubicBezTo>
                      <a:pt x="109948" y="7050"/>
                      <a:pt x="112767" y="5640"/>
                      <a:pt x="112767" y="564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30" name="Estonia"/>
              <p:cNvSpPr>
                <a:spLocks/>
              </p:cNvSpPr>
              <p:nvPr/>
            </p:nvSpPr>
            <p:spPr bwMode="auto">
              <a:xfrm>
                <a:off x="5542696" y="2141366"/>
                <a:ext cx="134179" cy="56495"/>
              </a:xfrm>
              <a:custGeom>
                <a:avLst/>
                <a:gdLst>
                  <a:gd name="connsiteX0" fmla="*/ 18944 w 134179"/>
                  <a:gd name="connsiteY0" fmla="*/ 14124 h 56495"/>
                  <a:gd name="connsiteX1" fmla="*/ 24773 w 134179"/>
                  <a:gd name="connsiteY1" fmla="*/ 17067 h 56495"/>
                  <a:gd name="connsiteX2" fmla="*/ 20402 w 134179"/>
                  <a:gd name="connsiteY2" fmla="*/ 21480 h 56495"/>
                  <a:gd name="connsiteX3" fmla="*/ 17487 w 134179"/>
                  <a:gd name="connsiteY3" fmla="*/ 27365 h 56495"/>
                  <a:gd name="connsiteX4" fmla="*/ 21859 w 134179"/>
                  <a:gd name="connsiteY4" fmla="*/ 27365 h 56495"/>
                  <a:gd name="connsiteX5" fmla="*/ 30602 w 134179"/>
                  <a:gd name="connsiteY5" fmla="*/ 27365 h 56495"/>
                  <a:gd name="connsiteX6" fmla="*/ 30602 w 134179"/>
                  <a:gd name="connsiteY6" fmla="*/ 33250 h 56495"/>
                  <a:gd name="connsiteX7" fmla="*/ 26231 w 134179"/>
                  <a:gd name="connsiteY7" fmla="*/ 40607 h 56495"/>
                  <a:gd name="connsiteX8" fmla="*/ 18944 w 134179"/>
                  <a:gd name="connsiteY8" fmla="*/ 42078 h 56495"/>
                  <a:gd name="connsiteX9" fmla="*/ 11658 w 134179"/>
                  <a:gd name="connsiteY9" fmla="*/ 47963 h 56495"/>
                  <a:gd name="connsiteX10" fmla="*/ 5829 w 134179"/>
                  <a:gd name="connsiteY10" fmla="*/ 49434 h 56495"/>
                  <a:gd name="connsiteX11" fmla="*/ 7286 w 134179"/>
                  <a:gd name="connsiteY11" fmla="*/ 43549 h 56495"/>
                  <a:gd name="connsiteX12" fmla="*/ 4372 w 134179"/>
                  <a:gd name="connsiteY12" fmla="*/ 39135 h 56495"/>
                  <a:gd name="connsiteX13" fmla="*/ 0 w 134179"/>
                  <a:gd name="connsiteY13" fmla="*/ 30308 h 56495"/>
                  <a:gd name="connsiteX14" fmla="*/ 5829 w 134179"/>
                  <a:gd name="connsiteY14" fmla="*/ 28837 h 56495"/>
                  <a:gd name="connsiteX15" fmla="*/ 13115 w 134179"/>
                  <a:gd name="connsiteY15" fmla="*/ 28837 h 56495"/>
                  <a:gd name="connsiteX16" fmla="*/ 14573 w 134179"/>
                  <a:gd name="connsiteY16" fmla="*/ 25894 h 56495"/>
                  <a:gd name="connsiteX17" fmla="*/ 14573 w 134179"/>
                  <a:gd name="connsiteY17" fmla="*/ 21480 h 56495"/>
                  <a:gd name="connsiteX18" fmla="*/ 7286 w 134179"/>
                  <a:gd name="connsiteY18" fmla="*/ 15595 h 56495"/>
                  <a:gd name="connsiteX19" fmla="*/ 81026 w 134179"/>
                  <a:gd name="connsiteY19" fmla="*/ 0 h 56495"/>
                  <a:gd name="connsiteX20" fmla="*/ 104805 w 134179"/>
                  <a:gd name="connsiteY20" fmla="*/ 2756 h 56495"/>
                  <a:gd name="connsiteX21" fmla="*/ 125787 w 134179"/>
                  <a:gd name="connsiteY21" fmla="*/ 5512 h 56495"/>
                  <a:gd name="connsiteX22" fmla="*/ 129983 w 134179"/>
                  <a:gd name="connsiteY22" fmla="*/ 4134 h 56495"/>
                  <a:gd name="connsiteX23" fmla="*/ 125787 w 134179"/>
                  <a:gd name="connsiteY23" fmla="*/ 15157 h 56495"/>
                  <a:gd name="connsiteX24" fmla="*/ 120192 w 134179"/>
                  <a:gd name="connsiteY24" fmla="*/ 26181 h 56495"/>
                  <a:gd name="connsiteX25" fmla="*/ 125787 w 134179"/>
                  <a:gd name="connsiteY25" fmla="*/ 35826 h 56495"/>
                  <a:gd name="connsiteX26" fmla="*/ 127185 w 134179"/>
                  <a:gd name="connsiteY26" fmla="*/ 44094 h 56495"/>
                  <a:gd name="connsiteX27" fmla="*/ 127185 w 134179"/>
                  <a:gd name="connsiteY27" fmla="*/ 45472 h 56495"/>
                  <a:gd name="connsiteX28" fmla="*/ 134179 w 134179"/>
                  <a:gd name="connsiteY28" fmla="*/ 49605 h 56495"/>
                  <a:gd name="connsiteX29" fmla="*/ 127185 w 134179"/>
                  <a:gd name="connsiteY29" fmla="*/ 56495 h 56495"/>
                  <a:gd name="connsiteX30" fmla="*/ 118793 w 134179"/>
                  <a:gd name="connsiteY30" fmla="*/ 50983 h 56495"/>
                  <a:gd name="connsiteX31" fmla="*/ 111799 w 134179"/>
                  <a:gd name="connsiteY31" fmla="*/ 55117 h 56495"/>
                  <a:gd name="connsiteX32" fmla="*/ 107603 w 134179"/>
                  <a:gd name="connsiteY32" fmla="*/ 52361 h 56495"/>
                  <a:gd name="connsiteX33" fmla="*/ 95014 w 134179"/>
                  <a:gd name="connsiteY33" fmla="*/ 45472 h 56495"/>
                  <a:gd name="connsiteX34" fmla="*/ 76830 w 134179"/>
                  <a:gd name="connsiteY34" fmla="*/ 39960 h 56495"/>
                  <a:gd name="connsiteX35" fmla="*/ 62842 w 134179"/>
                  <a:gd name="connsiteY35" fmla="*/ 44094 h 56495"/>
                  <a:gd name="connsiteX36" fmla="*/ 62842 w 134179"/>
                  <a:gd name="connsiteY36" fmla="*/ 39960 h 56495"/>
                  <a:gd name="connsiteX37" fmla="*/ 54449 w 134179"/>
                  <a:gd name="connsiteY37" fmla="*/ 38582 h 56495"/>
                  <a:gd name="connsiteX38" fmla="*/ 39063 w 134179"/>
                  <a:gd name="connsiteY38" fmla="*/ 28937 h 56495"/>
                  <a:gd name="connsiteX39" fmla="*/ 37664 w 134179"/>
                  <a:gd name="connsiteY39" fmla="*/ 16535 h 56495"/>
                  <a:gd name="connsiteX40" fmla="*/ 37664 w 134179"/>
                  <a:gd name="connsiteY40" fmla="*/ 11023 h 56495"/>
                  <a:gd name="connsiteX41" fmla="*/ 62842 w 134179"/>
                  <a:gd name="connsiteY41" fmla="*/ 4134 h 56495"/>
                  <a:gd name="connsiteX42" fmla="*/ 81026 w 134179"/>
                  <a:gd name="connsiteY42" fmla="*/ 0 h 5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4179" h="56495">
                    <a:moveTo>
                      <a:pt x="18944" y="14124"/>
                    </a:moveTo>
                    <a:lnTo>
                      <a:pt x="24773" y="17067"/>
                    </a:lnTo>
                    <a:lnTo>
                      <a:pt x="20402" y="21480"/>
                    </a:lnTo>
                    <a:lnTo>
                      <a:pt x="17487" y="27365"/>
                    </a:lnTo>
                    <a:lnTo>
                      <a:pt x="21859" y="27365"/>
                    </a:lnTo>
                    <a:lnTo>
                      <a:pt x="30602" y="27365"/>
                    </a:lnTo>
                    <a:lnTo>
                      <a:pt x="30602" y="33250"/>
                    </a:lnTo>
                    <a:lnTo>
                      <a:pt x="26231" y="40607"/>
                    </a:lnTo>
                    <a:lnTo>
                      <a:pt x="18944" y="42078"/>
                    </a:lnTo>
                    <a:lnTo>
                      <a:pt x="11658" y="47963"/>
                    </a:lnTo>
                    <a:lnTo>
                      <a:pt x="5829" y="49434"/>
                    </a:lnTo>
                    <a:lnTo>
                      <a:pt x="7286" y="43549"/>
                    </a:lnTo>
                    <a:lnTo>
                      <a:pt x="4372" y="39135"/>
                    </a:lnTo>
                    <a:lnTo>
                      <a:pt x="0" y="30308"/>
                    </a:lnTo>
                    <a:lnTo>
                      <a:pt x="5829" y="28837"/>
                    </a:lnTo>
                    <a:lnTo>
                      <a:pt x="13115" y="28837"/>
                    </a:lnTo>
                    <a:lnTo>
                      <a:pt x="14573" y="25894"/>
                    </a:lnTo>
                    <a:lnTo>
                      <a:pt x="14573" y="21480"/>
                    </a:lnTo>
                    <a:lnTo>
                      <a:pt x="7286" y="15595"/>
                    </a:lnTo>
                    <a:close/>
                    <a:moveTo>
                      <a:pt x="81026" y="0"/>
                    </a:moveTo>
                    <a:cubicBezTo>
                      <a:pt x="83824" y="1378"/>
                      <a:pt x="95014" y="0"/>
                      <a:pt x="104805" y="2756"/>
                    </a:cubicBezTo>
                    <a:cubicBezTo>
                      <a:pt x="114596" y="6890"/>
                      <a:pt x="122989" y="5512"/>
                      <a:pt x="125787" y="5512"/>
                    </a:cubicBezTo>
                    <a:cubicBezTo>
                      <a:pt x="127185" y="5512"/>
                      <a:pt x="128584" y="4134"/>
                      <a:pt x="129983" y="4134"/>
                    </a:cubicBezTo>
                    <a:lnTo>
                      <a:pt x="125787" y="15157"/>
                    </a:lnTo>
                    <a:lnTo>
                      <a:pt x="120192" y="26181"/>
                    </a:lnTo>
                    <a:lnTo>
                      <a:pt x="125787" y="35826"/>
                    </a:lnTo>
                    <a:lnTo>
                      <a:pt x="127185" y="44094"/>
                    </a:lnTo>
                    <a:lnTo>
                      <a:pt x="127185" y="45472"/>
                    </a:lnTo>
                    <a:lnTo>
                      <a:pt x="134179" y="49605"/>
                    </a:lnTo>
                    <a:lnTo>
                      <a:pt x="127185" y="56495"/>
                    </a:lnTo>
                    <a:lnTo>
                      <a:pt x="118793" y="50983"/>
                    </a:lnTo>
                    <a:lnTo>
                      <a:pt x="111799" y="55117"/>
                    </a:lnTo>
                    <a:lnTo>
                      <a:pt x="107603" y="52361"/>
                    </a:lnTo>
                    <a:cubicBezTo>
                      <a:pt x="107603" y="52361"/>
                      <a:pt x="100609" y="48228"/>
                      <a:pt x="95014" y="45472"/>
                    </a:cubicBezTo>
                    <a:cubicBezTo>
                      <a:pt x="89419" y="42716"/>
                      <a:pt x="76830" y="39960"/>
                      <a:pt x="76830" y="39960"/>
                    </a:cubicBezTo>
                    <a:lnTo>
                      <a:pt x="62842" y="44094"/>
                    </a:lnTo>
                    <a:cubicBezTo>
                      <a:pt x="62842" y="42716"/>
                      <a:pt x="62842" y="41338"/>
                      <a:pt x="62842" y="39960"/>
                    </a:cubicBezTo>
                    <a:cubicBezTo>
                      <a:pt x="64241" y="38582"/>
                      <a:pt x="55848" y="37204"/>
                      <a:pt x="54449" y="38582"/>
                    </a:cubicBezTo>
                    <a:cubicBezTo>
                      <a:pt x="51652" y="39960"/>
                      <a:pt x="41861" y="30315"/>
                      <a:pt x="39063" y="28937"/>
                    </a:cubicBezTo>
                    <a:cubicBezTo>
                      <a:pt x="37664" y="28937"/>
                      <a:pt x="37664" y="19291"/>
                      <a:pt x="37664" y="16535"/>
                    </a:cubicBezTo>
                    <a:cubicBezTo>
                      <a:pt x="37664" y="15157"/>
                      <a:pt x="37664" y="11023"/>
                      <a:pt x="37664" y="11023"/>
                    </a:cubicBezTo>
                    <a:cubicBezTo>
                      <a:pt x="37664" y="11023"/>
                      <a:pt x="58646" y="5512"/>
                      <a:pt x="62842" y="4134"/>
                    </a:cubicBezTo>
                    <a:cubicBezTo>
                      <a:pt x="68437" y="2756"/>
                      <a:pt x="79627" y="0"/>
                      <a:pt x="81026"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31" name="Denmark"/>
              <p:cNvSpPr>
                <a:spLocks/>
              </p:cNvSpPr>
              <p:nvPr/>
            </p:nvSpPr>
            <p:spPr bwMode="auto">
              <a:xfrm>
                <a:off x="5234320" y="2193153"/>
                <a:ext cx="70621" cy="82387"/>
              </a:xfrm>
              <a:custGeom>
                <a:avLst/>
                <a:gdLst>
                  <a:gd name="T0" fmla="*/ 19 w 50"/>
                  <a:gd name="T1" fmla="*/ 13 h 58"/>
                  <a:gd name="T2" fmla="*/ 19 w 50"/>
                  <a:gd name="T3" fmla="*/ 13 h 58"/>
                  <a:gd name="T4" fmla="*/ 12 w 50"/>
                  <a:gd name="T5" fmla="*/ 14 h 58"/>
                  <a:gd name="T6" fmla="*/ 3 w 50"/>
                  <a:gd name="T7" fmla="*/ 24 h 58"/>
                  <a:gd name="T8" fmla="*/ 1 w 50"/>
                  <a:gd name="T9" fmla="*/ 35 h 58"/>
                  <a:gd name="T10" fmla="*/ 3 w 50"/>
                  <a:gd name="T11" fmla="*/ 42 h 58"/>
                  <a:gd name="T12" fmla="*/ 7 w 50"/>
                  <a:gd name="T13" fmla="*/ 47 h 58"/>
                  <a:gd name="T14" fmla="*/ 10 w 50"/>
                  <a:gd name="T15" fmla="*/ 52 h 58"/>
                  <a:gd name="T16" fmla="*/ 8 w 50"/>
                  <a:gd name="T17" fmla="*/ 56 h 58"/>
                  <a:gd name="T18" fmla="*/ 10 w 50"/>
                  <a:gd name="T19" fmla="*/ 56 h 58"/>
                  <a:gd name="T20" fmla="*/ 19 w 50"/>
                  <a:gd name="T21" fmla="*/ 56 h 58"/>
                  <a:gd name="T22" fmla="*/ 30 w 50"/>
                  <a:gd name="T23" fmla="*/ 58 h 58"/>
                  <a:gd name="T24" fmla="*/ 30 w 50"/>
                  <a:gd name="T25" fmla="*/ 58 h 58"/>
                  <a:gd name="T26" fmla="*/ 26 w 50"/>
                  <a:gd name="T27" fmla="*/ 50 h 58"/>
                  <a:gd name="T28" fmla="*/ 31 w 50"/>
                  <a:gd name="T29" fmla="*/ 42 h 58"/>
                  <a:gd name="T30" fmla="*/ 40 w 50"/>
                  <a:gd name="T31" fmla="*/ 34 h 58"/>
                  <a:gd name="T32" fmla="*/ 44 w 50"/>
                  <a:gd name="T33" fmla="*/ 30 h 58"/>
                  <a:gd name="T34" fmla="*/ 50 w 50"/>
                  <a:gd name="T35" fmla="*/ 25 h 58"/>
                  <a:gd name="T36" fmla="*/ 43 w 50"/>
                  <a:gd name="T37" fmla="*/ 24 h 58"/>
                  <a:gd name="T38" fmla="*/ 39 w 50"/>
                  <a:gd name="T39" fmla="*/ 19 h 58"/>
                  <a:gd name="T40" fmla="*/ 42 w 50"/>
                  <a:gd name="T41" fmla="*/ 11 h 58"/>
                  <a:gd name="T42" fmla="*/ 41 w 50"/>
                  <a:gd name="T43" fmla="*/ 0 h 58"/>
                  <a:gd name="T44" fmla="*/ 34 w 50"/>
                  <a:gd name="T45" fmla="*/ 1 h 58"/>
                  <a:gd name="T46" fmla="*/ 28 w 50"/>
                  <a:gd name="T47" fmla="*/ 9 h 58"/>
                  <a:gd name="T48" fmla="*/ 22 w 50"/>
                  <a:gd name="T49" fmla="*/ 12 h 58"/>
                  <a:gd name="T50" fmla="*/ 20 w 50"/>
                  <a:gd name="T51" fmla="*/ 15 h 58"/>
                  <a:gd name="T52" fmla="*/ 19 w 50"/>
                  <a:gd name="T53" fmla="*/ 20 h 58"/>
                  <a:gd name="T54" fmla="*/ 16 w 50"/>
                  <a:gd name="T55" fmla="*/ 18 h 58"/>
                  <a:gd name="T56" fmla="*/ 19 w 50"/>
                  <a:gd name="T5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8">
                    <a:moveTo>
                      <a:pt x="19" y="13"/>
                    </a:moveTo>
                    <a:lnTo>
                      <a:pt x="19" y="13"/>
                    </a:lnTo>
                    <a:cubicBezTo>
                      <a:pt x="19" y="13"/>
                      <a:pt x="12" y="12"/>
                      <a:pt x="12" y="14"/>
                    </a:cubicBezTo>
                    <a:cubicBezTo>
                      <a:pt x="11" y="15"/>
                      <a:pt x="4" y="22"/>
                      <a:pt x="3" y="24"/>
                    </a:cubicBezTo>
                    <a:cubicBezTo>
                      <a:pt x="3" y="25"/>
                      <a:pt x="0" y="33"/>
                      <a:pt x="1" y="35"/>
                    </a:cubicBezTo>
                    <a:cubicBezTo>
                      <a:pt x="2" y="37"/>
                      <a:pt x="4" y="40"/>
                      <a:pt x="3" y="42"/>
                    </a:cubicBezTo>
                    <a:cubicBezTo>
                      <a:pt x="3" y="45"/>
                      <a:pt x="7" y="47"/>
                      <a:pt x="7" y="47"/>
                    </a:cubicBezTo>
                    <a:lnTo>
                      <a:pt x="10" y="52"/>
                    </a:lnTo>
                    <a:lnTo>
                      <a:pt x="8" y="56"/>
                    </a:lnTo>
                    <a:lnTo>
                      <a:pt x="10" y="56"/>
                    </a:lnTo>
                    <a:lnTo>
                      <a:pt x="19" y="56"/>
                    </a:lnTo>
                    <a:lnTo>
                      <a:pt x="30" y="58"/>
                    </a:lnTo>
                    <a:cubicBezTo>
                      <a:pt x="30" y="58"/>
                      <a:pt x="30" y="58"/>
                      <a:pt x="30" y="58"/>
                    </a:cubicBezTo>
                    <a:cubicBezTo>
                      <a:pt x="30" y="58"/>
                      <a:pt x="24" y="53"/>
                      <a:pt x="26" y="50"/>
                    </a:cubicBezTo>
                    <a:cubicBezTo>
                      <a:pt x="27" y="48"/>
                      <a:pt x="27" y="44"/>
                      <a:pt x="31" y="42"/>
                    </a:cubicBezTo>
                    <a:cubicBezTo>
                      <a:pt x="35" y="39"/>
                      <a:pt x="39" y="35"/>
                      <a:pt x="40" y="34"/>
                    </a:cubicBezTo>
                    <a:cubicBezTo>
                      <a:pt x="41" y="32"/>
                      <a:pt x="42" y="31"/>
                      <a:pt x="44" y="30"/>
                    </a:cubicBezTo>
                    <a:cubicBezTo>
                      <a:pt x="45" y="30"/>
                      <a:pt x="50" y="25"/>
                      <a:pt x="50" y="25"/>
                    </a:cubicBezTo>
                    <a:lnTo>
                      <a:pt x="43" y="24"/>
                    </a:lnTo>
                    <a:cubicBezTo>
                      <a:pt x="43" y="24"/>
                      <a:pt x="37" y="21"/>
                      <a:pt x="39" y="19"/>
                    </a:cubicBezTo>
                    <a:cubicBezTo>
                      <a:pt x="40" y="17"/>
                      <a:pt x="42" y="15"/>
                      <a:pt x="42" y="11"/>
                    </a:cubicBezTo>
                    <a:cubicBezTo>
                      <a:pt x="42" y="7"/>
                      <a:pt x="41" y="0"/>
                      <a:pt x="41" y="0"/>
                    </a:cubicBezTo>
                    <a:lnTo>
                      <a:pt x="34" y="1"/>
                    </a:lnTo>
                    <a:cubicBezTo>
                      <a:pt x="34" y="1"/>
                      <a:pt x="31" y="8"/>
                      <a:pt x="28" y="9"/>
                    </a:cubicBezTo>
                    <a:cubicBezTo>
                      <a:pt x="26" y="10"/>
                      <a:pt x="22" y="12"/>
                      <a:pt x="22" y="12"/>
                    </a:cubicBezTo>
                    <a:lnTo>
                      <a:pt x="20" y="15"/>
                    </a:lnTo>
                    <a:lnTo>
                      <a:pt x="19" y="20"/>
                    </a:lnTo>
                    <a:cubicBezTo>
                      <a:pt x="19" y="20"/>
                      <a:pt x="15" y="19"/>
                      <a:pt x="16" y="18"/>
                    </a:cubicBezTo>
                    <a:cubicBezTo>
                      <a:pt x="17" y="16"/>
                      <a:pt x="19" y="13"/>
                      <a:pt x="19"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2" name="Czech Republic"/>
              <p:cNvSpPr>
                <a:spLocks/>
              </p:cNvSpPr>
              <p:nvPr/>
            </p:nvSpPr>
            <p:spPr bwMode="auto">
              <a:xfrm>
                <a:off x="5337897" y="2395593"/>
                <a:ext cx="150656" cy="65910"/>
              </a:xfrm>
              <a:custGeom>
                <a:avLst/>
                <a:gdLst>
                  <a:gd name="T0" fmla="*/ 16 w 106"/>
                  <a:gd name="T1" fmla="*/ 35 h 47"/>
                  <a:gd name="T2" fmla="*/ 16 w 106"/>
                  <a:gd name="T3" fmla="*/ 35 h 47"/>
                  <a:gd name="T4" fmla="*/ 28 w 106"/>
                  <a:gd name="T5" fmla="*/ 46 h 47"/>
                  <a:gd name="T6" fmla="*/ 38 w 106"/>
                  <a:gd name="T7" fmla="*/ 47 h 47"/>
                  <a:gd name="T8" fmla="*/ 41 w 106"/>
                  <a:gd name="T9" fmla="*/ 43 h 47"/>
                  <a:gd name="T10" fmla="*/ 43 w 106"/>
                  <a:gd name="T11" fmla="*/ 36 h 47"/>
                  <a:gd name="T12" fmla="*/ 53 w 106"/>
                  <a:gd name="T13" fmla="*/ 39 h 47"/>
                  <a:gd name="T14" fmla="*/ 58 w 106"/>
                  <a:gd name="T15" fmla="*/ 41 h 47"/>
                  <a:gd name="T16" fmla="*/ 64 w 106"/>
                  <a:gd name="T17" fmla="*/ 44 h 47"/>
                  <a:gd name="T18" fmla="*/ 69 w 106"/>
                  <a:gd name="T19" fmla="*/ 43 h 47"/>
                  <a:gd name="T20" fmla="*/ 71 w 106"/>
                  <a:gd name="T21" fmla="*/ 39 h 47"/>
                  <a:gd name="T22" fmla="*/ 79 w 106"/>
                  <a:gd name="T23" fmla="*/ 45 h 47"/>
                  <a:gd name="T24" fmla="*/ 82 w 106"/>
                  <a:gd name="T25" fmla="*/ 41 h 47"/>
                  <a:gd name="T26" fmla="*/ 90 w 106"/>
                  <a:gd name="T27" fmla="*/ 41 h 47"/>
                  <a:gd name="T28" fmla="*/ 98 w 106"/>
                  <a:gd name="T29" fmla="*/ 32 h 47"/>
                  <a:gd name="T30" fmla="*/ 106 w 106"/>
                  <a:gd name="T31" fmla="*/ 26 h 47"/>
                  <a:gd name="T32" fmla="*/ 103 w 106"/>
                  <a:gd name="T33" fmla="*/ 22 h 47"/>
                  <a:gd name="T34" fmla="*/ 97 w 106"/>
                  <a:gd name="T35" fmla="*/ 20 h 47"/>
                  <a:gd name="T36" fmla="*/ 92 w 106"/>
                  <a:gd name="T37" fmla="*/ 23 h 47"/>
                  <a:gd name="T38" fmla="*/ 91 w 106"/>
                  <a:gd name="T39" fmla="*/ 23 h 47"/>
                  <a:gd name="T40" fmla="*/ 86 w 106"/>
                  <a:gd name="T41" fmla="*/ 17 h 47"/>
                  <a:gd name="T42" fmla="*/ 85 w 106"/>
                  <a:gd name="T43" fmla="*/ 13 h 47"/>
                  <a:gd name="T44" fmla="*/ 78 w 106"/>
                  <a:gd name="T45" fmla="*/ 15 h 47"/>
                  <a:gd name="T46" fmla="*/ 68 w 106"/>
                  <a:gd name="T47" fmla="*/ 7 h 47"/>
                  <a:gd name="T48" fmla="*/ 57 w 106"/>
                  <a:gd name="T49" fmla="*/ 7 h 47"/>
                  <a:gd name="T50" fmla="*/ 43 w 106"/>
                  <a:gd name="T51" fmla="*/ 0 h 47"/>
                  <a:gd name="T52" fmla="*/ 38 w 106"/>
                  <a:gd name="T53" fmla="*/ 6 h 47"/>
                  <a:gd name="T54" fmla="*/ 36 w 106"/>
                  <a:gd name="T55" fmla="*/ 4 h 47"/>
                  <a:gd name="T56" fmla="*/ 34 w 106"/>
                  <a:gd name="T57" fmla="*/ 0 h 47"/>
                  <a:gd name="T58" fmla="*/ 32 w 106"/>
                  <a:gd name="T59" fmla="*/ 1 h 47"/>
                  <a:gd name="T60" fmla="*/ 23 w 106"/>
                  <a:gd name="T61" fmla="*/ 4 h 47"/>
                  <a:gd name="T62" fmla="*/ 13 w 106"/>
                  <a:gd name="T63" fmla="*/ 8 h 47"/>
                  <a:gd name="T64" fmla="*/ 12 w 106"/>
                  <a:gd name="T65" fmla="*/ 13 h 47"/>
                  <a:gd name="T66" fmla="*/ 10 w 106"/>
                  <a:gd name="T67" fmla="*/ 13 h 47"/>
                  <a:gd name="T68" fmla="*/ 2 w 106"/>
                  <a:gd name="T69" fmla="*/ 12 h 47"/>
                  <a:gd name="T70" fmla="*/ 0 w 106"/>
                  <a:gd name="T71" fmla="*/ 13 h 47"/>
                  <a:gd name="T72" fmla="*/ 6 w 106"/>
                  <a:gd name="T73" fmla="*/ 16 h 47"/>
                  <a:gd name="T74" fmla="*/ 5 w 106"/>
                  <a:gd name="T75" fmla="*/ 27 h 47"/>
                  <a:gd name="T76" fmla="*/ 16 w 106"/>
                  <a:gd name="T7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47">
                    <a:moveTo>
                      <a:pt x="16" y="35"/>
                    </a:moveTo>
                    <a:lnTo>
                      <a:pt x="16" y="35"/>
                    </a:lnTo>
                    <a:lnTo>
                      <a:pt x="28" y="46"/>
                    </a:lnTo>
                    <a:lnTo>
                      <a:pt x="38" y="47"/>
                    </a:lnTo>
                    <a:lnTo>
                      <a:pt x="41" y="43"/>
                    </a:lnTo>
                    <a:lnTo>
                      <a:pt x="43" y="36"/>
                    </a:lnTo>
                    <a:lnTo>
                      <a:pt x="53" y="39"/>
                    </a:lnTo>
                    <a:lnTo>
                      <a:pt x="58" y="41"/>
                    </a:lnTo>
                    <a:lnTo>
                      <a:pt x="64" y="44"/>
                    </a:lnTo>
                    <a:lnTo>
                      <a:pt x="69" y="43"/>
                    </a:lnTo>
                    <a:lnTo>
                      <a:pt x="71" y="39"/>
                    </a:lnTo>
                    <a:lnTo>
                      <a:pt x="79" y="45"/>
                    </a:lnTo>
                    <a:lnTo>
                      <a:pt x="82" y="41"/>
                    </a:lnTo>
                    <a:lnTo>
                      <a:pt x="90" y="41"/>
                    </a:lnTo>
                    <a:lnTo>
                      <a:pt x="98" y="32"/>
                    </a:lnTo>
                    <a:lnTo>
                      <a:pt x="106" y="26"/>
                    </a:lnTo>
                    <a:lnTo>
                      <a:pt x="103" y="22"/>
                    </a:lnTo>
                    <a:lnTo>
                      <a:pt x="97" y="20"/>
                    </a:lnTo>
                    <a:cubicBezTo>
                      <a:pt x="96" y="20"/>
                      <a:pt x="93" y="22"/>
                      <a:pt x="92" y="23"/>
                    </a:cubicBezTo>
                    <a:cubicBezTo>
                      <a:pt x="92" y="23"/>
                      <a:pt x="91" y="23"/>
                      <a:pt x="91" y="23"/>
                    </a:cubicBezTo>
                    <a:cubicBezTo>
                      <a:pt x="87" y="22"/>
                      <a:pt x="87" y="19"/>
                      <a:pt x="86" y="17"/>
                    </a:cubicBezTo>
                    <a:cubicBezTo>
                      <a:pt x="86" y="15"/>
                      <a:pt x="85" y="14"/>
                      <a:pt x="85" y="13"/>
                    </a:cubicBezTo>
                    <a:lnTo>
                      <a:pt x="78" y="15"/>
                    </a:lnTo>
                    <a:lnTo>
                      <a:pt x="68" y="7"/>
                    </a:lnTo>
                    <a:lnTo>
                      <a:pt x="57" y="7"/>
                    </a:lnTo>
                    <a:lnTo>
                      <a:pt x="43" y="0"/>
                    </a:lnTo>
                    <a:lnTo>
                      <a:pt x="38" y="6"/>
                    </a:lnTo>
                    <a:lnTo>
                      <a:pt x="36" y="4"/>
                    </a:lnTo>
                    <a:lnTo>
                      <a:pt x="34" y="0"/>
                    </a:lnTo>
                    <a:lnTo>
                      <a:pt x="32" y="1"/>
                    </a:lnTo>
                    <a:lnTo>
                      <a:pt x="23" y="4"/>
                    </a:lnTo>
                    <a:lnTo>
                      <a:pt x="13" y="8"/>
                    </a:lnTo>
                    <a:lnTo>
                      <a:pt x="12" y="13"/>
                    </a:lnTo>
                    <a:lnTo>
                      <a:pt x="10" y="13"/>
                    </a:lnTo>
                    <a:lnTo>
                      <a:pt x="2" y="12"/>
                    </a:lnTo>
                    <a:lnTo>
                      <a:pt x="0" y="13"/>
                    </a:lnTo>
                    <a:lnTo>
                      <a:pt x="6" y="16"/>
                    </a:lnTo>
                    <a:lnTo>
                      <a:pt x="5" y="27"/>
                    </a:lnTo>
                    <a:lnTo>
                      <a:pt x="16" y="3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3" name="Cyprus"/>
              <p:cNvSpPr>
                <a:spLocks/>
              </p:cNvSpPr>
              <p:nvPr/>
            </p:nvSpPr>
            <p:spPr bwMode="auto">
              <a:xfrm>
                <a:off x="5872433" y="2861857"/>
                <a:ext cx="42373" cy="30603"/>
              </a:xfrm>
              <a:custGeom>
                <a:avLst/>
                <a:gdLst>
                  <a:gd name="T0" fmla="*/ 16 w 29"/>
                  <a:gd name="T1" fmla="*/ 3 h 21"/>
                  <a:gd name="T2" fmla="*/ 16 w 29"/>
                  <a:gd name="T3" fmla="*/ 3 h 21"/>
                  <a:gd name="T4" fmla="*/ 11 w 29"/>
                  <a:gd name="T5" fmla="*/ 10 h 21"/>
                  <a:gd name="T6" fmla="*/ 2 w 29"/>
                  <a:gd name="T7" fmla="*/ 13 h 21"/>
                  <a:gd name="T8" fmla="*/ 8 w 29"/>
                  <a:gd name="T9" fmla="*/ 20 h 21"/>
                  <a:gd name="T10" fmla="*/ 18 w 29"/>
                  <a:gd name="T11" fmla="*/ 18 h 21"/>
                  <a:gd name="T12" fmla="*/ 22 w 29"/>
                  <a:gd name="T13" fmla="*/ 12 h 21"/>
                  <a:gd name="T14" fmla="*/ 28 w 29"/>
                  <a:gd name="T15" fmla="*/ 11 h 21"/>
                  <a:gd name="T16" fmla="*/ 24 w 29"/>
                  <a:gd name="T17" fmla="*/ 8 h 21"/>
                  <a:gd name="T18" fmla="*/ 29 w 29"/>
                  <a:gd name="T19" fmla="*/ 0 h 21"/>
                  <a:gd name="T20" fmla="*/ 20 w 29"/>
                  <a:gd name="T21" fmla="*/ 4 h 21"/>
                  <a:gd name="T22" fmla="*/ 16 w 29"/>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16" y="3"/>
                    </a:moveTo>
                    <a:lnTo>
                      <a:pt x="16" y="3"/>
                    </a:lnTo>
                    <a:cubicBezTo>
                      <a:pt x="13" y="3"/>
                      <a:pt x="14" y="11"/>
                      <a:pt x="11" y="10"/>
                    </a:cubicBezTo>
                    <a:cubicBezTo>
                      <a:pt x="10" y="10"/>
                      <a:pt x="6" y="8"/>
                      <a:pt x="2" y="13"/>
                    </a:cubicBezTo>
                    <a:cubicBezTo>
                      <a:pt x="0" y="16"/>
                      <a:pt x="4" y="20"/>
                      <a:pt x="8" y="20"/>
                    </a:cubicBezTo>
                    <a:cubicBezTo>
                      <a:pt x="12" y="21"/>
                      <a:pt x="18" y="18"/>
                      <a:pt x="18" y="18"/>
                    </a:cubicBezTo>
                    <a:lnTo>
                      <a:pt x="22" y="12"/>
                    </a:lnTo>
                    <a:lnTo>
                      <a:pt x="28" y="11"/>
                    </a:lnTo>
                    <a:lnTo>
                      <a:pt x="24" y="8"/>
                    </a:lnTo>
                    <a:lnTo>
                      <a:pt x="29" y="0"/>
                    </a:lnTo>
                    <a:lnTo>
                      <a:pt x="20" y="4"/>
                    </a:lnTo>
                    <a:cubicBezTo>
                      <a:pt x="20" y="4"/>
                      <a:pt x="18" y="3"/>
                      <a:pt x="16" y="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4" name="Croatia"/>
              <p:cNvSpPr>
                <a:spLocks/>
              </p:cNvSpPr>
              <p:nvPr/>
            </p:nvSpPr>
            <p:spPr bwMode="auto">
              <a:xfrm>
                <a:off x="5366747" y="2527774"/>
                <a:ext cx="145837" cy="89384"/>
              </a:xfrm>
              <a:custGeom>
                <a:avLst/>
                <a:gdLst>
                  <a:gd name="T0" fmla="*/ 4 w 103"/>
                  <a:gd name="T1" fmla="*/ 15 h 64"/>
                  <a:gd name="T2" fmla="*/ 14 w 103"/>
                  <a:gd name="T3" fmla="*/ 22 h 64"/>
                  <a:gd name="T4" fmla="*/ 33 w 103"/>
                  <a:gd name="T5" fmla="*/ 25 h 64"/>
                  <a:gd name="T6" fmla="*/ 41 w 103"/>
                  <a:gd name="T7" fmla="*/ 15 h 64"/>
                  <a:gd name="T8" fmla="*/ 41 w 103"/>
                  <a:gd name="T9" fmla="*/ 8 h 64"/>
                  <a:gd name="T10" fmla="*/ 61 w 103"/>
                  <a:gd name="T11" fmla="*/ 7 h 64"/>
                  <a:gd name="T12" fmla="*/ 74 w 103"/>
                  <a:gd name="T13" fmla="*/ 16 h 64"/>
                  <a:gd name="T14" fmla="*/ 89 w 103"/>
                  <a:gd name="T15" fmla="*/ 18 h 64"/>
                  <a:gd name="T16" fmla="*/ 92 w 103"/>
                  <a:gd name="T17" fmla="*/ 15 h 64"/>
                  <a:gd name="T18" fmla="*/ 96 w 103"/>
                  <a:gd name="T19" fmla="*/ 24 h 64"/>
                  <a:gd name="T20" fmla="*/ 103 w 103"/>
                  <a:gd name="T21" fmla="*/ 28 h 64"/>
                  <a:gd name="T22" fmla="*/ 99 w 103"/>
                  <a:gd name="T23" fmla="*/ 32 h 64"/>
                  <a:gd name="T24" fmla="*/ 87 w 103"/>
                  <a:gd name="T25" fmla="*/ 30 h 64"/>
                  <a:gd name="T26" fmla="*/ 81 w 103"/>
                  <a:gd name="T27" fmla="*/ 29 h 64"/>
                  <a:gd name="T28" fmla="*/ 74 w 103"/>
                  <a:gd name="T29" fmla="*/ 27 h 64"/>
                  <a:gd name="T30" fmla="*/ 62 w 103"/>
                  <a:gd name="T31" fmla="*/ 25 h 64"/>
                  <a:gd name="T32" fmla="*/ 56 w 103"/>
                  <a:gd name="T33" fmla="*/ 26 h 64"/>
                  <a:gd name="T34" fmla="*/ 45 w 103"/>
                  <a:gd name="T35" fmla="*/ 28 h 64"/>
                  <a:gd name="T36" fmla="*/ 38 w 103"/>
                  <a:gd name="T37" fmla="*/ 36 h 64"/>
                  <a:gd name="T38" fmla="*/ 49 w 103"/>
                  <a:gd name="T39" fmla="*/ 49 h 64"/>
                  <a:gd name="T40" fmla="*/ 58 w 103"/>
                  <a:gd name="T41" fmla="*/ 61 h 64"/>
                  <a:gd name="T42" fmla="*/ 52 w 103"/>
                  <a:gd name="T43" fmla="*/ 64 h 64"/>
                  <a:gd name="T44" fmla="*/ 38 w 103"/>
                  <a:gd name="T45" fmla="*/ 55 h 64"/>
                  <a:gd name="T46" fmla="*/ 36 w 103"/>
                  <a:gd name="T47" fmla="*/ 46 h 64"/>
                  <a:gd name="T48" fmla="*/ 24 w 103"/>
                  <a:gd name="T49" fmla="*/ 38 h 64"/>
                  <a:gd name="T50" fmla="*/ 22 w 103"/>
                  <a:gd name="T51" fmla="*/ 27 h 64"/>
                  <a:gd name="T52" fmla="*/ 21 w 103"/>
                  <a:gd name="T53" fmla="*/ 38 h 64"/>
                  <a:gd name="T54" fmla="*/ 14 w 103"/>
                  <a:gd name="T55" fmla="*/ 38 h 64"/>
                  <a:gd name="T56" fmla="*/ 15 w 103"/>
                  <a:gd name="T57" fmla="*/ 30 h 64"/>
                  <a:gd name="T58" fmla="*/ 6 w 103"/>
                  <a:gd name="T59" fmla="*/ 33 h 64"/>
                  <a:gd name="T60" fmla="*/ 0 w 103"/>
                  <a:gd name="T61" fmla="*/ 24 h 64"/>
                  <a:gd name="T62" fmla="*/ 4 w 103"/>
                  <a:gd name="T63"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4">
                    <a:moveTo>
                      <a:pt x="4" y="15"/>
                    </a:moveTo>
                    <a:lnTo>
                      <a:pt x="4" y="15"/>
                    </a:lnTo>
                    <a:cubicBezTo>
                      <a:pt x="5" y="17"/>
                      <a:pt x="6" y="19"/>
                      <a:pt x="7" y="19"/>
                    </a:cubicBezTo>
                    <a:cubicBezTo>
                      <a:pt x="8" y="21"/>
                      <a:pt x="11" y="21"/>
                      <a:pt x="14" y="22"/>
                    </a:cubicBezTo>
                    <a:cubicBezTo>
                      <a:pt x="17" y="23"/>
                      <a:pt x="20" y="23"/>
                      <a:pt x="20" y="23"/>
                    </a:cubicBezTo>
                    <a:lnTo>
                      <a:pt x="33" y="25"/>
                    </a:lnTo>
                    <a:lnTo>
                      <a:pt x="36" y="18"/>
                    </a:lnTo>
                    <a:lnTo>
                      <a:pt x="41" y="15"/>
                    </a:lnTo>
                    <a:lnTo>
                      <a:pt x="42" y="14"/>
                    </a:lnTo>
                    <a:lnTo>
                      <a:pt x="41" y="8"/>
                    </a:lnTo>
                    <a:lnTo>
                      <a:pt x="52" y="0"/>
                    </a:lnTo>
                    <a:lnTo>
                      <a:pt x="61" y="7"/>
                    </a:lnTo>
                    <a:lnTo>
                      <a:pt x="66" y="12"/>
                    </a:lnTo>
                    <a:lnTo>
                      <a:pt x="74" y="16"/>
                    </a:lnTo>
                    <a:lnTo>
                      <a:pt x="82" y="17"/>
                    </a:lnTo>
                    <a:lnTo>
                      <a:pt x="89" y="18"/>
                    </a:lnTo>
                    <a:lnTo>
                      <a:pt x="91" y="18"/>
                    </a:lnTo>
                    <a:lnTo>
                      <a:pt x="92" y="15"/>
                    </a:lnTo>
                    <a:lnTo>
                      <a:pt x="94" y="19"/>
                    </a:lnTo>
                    <a:lnTo>
                      <a:pt x="96" y="24"/>
                    </a:lnTo>
                    <a:lnTo>
                      <a:pt x="96" y="25"/>
                    </a:lnTo>
                    <a:lnTo>
                      <a:pt x="103" y="28"/>
                    </a:lnTo>
                    <a:lnTo>
                      <a:pt x="102" y="33"/>
                    </a:lnTo>
                    <a:lnTo>
                      <a:pt x="99" y="32"/>
                    </a:lnTo>
                    <a:lnTo>
                      <a:pt x="91" y="31"/>
                    </a:lnTo>
                    <a:lnTo>
                      <a:pt x="87" y="30"/>
                    </a:lnTo>
                    <a:lnTo>
                      <a:pt x="87" y="30"/>
                    </a:lnTo>
                    <a:lnTo>
                      <a:pt x="81" y="29"/>
                    </a:lnTo>
                    <a:lnTo>
                      <a:pt x="75" y="27"/>
                    </a:lnTo>
                    <a:lnTo>
                      <a:pt x="74" y="27"/>
                    </a:lnTo>
                    <a:lnTo>
                      <a:pt x="68" y="28"/>
                    </a:lnTo>
                    <a:lnTo>
                      <a:pt x="62" y="25"/>
                    </a:lnTo>
                    <a:lnTo>
                      <a:pt x="57" y="26"/>
                    </a:lnTo>
                    <a:lnTo>
                      <a:pt x="56" y="26"/>
                    </a:lnTo>
                    <a:lnTo>
                      <a:pt x="49" y="31"/>
                    </a:lnTo>
                    <a:lnTo>
                      <a:pt x="45" y="28"/>
                    </a:lnTo>
                    <a:lnTo>
                      <a:pt x="43" y="26"/>
                    </a:lnTo>
                    <a:lnTo>
                      <a:pt x="38" y="36"/>
                    </a:lnTo>
                    <a:lnTo>
                      <a:pt x="46" y="39"/>
                    </a:lnTo>
                    <a:lnTo>
                      <a:pt x="49" y="49"/>
                    </a:lnTo>
                    <a:lnTo>
                      <a:pt x="55" y="55"/>
                    </a:lnTo>
                    <a:lnTo>
                      <a:pt x="58" y="61"/>
                    </a:lnTo>
                    <a:lnTo>
                      <a:pt x="56" y="64"/>
                    </a:lnTo>
                    <a:lnTo>
                      <a:pt x="52" y="64"/>
                    </a:lnTo>
                    <a:lnTo>
                      <a:pt x="47" y="62"/>
                    </a:lnTo>
                    <a:lnTo>
                      <a:pt x="38" y="55"/>
                    </a:lnTo>
                    <a:cubicBezTo>
                      <a:pt x="38" y="55"/>
                      <a:pt x="30" y="49"/>
                      <a:pt x="30" y="48"/>
                    </a:cubicBezTo>
                    <a:cubicBezTo>
                      <a:pt x="29" y="46"/>
                      <a:pt x="36" y="46"/>
                      <a:pt x="36" y="46"/>
                    </a:cubicBezTo>
                    <a:lnTo>
                      <a:pt x="29" y="44"/>
                    </a:lnTo>
                    <a:lnTo>
                      <a:pt x="24" y="38"/>
                    </a:lnTo>
                    <a:cubicBezTo>
                      <a:pt x="24" y="38"/>
                      <a:pt x="24" y="32"/>
                      <a:pt x="24" y="30"/>
                    </a:cubicBezTo>
                    <a:cubicBezTo>
                      <a:pt x="25" y="28"/>
                      <a:pt x="22" y="27"/>
                      <a:pt x="22" y="27"/>
                    </a:cubicBezTo>
                    <a:lnTo>
                      <a:pt x="18" y="31"/>
                    </a:lnTo>
                    <a:lnTo>
                      <a:pt x="21" y="38"/>
                    </a:lnTo>
                    <a:lnTo>
                      <a:pt x="18" y="41"/>
                    </a:lnTo>
                    <a:lnTo>
                      <a:pt x="14" y="38"/>
                    </a:lnTo>
                    <a:lnTo>
                      <a:pt x="17" y="32"/>
                    </a:lnTo>
                    <a:lnTo>
                      <a:pt x="15" y="30"/>
                    </a:lnTo>
                    <a:lnTo>
                      <a:pt x="8" y="37"/>
                    </a:lnTo>
                    <a:lnTo>
                      <a:pt x="6" y="33"/>
                    </a:lnTo>
                    <a:lnTo>
                      <a:pt x="5" y="26"/>
                    </a:lnTo>
                    <a:lnTo>
                      <a:pt x="0" y="24"/>
                    </a:lnTo>
                    <a:lnTo>
                      <a:pt x="1" y="18"/>
                    </a:lnTo>
                    <a:lnTo>
                      <a:pt x="4" y="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5" name="Bulgaria" hidden="1"/>
              <p:cNvSpPr>
                <a:spLocks/>
              </p:cNvSpPr>
              <p:nvPr/>
            </p:nvSpPr>
            <p:spPr bwMode="auto">
              <a:xfrm>
                <a:off x="5591530" y="2600204"/>
                <a:ext cx="150645" cy="84738"/>
              </a:xfrm>
              <a:custGeom>
                <a:avLst/>
                <a:gdLst>
                  <a:gd name="T0" fmla="*/ 104 w 106"/>
                  <a:gd name="T1" fmla="*/ 19 h 61"/>
                  <a:gd name="T2" fmla="*/ 104 w 106"/>
                  <a:gd name="T3" fmla="*/ 19 h 61"/>
                  <a:gd name="T4" fmla="*/ 106 w 106"/>
                  <a:gd name="T5" fmla="*/ 13 h 61"/>
                  <a:gd name="T6" fmla="*/ 98 w 106"/>
                  <a:gd name="T7" fmla="*/ 8 h 61"/>
                  <a:gd name="T8" fmla="*/ 86 w 106"/>
                  <a:gd name="T9" fmla="*/ 3 h 61"/>
                  <a:gd name="T10" fmla="*/ 74 w 106"/>
                  <a:gd name="T11" fmla="*/ 2 h 61"/>
                  <a:gd name="T12" fmla="*/ 62 w 106"/>
                  <a:gd name="T13" fmla="*/ 5 h 61"/>
                  <a:gd name="T14" fmla="*/ 54 w 106"/>
                  <a:gd name="T15" fmla="*/ 12 h 61"/>
                  <a:gd name="T16" fmla="*/ 35 w 106"/>
                  <a:gd name="T17" fmla="*/ 10 h 61"/>
                  <a:gd name="T18" fmla="*/ 31 w 106"/>
                  <a:gd name="T19" fmla="*/ 14 h 61"/>
                  <a:gd name="T20" fmla="*/ 3 w 106"/>
                  <a:gd name="T21" fmla="*/ 6 h 61"/>
                  <a:gd name="T22" fmla="*/ 4 w 106"/>
                  <a:gd name="T23" fmla="*/ 5 h 61"/>
                  <a:gd name="T24" fmla="*/ 5 w 106"/>
                  <a:gd name="T25" fmla="*/ 1 h 61"/>
                  <a:gd name="T26" fmla="*/ 3 w 106"/>
                  <a:gd name="T27" fmla="*/ 0 h 61"/>
                  <a:gd name="T28" fmla="*/ 0 w 106"/>
                  <a:gd name="T29" fmla="*/ 4 h 61"/>
                  <a:gd name="T30" fmla="*/ 1 w 106"/>
                  <a:gd name="T31" fmla="*/ 13 h 61"/>
                  <a:gd name="T32" fmla="*/ 11 w 106"/>
                  <a:gd name="T33" fmla="*/ 19 h 61"/>
                  <a:gd name="T34" fmla="*/ 10 w 106"/>
                  <a:gd name="T35" fmla="*/ 21 h 61"/>
                  <a:gd name="T36" fmla="*/ 8 w 106"/>
                  <a:gd name="T37" fmla="*/ 28 h 61"/>
                  <a:gd name="T38" fmla="*/ 7 w 106"/>
                  <a:gd name="T39" fmla="*/ 29 h 61"/>
                  <a:gd name="T40" fmla="*/ 3 w 106"/>
                  <a:gd name="T41" fmla="*/ 30 h 61"/>
                  <a:gd name="T42" fmla="*/ 5 w 106"/>
                  <a:gd name="T43" fmla="*/ 38 h 61"/>
                  <a:gd name="T44" fmla="*/ 4 w 106"/>
                  <a:gd name="T45" fmla="*/ 38 h 61"/>
                  <a:gd name="T46" fmla="*/ 2 w 106"/>
                  <a:gd name="T47" fmla="*/ 41 h 61"/>
                  <a:gd name="T48" fmla="*/ 11 w 106"/>
                  <a:gd name="T49" fmla="*/ 45 h 61"/>
                  <a:gd name="T50" fmla="*/ 11 w 106"/>
                  <a:gd name="T51" fmla="*/ 46 h 61"/>
                  <a:gd name="T52" fmla="*/ 12 w 106"/>
                  <a:gd name="T53" fmla="*/ 54 h 61"/>
                  <a:gd name="T54" fmla="*/ 12 w 106"/>
                  <a:gd name="T55" fmla="*/ 54 h 61"/>
                  <a:gd name="T56" fmla="*/ 33 w 106"/>
                  <a:gd name="T57" fmla="*/ 57 h 61"/>
                  <a:gd name="T58" fmla="*/ 45 w 106"/>
                  <a:gd name="T59" fmla="*/ 59 h 61"/>
                  <a:gd name="T60" fmla="*/ 56 w 106"/>
                  <a:gd name="T61" fmla="*/ 61 h 61"/>
                  <a:gd name="T62" fmla="*/ 63 w 106"/>
                  <a:gd name="T63" fmla="*/ 61 h 61"/>
                  <a:gd name="T64" fmla="*/ 63 w 106"/>
                  <a:gd name="T65" fmla="*/ 51 h 61"/>
                  <a:gd name="T66" fmla="*/ 64 w 106"/>
                  <a:gd name="T67" fmla="*/ 51 h 61"/>
                  <a:gd name="T68" fmla="*/ 70 w 106"/>
                  <a:gd name="T69" fmla="*/ 49 h 61"/>
                  <a:gd name="T70" fmla="*/ 73 w 106"/>
                  <a:gd name="T71" fmla="*/ 48 h 61"/>
                  <a:gd name="T72" fmla="*/ 85 w 106"/>
                  <a:gd name="T73" fmla="*/ 43 h 61"/>
                  <a:gd name="T74" fmla="*/ 86 w 106"/>
                  <a:gd name="T75" fmla="*/ 44 h 61"/>
                  <a:gd name="T76" fmla="*/ 90 w 106"/>
                  <a:gd name="T77" fmla="*/ 47 h 61"/>
                  <a:gd name="T78" fmla="*/ 99 w 106"/>
                  <a:gd name="T79" fmla="*/ 46 h 61"/>
                  <a:gd name="T80" fmla="*/ 99 w 106"/>
                  <a:gd name="T81" fmla="*/ 46 h 61"/>
                  <a:gd name="T82" fmla="*/ 93 w 106"/>
                  <a:gd name="T83" fmla="*/ 36 h 61"/>
                  <a:gd name="T84" fmla="*/ 96 w 106"/>
                  <a:gd name="T85" fmla="*/ 25 h 61"/>
                  <a:gd name="T86" fmla="*/ 104 w 106"/>
                  <a:gd name="T8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61">
                    <a:moveTo>
                      <a:pt x="104" y="19"/>
                    </a:moveTo>
                    <a:lnTo>
                      <a:pt x="104" y="19"/>
                    </a:lnTo>
                    <a:lnTo>
                      <a:pt x="106" y="13"/>
                    </a:lnTo>
                    <a:lnTo>
                      <a:pt x="98" y="8"/>
                    </a:lnTo>
                    <a:lnTo>
                      <a:pt x="86" y="3"/>
                    </a:lnTo>
                    <a:lnTo>
                      <a:pt x="74" y="2"/>
                    </a:lnTo>
                    <a:lnTo>
                      <a:pt x="62" y="5"/>
                    </a:lnTo>
                    <a:lnTo>
                      <a:pt x="54" y="12"/>
                    </a:lnTo>
                    <a:lnTo>
                      <a:pt x="35" y="10"/>
                    </a:lnTo>
                    <a:lnTo>
                      <a:pt x="31" y="14"/>
                    </a:lnTo>
                    <a:lnTo>
                      <a:pt x="3" y="6"/>
                    </a:lnTo>
                    <a:lnTo>
                      <a:pt x="4" y="5"/>
                    </a:lnTo>
                    <a:lnTo>
                      <a:pt x="5" y="1"/>
                    </a:lnTo>
                    <a:lnTo>
                      <a:pt x="3" y="0"/>
                    </a:lnTo>
                    <a:lnTo>
                      <a:pt x="0" y="4"/>
                    </a:lnTo>
                    <a:lnTo>
                      <a:pt x="1" y="13"/>
                    </a:lnTo>
                    <a:lnTo>
                      <a:pt x="11" y="19"/>
                    </a:lnTo>
                    <a:lnTo>
                      <a:pt x="10" y="21"/>
                    </a:lnTo>
                    <a:lnTo>
                      <a:pt x="8" y="28"/>
                    </a:lnTo>
                    <a:lnTo>
                      <a:pt x="7" y="29"/>
                    </a:lnTo>
                    <a:lnTo>
                      <a:pt x="3" y="30"/>
                    </a:lnTo>
                    <a:lnTo>
                      <a:pt x="5" y="38"/>
                    </a:lnTo>
                    <a:lnTo>
                      <a:pt x="4" y="38"/>
                    </a:lnTo>
                    <a:lnTo>
                      <a:pt x="2" y="41"/>
                    </a:lnTo>
                    <a:lnTo>
                      <a:pt x="11" y="45"/>
                    </a:lnTo>
                    <a:lnTo>
                      <a:pt x="11" y="46"/>
                    </a:lnTo>
                    <a:lnTo>
                      <a:pt x="12" y="54"/>
                    </a:lnTo>
                    <a:lnTo>
                      <a:pt x="12" y="54"/>
                    </a:lnTo>
                    <a:lnTo>
                      <a:pt x="33" y="57"/>
                    </a:lnTo>
                    <a:lnTo>
                      <a:pt x="45" y="59"/>
                    </a:lnTo>
                    <a:lnTo>
                      <a:pt x="56" y="61"/>
                    </a:lnTo>
                    <a:lnTo>
                      <a:pt x="63" y="61"/>
                    </a:lnTo>
                    <a:lnTo>
                      <a:pt x="63" y="51"/>
                    </a:lnTo>
                    <a:lnTo>
                      <a:pt x="64" y="51"/>
                    </a:lnTo>
                    <a:lnTo>
                      <a:pt x="70" y="49"/>
                    </a:lnTo>
                    <a:lnTo>
                      <a:pt x="73" y="48"/>
                    </a:lnTo>
                    <a:lnTo>
                      <a:pt x="85" y="43"/>
                    </a:lnTo>
                    <a:lnTo>
                      <a:pt x="86" y="44"/>
                    </a:lnTo>
                    <a:lnTo>
                      <a:pt x="90" y="47"/>
                    </a:lnTo>
                    <a:lnTo>
                      <a:pt x="99" y="46"/>
                    </a:lnTo>
                    <a:lnTo>
                      <a:pt x="99" y="46"/>
                    </a:lnTo>
                    <a:lnTo>
                      <a:pt x="93" y="36"/>
                    </a:lnTo>
                    <a:lnTo>
                      <a:pt x="96" y="25"/>
                    </a:lnTo>
                    <a:lnTo>
                      <a:pt x="104"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6" name="Bosnia-Herzgovina"/>
              <p:cNvSpPr>
                <a:spLocks/>
              </p:cNvSpPr>
              <p:nvPr/>
            </p:nvSpPr>
            <p:spPr bwMode="auto">
              <a:xfrm>
                <a:off x="5427905" y="2567762"/>
                <a:ext cx="87032" cy="75271"/>
              </a:xfrm>
              <a:custGeom>
                <a:avLst/>
                <a:gdLst>
                  <a:gd name="T0" fmla="*/ 48 w 61"/>
                  <a:gd name="T1" fmla="*/ 42 h 54"/>
                  <a:gd name="T2" fmla="*/ 48 w 61"/>
                  <a:gd name="T3" fmla="*/ 42 h 54"/>
                  <a:gd name="T4" fmla="*/ 49 w 61"/>
                  <a:gd name="T5" fmla="*/ 42 h 54"/>
                  <a:gd name="T6" fmla="*/ 52 w 61"/>
                  <a:gd name="T7" fmla="*/ 39 h 54"/>
                  <a:gd name="T8" fmla="*/ 52 w 61"/>
                  <a:gd name="T9" fmla="*/ 35 h 54"/>
                  <a:gd name="T10" fmla="*/ 53 w 61"/>
                  <a:gd name="T11" fmla="*/ 35 h 54"/>
                  <a:gd name="T12" fmla="*/ 60 w 61"/>
                  <a:gd name="T13" fmla="*/ 31 h 54"/>
                  <a:gd name="T14" fmla="*/ 58 w 61"/>
                  <a:gd name="T15" fmla="*/ 28 h 54"/>
                  <a:gd name="T16" fmla="*/ 57 w 61"/>
                  <a:gd name="T17" fmla="*/ 26 h 54"/>
                  <a:gd name="T18" fmla="*/ 58 w 61"/>
                  <a:gd name="T19" fmla="*/ 25 h 54"/>
                  <a:gd name="T20" fmla="*/ 61 w 61"/>
                  <a:gd name="T21" fmla="*/ 23 h 54"/>
                  <a:gd name="T22" fmla="*/ 55 w 61"/>
                  <a:gd name="T23" fmla="*/ 15 h 54"/>
                  <a:gd name="T24" fmla="*/ 55 w 61"/>
                  <a:gd name="T25" fmla="*/ 14 h 54"/>
                  <a:gd name="T26" fmla="*/ 57 w 61"/>
                  <a:gd name="T27" fmla="*/ 7 h 54"/>
                  <a:gd name="T28" fmla="*/ 55 w 61"/>
                  <a:gd name="T29" fmla="*/ 7 h 54"/>
                  <a:gd name="T30" fmla="*/ 47 w 61"/>
                  <a:gd name="T31" fmla="*/ 6 h 54"/>
                  <a:gd name="T32" fmla="*/ 42 w 61"/>
                  <a:gd name="T33" fmla="*/ 4 h 54"/>
                  <a:gd name="T34" fmla="*/ 36 w 61"/>
                  <a:gd name="T35" fmla="*/ 4 h 54"/>
                  <a:gd name="T36" fmla="*/ 36 w 61"/>
                  <a:gd name="T37" fmla="*/ 4 h 54"/>
                  <a:gd name="T38" fmla="*/ 30 w 61"/>
                  <a:gd name="T39" fmla="*/ 2 h 54"/>
                  <a:gd name="T40" fmla="*/ 23 w 61"/>
                  <a:gd name="T41" fmla="*/ 3 h 54"/>
                  <a:gd name="T42" fmla="*/ 17 w 61"/>
                  <a:gd name="T43" fmla="*/ 0 h 54"/>
                  <a:gd name="T44" fmla="*/ 14 w 61"/>
                  <a:gd name="T45" fmla="*/ 1 h 54"/>
                  <a:gd name="T46" fmla="*/ 5 w 61"/>
                  <a:gd name="T47" fmla="*/ 7 h 54"/>
                  <a:gd name="T48" fmla="*/ 4 w 61"/>
                  <a:gd name="T49" fmla="*/ 6 h 54"/>
                  <a:gd name="T50" fmla="*/ 1 w 61"/>
                  <a:gd name="T51" fmla="*/ 3 h 54"/>
                  <a:gd name="T52" fmla="*/ 0 w 61"/>
                  <a:gd name="T53" fmla="*/ 5 h 54"/>
                  <a:gd name="T54" fmla="*/ 5 w 61"/>
                  <a:gd name="T55" fmla="*/ 7 h 54"/>
                  <a:gd name="T56" fmla="*/ 8 w 61"/>
                  <a:gd name="T57" fmla="*/ 18 h 54"/>
                  <a:gd name="T58" fmla="*/ 14 w 61"/>
                  <a:gd name="T59" fmla="*/ 23 h 54"/>
                  <a:gd name="T60" fmla="*/ 18 w 61"/>
                  <a:gd name="T61" fmla="*/ 33 h 54"/>
                  <a:gd name="T62" fmla="*/ 16 w 61"/>
                  <a:gd name="T63" fmla="*/ 37 h 54"/>
                  <a:gd name="T64" fmla="*/ 18 w 61"/>
                  <a:gd name="T65" fmla="*/ 40 h 54"/>
                  <a:gd name="T66" fmla="*/ 27 w 61"/>
                  <a:gd name="T67" fmla="*/ 42 h 54"/>
                  <a:gd name="T68" fmla="*/ 36 w 61"/>
                  <a:gd name="T69" fmla="*/ 50 h 54"/>
                  <a:gd name="T70" fmla="*/ 45 w 61"/>
                  <a:gd name="T71" fmla="*/ 54 h 54"/>
                  <a:gd name="T72" fmla="*/ 44 w 61"/>
                  <a:gd name="T73" fmla="*/ 48 h 54"/>
                  <a:gd name="T74" fmla="*/ 45 w 61"/>
                  <a:gd name="T75" fmla="*/ 47 h 54"/>
                  <a:gd name="T76" fmla="*/ 48 w 61"/>
                  <a:gd name="T7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54">
                    <a:moveTo>
                      <a:pt x="48" y="42"/>
                    </a:moveTo>
                    <a:lnTo>
                      <a:pt x="48" y="42"/>
                    </a:lnTo>
                    <a:lnTo>
                      <a:pt x="49" y="42"/>
                    </a:lnTo>
                    <a:lnTo>
                      <a:pt x="52" y="39"/>
                    </a:lnTo>
                    <a:lnTo>
                      <a:pt x="52" y="35"/>
                    </a:lnTo>
                    <a:lnTo>
                      <a:pt x="53" y="35"/>
                    </a:lnTo>
                    <a:cubicBezTo>
                      <a:pt x="53" y="35"/>
                      <a:pt x="57" y="32"/>
                      <a:pt x="60" y="31"/>
                    </a:cubicBezTo>
                    <a:cubicBezTo>
                      <a:pt x="59" y="30"/>
                      <a:pt x="58" y="28"/>
                      <a:pt x="58" y="28"/>
                    </a:cubicBezTo>
                    <a:lnTo>
                      <a:pt x="57" y="26"/>
                    </a:lnTo>
                    <a:lnTo>
                      <a:pt x="58" y="25"/>
                    </a:lnTo>
                    <a:lnTo>
                      <a:pt x="61" y="23"/>
                    </a:lnTo>
                    <a:lnTo>
                      <a:pt x="55" y="15"/>
                    </a:lnTo>
                    <a:lnTo>
                      <a:pt x="55" y="14"/>
                    </a:lnTo>
                    <a:lnTo>
                      <a:pt x="57" y="7"/>
                    </a:lnTo>
                    <a:lnTo>
                      <a:pt x="55" y="7"/>
                    </a:lnTo>
                    <a:lnTo>
                      <a:pt x="47" y="6"/>
                    </a:lnTo>
                    <a:lnTo>
                      <a:pt x="42" y="4"/>
                    </a:lnTo>
                    <a:lnTo>
                      <a:pt x="36" y="4"/>
                    </a:lnTo>
                    <a:lnTo>
                      <a:pt x="36" y="4"/>
                    </a:lnTo>
                    <a:lnTo>
                      <a:pt x="30" y="2"/>
                    </a:lnTo>
                    <a:lnTo>
                      <a:pt x="23" y="3"/>
                    </a:lnTo>
                    <a:lnTo>
                      <a:pt x="17" y="0"/>
                    </a:lnTo>
                    <a:lnTo>
                      <a:pt x="14" y="1"/>
                    </a:lnTo>
                    <a:lnTo>
                      <a:pt x="5" y="7"/>
                    </a:lnTo>
                    <a:lnTo>
                      <a:pt x="4" y="6"/>
                    </a:lnTo>
                    <a:lnTo>
                      <a:pt x="1" y="3"/>
                    </a:lnTo>
                    <a:lnTo>
                      <a:pt x="0" y="5"/>
                    </a:lnTo>
                    <a:lnTo>
                      <a:pt x="5" y="7"/>
                    </a:lnTo>
                    <a:lnTo>
                      <a:pt x="8" y="18"/>
                    </a:lnTo>
                    <a:lnTo>
                      <a:pt x="14" y="23"/>
                    </a:lnTo>
                    <a:lnTo>
                      <a:pt x="18" y="33"/>
                    </a:lnTo>
                    <a:lnTo>
                      <a:pt x="16" y="37"/>
                    </a:lnTo>
                    <a:lnTo>
                      <a:pt x="18" y="40"/>
                    </a:lnTo>
                    <a:lnTo>
                      <a:pt x="27" y="42"/>
                    </a:lnTo>
                    <a:lnTo>
                      <a:pt x="36" y="50"/>
                    </a:lnTo>
                    <a:lnTo>
                      <a:pt x="45" y="54"/>
                    </a:lnTo>
                    <a:lnTo>
                      <a:pt x="44" y="48"/>
                    </a:lnTo>
                    <a:lnTo>
                      <a:pt x="45" y="47"/>
                    </a:lnTo>
                    <a:lnTo>
                      <a:pt x="48"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7" name="Belgium"/>
              <p:cNvSpPr>
                <a:spLocks/>
              </p:cNvSpPr>
              <p:nvPr/>
            </p:nvSpPr>
            <p:spPr bwMode="auto">
              <a:xfrm>
                <a:off x="5107341" y="2381663"/>
                <a:ext cx="84746" cy="58852"/>
              </a:xfrm>
              <a:custGeom>
                <a:avLst/>
                <a:gdLst>
                  <a:gd name="T0" fmla="*/ 1 w 61"/>
                  <a:gd name="T1" fmla="*/ 13 h 41"/>
                  <a:gd name="T2" fmla="*/ 1 w 61"/>
                  <a:gd name="T3" fmla="*/ 13 h 41"/>
                  <a:gd name="T4" fmla="*/ 0 w 61"/>
                  <a:gd name="T5" fmla="*/ 13 h 41"/>
                  <a:gd name="T6" fmla="*/ 5 w 61"/>
                  <a:gd name="T7" fmla="*/ 16 h 41"/>
                  <a:gd name="T8" fmla="*/ 18 w 61"/>
                  <a:gd name="T9" fmla="*/ 14 h 41"/>
                  <a:gd name="T10" fmla="*/ 19 w 61"/>
                  <a:gd name="T11" fmla="*/ 15 h 41"/>
                  <a:gd name="T12" fmla="*/ 20 w 61"/>
                  <a:gd name="T13" fmla="*/ 20 h 41"/>
                  <a:gd name="T14" fmla="*/ 27 w 61"/>
                  <a:gd name="T15" fmla="*/ 20 h 41"/>
                  <a:gd name="T16" fmla="*/ 27 w 61"/>
                  <a:gd name="T17" fmla="*/ 21 h 41"/>
                  <a:gd name="T18" fmla="*/ 29 w 61"/>
                  <a:gd name="T19" fmla="*/ 28 h 41"/>
                  <a:gd name="T20" fmla="*/ 32 w 61"/>
                  <a:gd name="T21" fmla="*/ 29 h 41"/>
                  <a:gd name="T22" fmla="*/ 39 w 61"/>
                  <a:gd name="T23" fmla="*/ 19 h 41"/>
                  <a:gd name="T24" fmla="*/ 42 w 61"/>
                  <a:gd name="T25" fmla="*/ 32 h 41"/>
                  <a:gd name="T26" fmla="*/ 49 w 61"/>
                  <a:gd name="T27" fmla="*/ 37 h 41"/>
                  <a:gd name="T28" fmla="*/ 54 w 61"/>
                  <a:gd name="T29" fmla="*/ 41 h 41"/>
                  <a:gd name="T30" fmla="*/ 54 w 61"/>
                  <a:gd name="T31" fmla="*/ 40 h 41"/>
                  <a:gd name="T32" fmla="*/ 49 w 61"/>
                  <a:gd name="T33" fmla="*/ 30 h 41"/>
                  <a:gd name="T34" fmla="*/ 55 w 61"/>
                  <a:gd name="T35" fmla="*/ 23 h 41"/>
                  <a:gd name="T36" fmla="*/ 55 w 61"/>
                  <a:gd name="T37" fmla="*/ 23 h 41"/>
                  <a:gd name="T38" fmla="*/ 60 w 61"/>
                  <a:gd name="T39" fmla="*/ 21 h 41"/>
                  <a:gd name="T40" fmla="*/ 61 w 61"/>
                  <a:gd name="T41" fmla="*/ 18 h 41"/>
                  <a:gd name="T42" fmla="*/ 60 w 61"/>
                  <a:gd name="T43" fmla="*/ 16 h 41"/>
                  <a:gd name="T44" fmla="*/ 48 w 61"/>
                  <a:gd name="T45" fmla="*/ 14 h 41"/>
                  <a:gd name="T46" fmla="*/ 49 w 61"/>
                  <a:gd name="T47" fmla="*/ 12 h 41"/>
                  <a:gd name="T48" fmla="*/ 52 w 61"/>
                  <a:gd name="T49" fmla="*/ 6 h 41"/>
                  <a:gd name="T50" fmla="*/ 49 w 61"/>
                  <a:gd name="T51" fmla="*/ 5 h 41"/>
                  <a:gd name="T52" fmla="*/ 42 w 61"/>
                  <a:gd name="T53" fmla="*/ 4 h 41"/>
                  <a:gd name="T54" fmla="*/ 42 w 61"/>
                  <a:gd name="T55" fmla="*/ 2 h 41"/>
                  <a:gd name="T56" fmla="*/ 42 w 61"/>
                  <a:gd name="T57" fmla="*/ 0 h 41"/>
                  <a:gd name="T58" fmla="*/ 34 w 61"/>
                  <a:gd name="T59" fmla="*/ 1 h 41"/>
                  <a:gd name="T60" fmla="*/ 23 w 61"/>
                  <a:gd name="T61" fmla="*/ 4 h 41"/>
                  <a:gd name="T62" fmla="*/ 14 w 61"/>
                  <a:gd name="T63" fmla="*/ 1 h 41"/>
                  <a:gd name="T64" fmla="*/ 13 w 61"/>
                  <a:gd name="T65" fmla="*/ 0 h 41"/>
                  <a:gd name="T66" fmla="*/ 12 w 61"/>
                  <a:gd name="T67" fmla="*/ 1 h 41"/>
                  <a:gd name="T68" fmla="*/ 0 w 61"/>
                  <a:gd name="T69" fmla="*/ 5 h 41"/>
                  <a:gd name="T70" fmla="*/ 2 w 61"/>
                  <a:gd name="T71" fmla="*/ 12 h 41"/>
                  <a:gd name="T72" fmla="*/ 1 w 61"/>
                  <a:gd name="T73"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41">
                    <a:moveTo>
                      <a:pt x="1" y="13"/>
                    </a:moveTo>
                    <a:lnTo>
                      <a:pt x="1" y="13"/>
                    </a:lnTo>
                    <a:lnTo>
                      <a:pt x="0" y="13"/>
                    </a:lnTo>
                    <a:lnTo>
                      <a:pt x="5" y="16"/>
                    </a:lnTo>
                    <a:lnTo>
                      <a:pt x="18" y="14"/>
                    </a:lnTo>
                    <a:lnTo>
                      <a:pt x="19" y="15"/>
                    </a:lnTo>
                    <a:lnTo>
                      <a:pt x="20" y="20"/>
                    </a:lnTo>
                    <a:lnTo>
                      <a:pt x="27" y="20"/>
                    </a:lnTo>
                    <a:lnTo>
                      <a:pt x="27" y="21"/>
                    </a:lnTo>
                    <a:lnTo>
                      <a:pt x="29" y="28"/>
                    </a:lnTo>
                    <a:lnTo>
                      <a:pt x="32" y="29"/>
                    </a:lnTo>
                    <a:lnTo>
                      <a:pt x="39" y="19"/>
                    </a:lnTo>
                    <a:lnTo>
                      <a:pt x="42" y="32"/>
                    </a:lnTo>
                    <a:lnTo>
                      <a:pt x="49" y="37"/>
                    </a:lnTo>
                    <a:lnTo>
                      <a:pt x="54" y="41"/>
                    </a:lnTo>
                    <a:lnTo>
                      <a:pt x="54" y="40"/>
                    </a:lnTo>
                    <a:lnTo>
                      <a:pt x="49" y="30"/>
                    </a:lnTo>
                    <a:lnTo>
                      <a:pt x="55" y="23"/>
                    </a:lnTo>
                    <a:lnTo>
                      <a:pt x="55" y="23"/>
                    </a:lnTo>
                    <a:lnTo>
                      <a:pt x="60" y="21"/>
                    </a:lnTo>
                    <a:lnTo>
                      <a:pt x="61" y="18"/>
                    </a:lnTo>
                    <a:lnTo>
                      <a:pt x="60" y="16"/>
                    </a:lnTo>
                    <a:lnTo>
                      <a:pt x="48" y="14"/>
                    </a:lnTo>
                    <a:lnTo>
                      <a:pt x="49" y="12"/>
                    </a:lnTo>
                    <a:lnTo>
                      <a:pt x="52" y="6"/>
                    </a:lnTo>
                    <a:lnTo>
                      <a:pt x="49" y="5"/>
                    </a:lnTo>
                    <a:lnTo>
                      <a:pt x="42" y="4"/>
                    </a:lnTo>
                    <a:lnTo>
                      <a:pt x="42" y="2"/>
                    </a:lnTo>
                    <a:lnTo>
                      <a:pt x="42" y="0"/>
                    </a:lnTo>
                    <a:lnTo>
                      <a:pt x="34" y="1"/>
                    </a:lnTo>
                    <a:lnTo>
                      <a:pt x="23" y="4"/>
                    </a:lnTo>
                    <a:lnTo>
                      <a:pt x="14" y="1"/>
                    </a:lnTo>
                    <a:lnTo>
                      <a:pt x="13" y="0"/>
                    </a:lnTo>
                    <a:cubicBezTo>
                      <a:pt x="13" y="1"/>
                      <a:pt x="13" y="1"/>
                      <a:pt x="12" y="1"/>
                    </a:cubicBezTo>
                    <a:cubicBezTo>
                      <a:pt x="8" y="2"/>
                      <a:pt x="4" y="4"/>
                      <a:pt x="0" y="5"/>
                    </a:cubicBezTo>
                    <a:lnTo>
                      <a:pt x="2" y="12"/>
                    </a:lnTo>
                    <a:lnTo>
                      <a:pt x="1"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8" name="Belarus" hidden="1"/>
              <p:cNvSpPr>
                <a:spLocks/>
              </p:cNvSpPr>
              <p:nvPr/>
            </p:nvSpPr>
            <p:spPr bwMode="auto">
              <a:xfrm>
                <a:off x="5509145" y="2242422"/>
                <a:ext cx="296583" cy="141229"/>
              </a:xfrm>
              <a:custGeom>
                <a:avLst/>
                <a:gdLst>
                  <a:gd name="connsiteX0" fmla="*/ 21492 w 296583"/>
                  <a:gd name="connsiteY0" fmla="*/ 23538 h 141229"/>
                  <a:gd name="connsiteX1" fmla="*/ 22924 w 296583"/>
                  <a:gd name="connsiteY1" fmla="*/ 23538 h 141229"/>
                  <a:gd name="connsiteX2" fmla="*/ 28655 w 296583"/>
                  <a:gd name="connsiteY2" fmla="*/ 26264 h 141229"/>
                  <a:gd name="connsiteX3" fmla="*/ 44416 w 296583"/>
                  <a:gd name="connsiteY3" fmla="*/ 31715 h 141229"/>
                  <a:gd name="connsiteX4" fmla="*/ 50147 w 296583"/>
                  <a:gd name="connsiteY4" fmla="*/ 31715 h 141229"/>
                  <a:gd name="connsiteX5" fmla="*/ 58743 w 296583"/>
                  <a:gd name="connsiteY5" fmla="*/ 31715 h 141229"/>
                  <a:gd name="connsiteX6" fmla="*/ 61609 w 296583"/>
                  <a:gd name="connsiteY6" fmla="*/ 33078 h 141229"/>
                  <a:gd name="connsiteX7" fmla="*/ 63042 w 296583"/>
                  <a:gd name="connsiteY7" fmla="*/ 33078 h 141229"/>
                  <a:gd name="connsiteX8" fmla="*/ 65907 w 296583"/>
                  <a:gd name="connsiteY8" fmla="*/ 38529 h 141229"/>
                  <a:gd name="connsiteX9" fmla="*/ 63042 w 296583"/>
                  <a:gd name="connsiteY9" fmla="*/ 46706 h 141229"/>
                  <a:gd name="connsiteX10" fmla="*/ 32954 w 296583"/>
                  <a:gd name="connsiteY10" fmla="*/ 48068 h 141229"/>
                  <a:gd name="connsiteX11" fmla="*/ 28655 w 296583"/>
                  <a:gd name="connsiteY11" fmla="*/ 49431 h 141229"/>
                  <a:gd name="connsiteX12" fmla="*/ 5731 w 296583"/>
                  <a:gd name="connsiteY12" fmla="*/ 46706 h 141229"/>
                  <a:gd name="connsiteX13" fmla="*/ 0 w 296583"/>
                  <a:gd name="connsiteY13" fmla="*/ 43980 h 141229"/>
                  <a:gd name="connsiteX14" fmla="*/ 2866 w 296583"/>
                  <a:gd name="connsiteY14" fmla="*/ 33078 h 141229"/>
                  <a:gd name="connsiteX15" fmla="*/ 21492 w 296583"/>
                  <a:gd name="connsiteY15" fmla="*/ 23538 h 141229"/>
                  <a:gd name="connsiteX16" fmla="*/ 192793 w 296583"/>
                  <a:gd name="connsiteY16" fmla="*/ 0 h 141229"/>
                  <a:gd name="connsiteX17" fmla="*/ 195637 w 296583"/>
                  <a:gd name="connsiteY17" fmla="*/ 4280 h 141229"/>
                  <a:gd name="connsiteX18" fmla="*/ 197059 w 296583"/>
                  <a:gd name="connsiteY18" fmla="*/ 5706 h 141229"/>
                  <a:gd name="connsiteX19" fmla="*/ 205589 w 296583"/>
                  <a:gd name="connsiteY19" fmla="*/ 2853 h 141229"/>
                  <a:gd name="connsiteX20" fmla="*/ 211277 w 296583"/>
                  <a:gd name="connsiteY20" fmla="*/ 2853 h 141229"/>
                  <a:gd name="connsiteX21" fmla="*/ 211277 w 296583"/>
                  <a:gd name="connsiteY21" fmla="*/ 4280 h 141229"/>
                  <a:gd name="connsiteX22" fmla="*/ 215542 w 296583"/>
                  <a:gd name="connsiteY22" fmla="*/ 11412 h 141229"/>
                  <a:gd name="connsiteX23" fmla="*/ 222651 w 296583"/>
                  <a:gd name="connsiteY23" fmla="*/ 12839 h 141229"/>
                  <a:gd name="connsiteX24" fmla="*/ 225494 w 296583"/>
                  <a:gd name="connsiteY24" fmla="*/ 11412 h 141229"/>
                  <a:gd name="connsiteX25" fmla="*/ 226916 w 296583"/>
                  <a:gd name="connsiteY25" fmla="*/ 8559 h 141229"/>
                  <a:gd name="connsiteX26" fmla="*/ 228338 w 296583"/>
                  <a:gd name="connsiteY26" fmla="*/ 5706 h 141229"/>
                  <a:gd name="connsiteX27" fmla="*/ 235447 w 296583"/>
                  <a:gd name="connsiteY27" fmla="*/ 8559 h 141229"/>
                  <a:gd name="connsiteX28" fmla="*/ 249665 w 296583"/>
                  <a:gd name="connsiteY28" fmla="*/ 12839 h 141229"/>
                  <a:gd name="connsiteX29" fmla="*/ 246821 w 296583"/>
                  <a:gd name="connsiteY29" fmla="*/ 25678 h 141229"/>
                  <a:gd name="connsiteX30" fmla="*/ 249665 w 296583"/>
                  <a:gd name="connsiteY30" fmla="*/ 29958 h 141229"/>
                  <a:gd name="connsiteX31" fmla="*/ 248243 w 296583"/>
                  <a:gd name="connsiteY31" fmla="*/ 35664 h 141229"/>
                  <a:gd name="connsiteX32" fmla="*/ 246821 w 296583"/>
                  <a:gd name="connsiteY32" fmla="*/ 37091 h 141229"/>
                  <a:gd name="connsiteX33" fmla="*/ 253930 w 296583"/>
                  <a:gd name="connsiteY33" fmla="*/ 42797 h 141229"/>
                  <a:gd name="connsiteX34" fmla="*/ 262461 w 296583"/>
                  <a:gd name="connsiteY34" fmla="*/ 52783 h 141229"/>
                  <a:gd name="connsiteX35" fmla="*/ 273835 w 296583"/>
                  <a:gd name="connsiteY35" fmla="*/ 58489 h 141229"/>
                  <a:gd name="connsiteX36" fmla="*/ 278100 w 296583"/>
                  <a:gd name="connsiteY36" fmla="*/ 67048 h 141229"/>
                  <a:gd name="connsiteX37" fmla="*/ 279522 w 296583"/>
                  <a:gd name="connsiteY37" fmla="*/ 68475 h 141229"/>
                  <a:gd name="connsiteX38" fmla="*/ 288053 w 296583"/>
                  <a:gd name="connsiteY38" fmla="*/ 67048 h 141229"/>
                  <a:gd name="connsiteX39" fmla="*/ 292318 w 296583"/>
                  <a:gd name="connsiteY39" fmla="*/ 71328 h 141229"/>
                  <a:gd name="connsiteX40" fmla="*/ 293740 w 296583"/>
                  <a:gd name="connsiteY40" fmla="*/ 77034 h 141229"/>
                  <a:gd name="connsiteX41" fmla="*/ 293740 w 296583"/>
                  <a:gd name="connsiteY41" fmla="*/ 78461 h 141229"/>
                  <a:gd name="connsiteX42" fmla="*/ 296583 w 296583"/>
                  <a:gd name="connsiteY42" fmla="*/ 78461 h 141229"/>
                  <a:gd name="connsiteX43" fmla="*/ 293740 w 296583"/>
                  <a:gd name="connsiteY43" fmla="*/ 81314 h 141229"/>
                  <a:gd name="connsiteX44" fmla="*/ 286631 w 296583"/>
                  <a:gd name="connsiteY44" fmla="*/ 85593 h 141229"/>
                  <a:gd name="connsiteX45" fmla="*/ 279522 w 296583"/>
                  <a:gd name="connsiteY45" fmla="*/ 84167 h 141229"/>
                  <a:gd name="connsiteX46" fmla="*/ 273835 w 296583"/>
                  <a:gd name="connsiteY46" fmla="*/ 82740 h 141229"/>
                  <a:gd name="connsiteX47" fmla="*/ 272413 w 296583"/>
                  <a:gd name="connsiteY47" fmla="*/ 82740 h 141229"/>
                  <a:gd name="connsiteX48" fmla="*/ 266726 w 296583"/>
                  <a:gd name="connsiteY48" fmla="*/ 89873 h 141229"/>
                  <a:gd name="connsiteX49" fmla="*/ 268148 w 296583"/>
                  <a:gd name="connsiteY49" fmla="*/ 94153 h 141229"/>
                  <a:gd name="connsiteX50" fmla="*/ 276678 w 296583"/>
                  <a:gd name="connsiteY50" fmla="*/ 114125 h 141229"/>
                  <a:gd name="connsiteX51" fmla="*/ 263882 w 296583"/>
                  <a:gd name="connsiteY51" fmla="*/ 118404 h 141229"/>
                  <a:gd name="connsiteX52" fmla="*/ 251086 w 296583"/>
                  <a:gd name="connsiteY52" fmla="*/ 132670 h 141229"/>
                  <a:gd name="connsiteX53" fmla="*/ 256773 w 296583"/>
                  <a:gd name="connsiteY53" fmla="*/ 139803 h 141229"/>
                  <a:gd name="connsiteX54" fmla="*/ 253930 w 296583"/>
                  <a:gd name="connsiteY54" fmla="*/ 141229 h 141229"/>
                  <a:gd name="connsiteX55" fmla="*/ 246821 w 296583"/>
                  <a:gd name="connsiteY55" fmla="*/ 135523 h 141229"/>
                  <a:gd name="connsiteX56" fmla="*/ 236869 w 296583"/>
                  <a:gd name="connsiteY56" fmla="*/ 132670 h 141229"/>
                  <a:gd name="connsiteX57" fmla="*/ 235447 w 296583"/>
                  <a:gd name="connsiteY57" fmla="*/ 131243 h 141229"/>
                  <a:gd name="connsiteX58" fmla="*/ 234025 w 296583"/>
                  <a:gd name="connsiteY58" fmla="*/ 132670 h 141229"/>
                  <a:gd name="connsiteX59" fmla="*/ 232603 w 296583"/>
                  <a:gd name="connsiteY59" fmla="*/ 135523 h 141229"/>
                  <a:gd name="connsiteX60" fmla="*/ 229760 w 296583"/>
                  <a:gd name="connsiteY60" fmla="*/ 136949 h 141229"/>
                  <a:gd name="connsiteX61" fmla="*/ 224073 w 296583"/>
                  <a:gd name="connsiteY61" fmla="*/ 128390 h 141229"/>
                  <a:gd name="connsiteX62" fmla="*/ 221229 w 296583"/>
                  <a:gd name="connsiteY62" fmla="*/ 126964 h 141229"/>
                  <a:gd name="connsiteX63" fmla="*/ 212698 w 296583"/>
                  <a:gd name="connsiteY63" fmla="*/ 134096 h 141229"/>
                  <a:gd name="connsiteX64" fmla="*/ 201324 w 296583"/>
                  <a:gd name="connsiteY64" fmla="*/ 129817 h 141229"/>
                  <a:gd name="connsiteX65" fmla="*/ 199902 w 296583"/>
                  <a:gd name="connsiteY65" fmla="*/ 129817 h 141229"/>
                  <a:gd name="connsiteX66" fmla="*/ 187106 w 296583"/>
                  <a:gd name="connsiteY66" fmla="*/ 132670 h 141229"/>
                  <a:gd name="connsiteX67" fmla="*/ 179997 w 296583"/>
                  <a:gd name="connsiteY67" fmla="*/ 131243 h 141229"/>
                  <a:gd name="connsiteX68" fmla="*/ 175732 w 296583"/>
                  <a:gd name="connsiteY68" fmla="*/ 125537 h 141229"/>
                  <a:gd name="connsiteX69" fmla="*/ 174310 w 296583"/>
                  <a:gd name="connsiteY69" fmla="*/ 125537 h 141229"/>
                  <a:gd name="connsiteX70" fmla="*/ 144453 w 296583"/>
                  <a:gd name="connsiteY70" fmla="*/ 119831 h 141229"/>
                  <a:gd name="connsiteX71" fmla="*/ 143031 w 296583"/>
                  <a:gd name="connsiteY71" fmla="*/ 119831 h 141229"/>
                  <a:gd name="connsiteX72" fmla="*/ 118861 w 296583"/>
                  <a:gd name="connsiteY72" fmla="*/ 121257 h 141229"/>
                  <a:gd name="connsiteX73" fmla="*/ 106065 w 296583"/>
                  <a:gd name="connsiteY73" fmla="*/ 122684 h 141229"/>
                  <a:gd name="connsiteX74" fmla="*/ 104643 w 296583"/>
                  <a:gd name="connsiteY74" fmla="*/ 122684 h 141229"/>
                  <a:gd name="connsiteX75" fmla="*/ 101800 w 296583"/>
                  <a:gd name="connsiteY75" fmla="*/ 129817 h 141229"/>
                  <a:gd name="connsiteX76" fmla="*/ 93269 w 296583"/>
                  <a:gd name="connsiteY76" fmla="*/ 128390 h 141229"/>
                  <a:gd name="connsiteX77" fmla="*/ 84738 w 296583"/>
                  <a:gd name="connsiteY77" fmla="*/ 112698 h 141229"/>
                  <a:gd name="connsiteX78" fmla="*/ 97534 w 296583"/>
                  <a:gd name="connsiteY78" fmla="*/ 101286 h 141229"/>
                  <a:gd name="connsiteX79" fmla="*/ 98956 w 296583"/>
                  <a:gd name="connsiteY79" fmla="*/ 89873 h 141229"/>
                  <a:gd name="connsiteX80" fmla="*/ 98956 w 296583"/>
                  <a:gd name="connsiteY80" fmla="*/ 88447 h 141229"/>
                  <a:gd name="connsiteX81" fmla="*/ 87582 w 296583"/>
                  <a:gd name="connsiteY81" fmla="*/ 67048 h 141229"/>
                  <a:gd name="connsiteX82" fmla="*/ 96112 w 296583"/>
                  <a:gd name="connsiteY82" fmla="*/ 65622 h 141229"/>
                  <a:gd name="connsiteX83" fmla="*/ 111752 w 296583"/>
                  <a:gd name="connsiteY83" fmla="*/ 65622 h 141229"/>
                  <a:gd name="connsiteX84" fmla="*/ 113174 w 296583"/>
                  <a:gd name="connsiteY84" fmla="*/ 65622 h 141229"/>
                  <a:gd name="connsiteX85" fmla="*/ 117439 w 296583"/>
                  <a:gd name="connsiteY85" fmla="*/ 59915 h 141229"/>
                  <a:gd name="connsiteX86" fmla="*/ 123126 w 296583"/>
                  <a:gd name="connsiteY86" fmla="*/ 57062 h 141229"/>
                  <a:gd name="connsiteX87" fmla="*/ 125970 w 296583"/>
                  <a:gd name="connsiteY87" fmla="*/ 55636 h 141229"/>
                  <a:gd name="connsiteX88" fmla="*/ 127392 w 296583"/>
                  <a:gd name="connsiteY88" fmla="*/ 57062 h 141229"/>
                  <a:gd name="connsiteX89" fmla="*/ 128813 w 296583"/>
                  <a:gd name="connsiteY89" fmla="*/ 59915 h 141229"/>
                  <a:gd name="connsiteX90" fmla="*/ 141609 w 296583"/>
                  <a:gd name="connsiteY90" fmla="*/ 52783 h 141229"/>
                  <a:gd name="connsiteX91" fmla="*/ 135922 w 296583"/>
                  <a:gd name="connsiteY91" fmla="*/ 42797 h 141229"/>
                  <a:gd name="connsiteX92" fmla="*/ 137344 w 296583"/>
                  <a:gd name="connsiteY92" fmla="*/ 34237 h 141229"/>
                  <a:gd name="connsiteX93" fmla="*/ 144453 w 296583"/>
                  <a:gd name="connsiteY93" fmla="*/ 31384 h 141229"/>
                  <a:gd name="connsiteX94" fmla="*/ 152984 w 296583"/>
                  <a:gd name="connsiteY94" fmla="*/ 29958 h 141229"/>
                  <a:gd name="connsiteX95" fmla="*/ 154405 w 296583"/>
                  <a:gd name="connsiteY95" fmla="*/ 29958 h 141229"/>
                  <a:gd name="connsiteX96" fmla="*/ 160093 w 296583"/>
                  <a:gd name="connsiteY96" fmla="*/ 21398 h 141229"/>
                  <a:gd name="connsiteX97" fmla="*/ 161514 w 296583"/>
                  <a:gd name="connsiteY97" fmla="*/ 18545 h 141229"/>
                  <a:gd name="connsiteX98" fmla="*/ 152984 w 296583"/>
                  <a:gd name="connsiteY98" fmla="*/ 15692 h 141229"/>
                  <a:gd name="connsiteX99" fmla="*/ 152984 w 296583"/>
                  <a:gd name="connsiteY99" fmla="*/ 14265 h 141229"/>
                  <a:gd name="connsiteX100" fmla="*/ 175732 w 296583"/>
                  <a:gd name="connsiteY100" fmla="*/ 7133 h 141229"/>
                  <a:gd name="connsiteX101" fmla="*/ 187106 w 296583"/>
                  <a:gd name="connsiteY101" fmla="*/ 1426 h 14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96583" h="141229">
                    <a:moveTo>
                      <a:pt x="21492" y="23538"/>
                    </a:moveTo>
                    <a:cubicBezTo>
                      <a:pt x="21492" y="23538"/>
                      <a:pt x="21492" y="23538"/>
                      <a:pt x="22924" y="23538"/>
                    </a:cubicBezTo>
                    <a:lnTo>
                      <a:pt x="28655" y="26264"/>
                    </a:lnTo>
                    <a:cubicBezTo>
                      <a:pt x="28655" y="26264"/>
                      <a:pt x="40118" y="31715"/>
                      <a:pt x="44416" y="31715"/>
                    </a:cubicBezTo>
                    <a:cubicBezTo>
                      <a:pt x="45849" y="31715"/>
                      <a:pt x="47281" y="31715"/>
                      <a:pt x="50147" y="31715"/>
                    </a:cubicBezTo>
                    <a:cubicBezTo>
                      <a:pt x="51580" y="31715"/>
                      <a:pt x="55878" y="31715"/>
                      <a:pt x="58743" y="31715"/>
                    </a:cubicBezTo>
                    <a:cubicBezTo>
                      <a:pt x="60176" y="31715"/>
                      <a:pt x="61609" y="31715"/>
                      <a:pt x="61609" y="33078"/>
                    </a:cubicBezTo>
                    <a:cubicBezTo>
                      <a:pt x="61609" y="33078"/>
                      <a:pt x="63042" y="33078"/>
                      <a:pt x="63042" y="33078"/>
                    </a:cubicBezTo>
                    <a:cubicBezTo>
                      <a:pt x="64474" y="34440"/>
                      <a:pt x="65907" y="37166"/>
                      <a:pt x="65907" y="38529"/>
                    </a:cubicBezTo>
                    <a:lnTo>
                      <a:pt x="63042" y="46706"/>
                    </a:lnTo>
                    <a:cubicBezTo>
                      <a:pt x="58743" y="46706"/>
                      <a:pt x="44416" y="48068"/>
                      <a:pt x="32954" y="48068"/>
                    </a:cubicBezTo>
                    <a:cubicBezTo>
                      <a:pt x="31521" y="49431"/>
                      <a:pt x="30088" y="49431"/>
                      <a:pt x="28655" y="49431"/>
                    </a:cubicBezTo>
                    <a:cubicBezTo>
                      <a:pt x="20059" y="49431"/>
                      <a:pt x="12895" y="46706"/>
                      <a:pt x="5731" y="46706"/>
                    </a:cubicBezTo>
                    <a:cubicBezTo>
                      <a:pt x="4299" y="46706"/>
                      <a:pt x="2866" y="45343"/>
                      <a:pt x="0" y="43980"/>
                    </a:cubicBezTo>
                    <a:cubicBezTo>
                      <a:pt x="2866" y="39892"/>
                      <a:pt x="2866" y="34440"/>
                      <a:pt x="2866" y="33078"/>
                    </a:cubicBezTo>
                    <a:cubicBezTo>
                      <a:pt x="2866" y="28989"/>
                      <a:pt x="15761" y="30352"/>
                      <a:pt x="21492" y="23538"/>
                    </a:cubicBezTo>
                    <a:close/>
                    <a:moveTo>
                      <a:pt x="192793" y="0"/>
                    </a:moveTo>
                    <a:lnTo>
                      <a:pt x="195637" y="4280"/>
                    </a:lnTo>
                    <a:lnTo>
                      <a:pt x="197059" y="5706"/>
                    </a:lnTo>
                    <a:lnTo>
                      <a:pt x="205589" y="2853"/>
                    </a:lnTo>
                    <a:lnTo>
                      <a:pt x="211277" y="2853"/>
                    </a:lnTo>
                    <a:cubicBezTo>
                      <a:pt x="211277" y="2853"/>
                      <a:pt x="211277" y="2853"/>
                      <a:pt x="211277" y="4280"/>
                    </a:cubicBezTo>
                    <a:cubicBezTo>
                      <a:pt x="209855" y="5706"/>
                      <a:pt x="211277" y="9986"/>
                      <a:pt x="215542" y="11412"/>
                    </a:cubicBezTo>
                    <a:cubicBezTo>
                      <a:pt x="218385" y="11412"/>
                      <a:pt x="219807" y="12839"/>
                      <a:pt x="222651" y="12839"/>
                    </a:cubicBezTo>
                    <a:cubicBezTo>
                      <a:pt x="222651" y="12839"/>
                      <a:pt x="224073" y="12839"/>
                      <a:pt x="225494" y="11412"/>
                    </a:cubicBezTo>
                    <a:cubicBezTo>
                      <a:pt x="226916" y="11412"/>
                      <a:pt x="226916" y="9986"/>
                      <a:pt x="226916" y="8559"/>
                    </a:cubicBezTo>
                    <a:cubicBezTo>
                      <a:pt x="226916" y="8559"/>
                      <a:pt x="226916" y="7133"/>
                      <a:pt x="228338" y="5706"/>
                    </a:cubicBezTo>
                    <a:cubicBezTo>
                      <a:pt x="231181" y="5706"/>
                      <a:pt x="234025" y="7133"/>
                      <a:pt x="235447" y="8559"/>
                    </a:cubicBezTo>
                    <a:cubicBezTo>
                      <a:pt x="238290" y="8559"/>
                      <a:pt x="245399" y="11412"/>
                      <a:pt x="249665" y="12839"/>
                    </a:cubicBezTo>
                    <a:lnTo>
                      <a:pt x="246821" y="25678"/>
                    </a:lnTo>
                    <a:lnTo>
                      <a:pt x="249665" y="29958"/>
                    </a:lnTo>
                    <a:lnTo>
                      <a:pt x="248243" y="35664"/>
                    </a:lnTo>
                    <a:lnTo>
                      <a:pt x="246821" y="37091"/>
                    </a:lnTo>
                    <a:lnTo>
                      <a:pt x="253930" y="42797"/>
                    </a:lnTo>
                    <a:lnTo>
                      <a:pt x="262461" y="52783"/>
                    </a:lnTo>
                    <a:lnTo>
                      <a:pt x="273835" y="58489"/>
                    </a:lnTo>
                    <a:lnTo>
                      <a:pt x="278100" y="67048"/>
                    </a:lnTo>
                    <a:lnTo>
                      <a:pt x="279522" y="68475"/>
                    </a:lnTo>
                    <a:lnTo>
                      <a:pt x="288053" y="67048"/>
                    </a:lnTo>
                    <a:lnTo>
                      <a:pt x="292318" y="71328"/>
                    </a:lnTo>
                    <a:lnTo>
                      <a:pt x="293740" y="77034"/>
                    </a:lnTo>
                    <a:lnTo>
                      <a:pt x="293740" y="78461"/>
                    </a:lnTo>
                    <a:lnTo>
                      <a:pt x="296583" y="78461"/>
                    </a:lnTo>
                    <a:cubicBezTo>
                      <a:pt x="295161" y="79887"/>
                      <a:pt x="295161" y="79887"/>
                      <a:pt x="293740" y="81314"/>
                    </a:cubicBezTo>
                    <a:cubicBezTo>
                      <a:pt x="290896" y="84167"/>
                      <a:pt x="286631" y="85593"/>
                      <a:pt x="286631" y="85593"/>
                    </a:cubicBezTo>
                    <a:cubicBezTo>
                      <a:pt x="285209" y="85593"/>
                      <a:pt x="282365" y="85593"/>
                      <a:pt x="279522" y="84167"/>
                    </a:cubicBezTo>
                    <a:cubicBezTo>
                      <a:pt x="276678" y="84167"/>
                      <a:pt x="273835" y="82740"/>
                      <a:pt x="273835" y="82740"/>
                    </a:cubicBezTo>
                    <a:lnTo>
                      <a:pt x="272413" y="82740"/>
                    </a:lnTo>
                    <a:cubicBezTo>
                      <a:pt x="272413" y="82740"/>
                      <a:pt x="266726" y="84167"/>
                      <a:pt x="266726" y="89873"/>
                    </a:cubicBezTo>
                    <a:cubicBezTo>
                      <a:pt x="266726" y="91300"/>
                      <a:pt x="266726" y="92726"/>
                      <a:pt x="268148" y="94153"/>
                    </a:cubicBezTo>
                    <a:cubicBezTo>
                      <a:pt x="269569" y="97006"/>
                      <a:pt x="273835" y="108418"/>
                      <a:pt x="276678" y="114125"/>
                    </a:cubicBezTo>
                    <a:lnTo>
                      <a:pt x="263882" y="118404"/>
                    </a:lnTo>
                    <a:lnTo>
                      <a:pt x="251086" y="132670"/>
                    </a:lnTo>
                    <a:lnTo>
                      <a:pt x="256773" y="139803"/>
                    </a:lnTo>
                    <a:lnTo>
                      <a:pt x="253930" y="141229"/>
                    </a:lnTo>
                    <a:lnTo>
                      <a:pt x="246821" y="135523"/>
                    </a:lnTo>
                    <a:lnTo>
                      <a:pt x="236869" y="132670"/>
                    </a:lnTo>
                    <a:lnTo>
                      <a:pt x="235447" y="131243"/>
                    </a:lnTo>
                    <a:lnTo>
                      <a:pt x="234025" y="132670"/>
                    </a:lnTo>
                    <a:cubicBezTo>
                      <a:pt x="234025" y="132670"/>
                      <a:pt x="232603" y="134096"/>
                      <a:pt x="232603" y="135523"/>
                    </a:cubicBezTo>
                    <a:cubicBezTo>
                      <a:pt x="231181" y="136949"/>
                      <a:pt x="231181" y="136949"/>
                      <a:pt x="229760" y="136949"/>
                    </a:cubicBezTo>
                    <a:cubicBezTo>
                      <a:pt x="228338" y="134096"/>
                      <a:pt x="224073" y="128390"/>
                      <a:pt x="224073" y="128390"/>
                    </a:cubicBezTo>
                    <a:lnTo>
                      <a:pt x="221229" y="126964"/>
                    </a:lnTo>
                    <a:lnTo>
                      <a:pt x="212698" y="134096"/>
                    </a:lnTo>
                    <a:cubicBezTo>
                      <a:pt x="209855" y="132670"/>
                      <a:pt x="205589" y="129817"/>
                      <a:pt x="201324" y="129817"/>
                    </a:cubicBezTo>
                    <a:cubicBezTo>
                      <a:pt x="199902" y="129817"/>
                      <a:pt x="199902" y="129817"/>
                      <a:pt x="199902" y="129817"/>
                    </a:cubicBezTo>
                    <a:cubicBezTo>
                      <a:pt x="194215" y="129817"/>
                      <a:pt x="189950" y="131243"/>
                      <a:pt x="187106" y="132670"/>
                    </a:cubicBezTo>
                    <a:lnTo>
                      <a:pt x="179997" y="131243"/>
                    </a:lnTo>
                    <a:lnTo>
                      <a:pt x="175732" y="125537"/>
                    </a:lnTo>
                    <a:lnTo>
                      <a:pt x="174310" y="125537"/>
                    </a:lnTo>
                    <a:cubicBezTo>
                      <a:pt x="174310" y="125537"/>
                      <a:pt x="154405" y="119831"/>
                      <a:pt x="144453" y="119831"/>
                    </a:cubicBezTo>
                    <a:cubicBezTo>
                      <a:pt x="144453" y="119831"/>
                      <a:pt x="143031" y="119831"/>
                      <a:pt x="143031" y="119831"/>
                    </a:cubicBezTo>
                    <a:cubicBezTo>
                      <a:pt x="135922" y="119831"/>
                      <a:pt x="124548" y="121257"/>
                      <a:pt x="118861" y="121257"/>
                    </a:cubicBezTo>
                    <a:cubicBezTo>
                      <a:pt x="113174" y="121257"/>
                      <a:pt x="106065" y="122684"/>
                      <a:pt x="106065" y="122684"/>
                    </a:cubicBezTo>
                    <a:lnTo>
                      <a:pt x="104643" y="122684"/>
                    </a:lnTo>
                    <a:lnTo>
                      <a:pt x="101800" y="129817"/>
                    </a:lnTo>
                    <a:lnTo>
                      <a:pt x="93269" y="128390"/>
                    </a:lnTo>
                    <a:lnTo>
                      <a:pt x="84738" y="112698"/>
                    </a:lnTo>
                    <a:lnTo>
                      <a:pt x="97534" y="101286"/>
                    </a:lnTo>
                    <a:lnTo>
                      <a:pt x="98956" y="89873"/>
                    </a:lnTo>
                    <a:lnTo>
                      <a:pt x="98956" y="88447"/>
                    </a:lnTo>
                    <a:lnTo>
                      <a:pt x="87582" y="67048"/>
                    </a:lnTo>
                    <a:cubicBezTo>
                      <a:pt x="90425" y="67048"/>
                      <a:pt x="94691" y="65622"/>
                      <a:pt x="96112" y="65622"/>
                    </a:cubicBezTo>
                    <a:cubicBezTo>
                      <a:pt x="98956" y="65622"/>
                      <a:pt x="111752" y="65622"/>
                      <a:pt x="111752" y="65622"/>
                    </a:cubicBezTo>
                    <a:lnTo>
                      <a:pt x="113174" y="65622"/>
                    </a:lnTo>
                    <a:lnTo>
                      <a:pt x="117439" y="59915"/>
                    </a:lnTo>
                    <a:lnTo>
                      <a:pt x="123126" y="57062"/>
                    </a:lnTo>
                    <a:lnTo>
                      <a:pt x="125970" y="55636"/>
                    </a:lnTo>
                    <a:lnTo>
                      <a:pt x="127392" y="57062"/>
                    </a:lnTo>
                    <a:lnTo>
                      <a:pt x="128813" y="59915"/>
                    </a:lnTo>
                    <a:lnTo>
                      <a:pt x="141609" y="52783"/>
                    </a:lnTo>
                    <a:lnTo>
                      <a:pt x="135922" y="42797"/>
                    </a:lnTo>
                    <a:lnTo>
                      <a:pt x="137344" y="34237"/>
                    </a:lnTo>
                    <a:lnTo>
                      <a:pt x="144453" y="31384"/>
                    </a:lnTo>
                    <a:lnTo>
                      <a:pt x="152984" y="29958"/>
                    </a:lnTo>
                    <a:lnTo>
                      <a:pt x="154405" y="29958"/>
                    </a:lnTo>
                    <a:lnTo>
                      <a:pt x="160093" y="21398"/>
                    </a:lnTo>
                    <a:lnTo>
                      <a:pt x="161514" y="18545"/>
                    </a:lnTo>
                    <a:lnTo>
                      <a:pt x="152984" y="15692"/>
                    </a:lnTo>
                    <a:lnTo>
                      <a:pt x="152984" y="14265"/>
                    </a:lnTo>
                    <a:cubicBezTo>
                      <a:pt x="157249" y="12839"/>
                      <a:pt x="172889" y="8559"/>
                      <a:pt x="175732" y="7133"/>
                    </a:cubicBezTo>
                    <a:cubicBezTo>
                      <a:pt x="177154" y="5706"/>
                      <a:pt x="187106" y="2853"/>
                      <a:pt x="187106" y="14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39" name="Austria"/>
              <p:cNvSpPr>
                <a:spLocks/>
              </p:cNvSpPr>
              <p:nvPr/>
            </p:nvSpPr>
            <p:spPr bwMode="auto">
              <a:xfrm>
                <a:off x="5304940" y="2454441"/>
                <a:ext cx="145949" cy="80034"/>
              </a:xfrm>
              <a:custGeom>
                <a:avLst/>
                <a:gdLst>
                  <a:gd name="T0" fmla="*/ 88 w 103"/>
                  <a:gd name="T1" fmla="*/ 41 h 58"/>
                  <a:gd name="T2" fmla="*/ 88 w 103"/>
                  <a:gd name="T3" fmla="*/ 41 h 58"/>
                  <a:gd name="T4" fmla="*/ 90 w 103"/>
                  <a:gd name="T5" fmla="*/ 42 h 58"/>
                  <a:gd name="T6" fmla="*/ 93 w 103"/>
                  <a:gd name="T7" fmla="*/ 41 h 58"/>
                  <a:gd name="T8" fmla="*/ 95 w 103"/>
                  <a:gd name="T9" fmla="*/ 35 h 58"/>
                  <a:gd name="T10" fmla="*/ 96 w 103"/>
                  <a:gd name="T11" fmla="*/ 31 h 58"/>
                  <a:gd name="T12" fmla="*/ 92 w 103"/>
                  <a:gd name="T13" fmla="*/ 28 h 58"/>
                  <a:gd name="T14" fmla="*/ 93 w 103"/>
                  <a:gd name="T15" fmla="*/ 27 h 58"/>
                  <a:gd name="T16" fmla="*/ 95 w 103"/>
                  <a:gd name="T17" fmla="*/ 23 h 58"/>
                  <a:gd name="T18" fmla="*/ 97 w 103"/>
                  <a:gd name="T19" fmla="*/ 24 h 58"/>
                  <a:gd name="T20" fmla="*/ 102 w 103"/>
                  <a:gd name="T21" fmla="*/ 24 h 58"/>
                  <a:gd name="T22" fmla="*/ 103 w 103"/>
                  <a:gd name="T23" fmla="*/ 19 h 58"/>
                  <a:gd name="T24" fmla="*/ 99 w 103"/>
                  <a:gd name="T25" fmla="*/ 9 h 58"/>
                  <a:gd name="T26" fmla="*/ 101 w 103"/>
                  <a:gd name="T27" fmla="*/ 7 h 58"/>
                  <a:gd name="T28" fmla="*/ 96 w 103"/>
                  <a:gd name="T29" fmla="*/ 4 h 58"/>
                  <a:gd name="T30" fmla="*/ 95 w 103"/>
                  <a:gd name="T31" fmla="*/ 5 h 58"/>
                  <a:gd name="T32" fmla="*/ 94 w 103"/>
                  <a:gd name="T33" fmla="*/ 5 h 58"/>
                  <a:gd name="T34" fmla="*/ 87 w 103"/>
                  <a:gd name="T35" fmla="*/ 7 h 58"/>
                  <a:gd name="T36" fmla="*/ 86 w 103"/>
                  <a:gd name="T37" fmla="*/ 7 h 58"/>
                  <a:gd name="T38" fmla="*/ 80 w 103"/>
                  <a:gd name="T39" fmla="*/ 3 h 58"/>
                  <a:gd name="T40" fmla="*/ 76 w 103"/>
                  <a:gd name="T41" fmla="*/ 1 h 58"/>
                  <a:gd name="T42" fmla="*/ 70 w 103"/>
                  <a:gd name="T43" fmla="*/ 0 h 58"/>
                  <a:gd name="T44" fmla="*/ 69 w 103"/>
                  <a:gd name="T45" fmla="*/ 3 h 58"/>
                  <a:gd name="T46" fmla="*/ 64 w 103"/>
                  <a:gd name="T47" fmla="*/ 10 h 58"/>
                  <a:gd name="T48" fmla="*/ 51 w 103"/>
                  <a:gd name="T49" fmla="*/ 8 h 58"/>
                  <a:gd name="T50" fmla="*/ 49 w 103"/>
                  <a:gd name="T51" fmla="*/ 7 h 58"/>
                  <a:gd name="T52" fmla="*/ 44 w 103"/>
                  <a:gd name="T53" fmla="*/ 9 h 58"/>
                  <a:gd name="T54" fmla="*/ 40 w 103"/>
                  <a:gd name="T55" fmla="*/ 15 h 58"/>
                  <a:gd name="T56" fmla="*/ 35 w 103"/>
                  <a:gd name="T57" fmla="*/ 15 h 58"/>
                  <a:gd name="T58" fmla="*/ 36 w 103"/>
                  <a:gd name="T59" fmla="*/ 18 h 58"/>
                  <a:gd name="T60" fmla="*/ 40 w 103"/>
                  <a:gd name="T61" fmla="*/ 27 h 58"/>
                  <a:gd name="T62" fmla="*/ 40 w 103"/>
                  <a:gd name="T63" fmla="*/ 27 h 58"/>
                  <a:gd name="T64" fmla="*/ 38 w 103"/>
                  <a:gd name="T65" fmla="*/ 34 h 58"/>
                  <a:gd name="T66" fmla="*/ 36 w 103"/>
                  <a:gd name="T67" fmla="*/ 33 h 58"/>
                  <a:gd name="T68" fmla="*/ 31 w 103"/>
                  <a:gd name="T69" fmla="*/ 30 h 58"/>
                  <a:gd name="T70" fmla="*/ 24 w 103"/>
                  <a:gd name="T71" fmla="*/ 30 h 58"/>
                  <a:gd name="T72" fmla="*/ 11 w 103"/>
                  <a:gd name="T73" fmla="*/ 34 h 58"/>
                  <a:gd name="T74" fmla="*/ 2 w 103"/>
                  <a:gd name="T75" fmla="*/ 35 h 58"/>
                  <a:gd name="T76" fmla="*/ 0 w 103"/>
                  <a:gd name="T77" fmla="*/ 42 h 58"/>
                  <a:gd name="T78" fmla="*/ 3 w 103"/>
                  <a:gd name="T79" fmla="*/ 42 h 58"/>
                  <a:gd name="T80" fmla="*/ 25 w 103"/>
                  <a:gd name="T81" fmla="*/ 36 h 58"/>
                  <a:gd name="T82" fmla="*/ 26 w 103"/>
                  <a:gd name="T83" fmla="*/ 38 h 58"/>
                  <a:gd name="T84" fmla="*/ 28 w 103"/>
                  <a:gd name="T85" fmla="*/ 44 h 58"/>
                  <a:gd name="T86" fmla="*/ 30 w 103"/>
                  <a:gd name="T87" fmla="*/ 51 h 58"/>
                  <a:gd name="T88" fmla="*/ 45 w 103"/>
                  <a:gd name="T89" fmla="*/ 57 h 58"/>
                  <a:gd name="T90" fmla="*/ 46 w 103"/>
                  <a:gd name="T91" fmla="*/ 58 h 58"/>
                  <a:gd name="T92" fmla="*/ 50 w 103"/>
                  <a:gd name="T93" fmla="*/ 55 h 58"/>
                  <a:gd name="T94" fmla="*/ 61 w 103"/>
                  <a:gd name="T95" fmla="*/ 56 h 58"/>
                  <a:gd name="T96" fmla="*/ 68 w 103"/>
                  <a:gd name="T97" fmla="*/ 47 h 58"/>
                  <a:gd name="T98" fmla="*/ 81 w 103"/>
                  <a:gd name="T99" fmla="*/ 43 h 58"/>
                  <a:gd name="T100" fmla="*/ 86 w 103"/>
                  <a:gd name="T101" fmla="*/ 43 h 58"/>
                  <a:gd name="T102" fmla="*/ 88 w 103"/>
                  <a:gd name="T10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58">
                    <a:moveTo>
                      <a:pt x="88" y="41"/>
                    </a:moveTo>
                    <a:lnTo>
                      <a:pt x="88" y="41"/>
                    </a:lnTo>
                    <a:lnTo>
                      <a:pt x="90" y="42"/>
                    </a:lnTo>
                    <a:lnTo>
                      <a:pt x="93" y="41"/>
                    </a:lnTo>
                    <a:lnTo>
                      <a:pt x="95" y="35"/>
                    </a:lnTo>
                    <a:lnTo>
                      <a:pt x="96" y="31"/>
                    </a:lnTo>
                    <a:lnTo>
                      <a:pt x="92" y="28"/>
                    </a:lnTo>
                    <a:lnTo>
                      <a:pt x="93" y="27"/>
                    </a:lnTo>
                    <a:lnTo>
                      <a:pt x="95" y="23"/>
                    </a:lnTo>
                    <a:lnTo>
                      <a:pt x="97" y="24"/>
                    </a:lnTo>
                    <a:lnTo>
                      <a:pt x="102" y="24"/>
                    </a:lnTo>
                    <a:lnTo>
                      <a:pt x="103" y="19"/>
                    </a:lnTo>
                    <a:lnTo>
                      <a:pt x="99" y="9"/>
                    </a:lnTo>
                    <a:lnTo>
                      <a:pt x="101" y="7"/>
                    </a:lnTo>
                    <a:lnTo>
                      <a:pt x="96" y="4"/>
                    </a:lnTo>
                    <a:lnTo>
                      <a:pt x="95" y="5"/>
                    </a:lnTo>
                    <a:lnTo>
                      <a:pt x="94" y="5"/>
                    </a:lnTo>
                    <a:lnTo>
                      <a:pt x="87" y="7"/>
                    </a:lnTo>
                    <a:lnTo>
                      <a:pt x="86" y="7"/>
                    </a:lnTo>
                    <a:lnTo>
                      <a:pt x="80" y="3"/>
                    </a:lnTo>
                    <a:lnTo>
                      <a:pt x="76" y="1"/>
                    </a:lnTo>
                    <a:lnTo>
                      <a:pt x="70" y="0"/>
                    </a:lnTo>
                    <a:lnTo>
                      <a:pt x="69" y="3"/>
                    </a:lnTo>
                    <a:lnTo>
                      <a:pt x="64" y="10"/>
                    </a:lnTo>
                    <a:lnTo>
                      <a:pt x="51" y="8"/>
                    </a:lnTo>
                    <a:lnTo>
                      <a:pt x="49" y="7"/>
                    </a:lnTo>
                    <a:lnTo>
                      <a:pt x="44" y="9"/>
                    </a:lnTo>
                    <a:lnTo>
                      <a:pt x="40" y="15"/>
                    </a:lnTo>
                    <a:lnTo>
                      <a:pt x="35" y="15"/>
                    </a:lnTo>
                    <a:lnTo>
                      <a:pt x="36" y="18"/>
                    </a:lnTo>
                    <a:lnTo>
                      <a:pt x="40" y="27"/>
                    </a:lnTo>
                    <a:lnTo>
                      <a:pt x="40" y="27"/>
                    </a:lnTo>
                    <a:lnTo>
                      <a:pt x="38" y="34"/>
                    </a:lnTo>
                    <a:lnTo>
                      <a:pt x="36" y="33"/>
                    </a:lnTo>
                    <a:lnTo>
                      <a:pt x="31" y="30"/>
                    </a:lnTo>
                    <a:lnTo>
                      <a:pt x="24" y="30"/>
                    </a:lnTo>
                    <a:lnTo>
                      <a:pt x="11" y="34"/>
                    </a:lnTo>
                    <a:lnTo>
                      <a:pt x="2" y="35"/>
                    </a:lnTo>
                    <a:lnTo>
                      <a:pt x="0" y="42"/>
                    </a:lnTo>
                    <a:lnTo>
                      <a:pt x="3" y="42"/>
                    </a:lnTo>
                    <a:lnTo>
                      <a:pt x="25" y="36"/>
                    </a:lnTo>
                    <a:lnTo>
                      <a:pt x="26" y="38"/>
                    </a:lnTo>
                    <a:cubicBezTo>
                      <a:pt x="26" y="38"/>
                      <a:pt x="27" y="41"/>
                      <a:pt x="28" y="44"/>
                    </a:cubicBezTo>
                    <a:cubicBezTo>
                      <a:pt x="28" y="47"/>
                      <a:pt x="30" y="50"/>
                      <a:pt x="30" y="51"/>
                    </a:cubicBezTo>
                    <a:cubicBezTo>
                      <a:pt x="34" y="52"/>
                      <a:pt x="45" y="57"/>
                      <a:pt x="45" y="57"/>
                    </a:cubicBezTo>
                    <a:lnTo>
                      <a:pt x="46" y="58"/>
                    </a:lnTo>
                    <a:lnTo>
                      <a:pt x="50" y="55"/>
                    </a:lnTo>
                    <a:lnTo>
                      <a:pt x="61" y="56"/>
                    </a:lnTo>
                    <a:lnTo>
                      <a:pt x="68" y="47"/>
                    </a:lnTo>
                    <a:lnTo>
                      <a:pt x="81" y="43"/>
                    </a:lnTo>
                    <a:lnTo>
                      <a:pt x="86" y="43"/>
                    </a:lnTo>
                    <a:lnTo>
                      <a:pt x="88"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0" name="Andorra" hidden="1"/>
              <p:cNvSpPr>
                <a:spLocks/>
              </p:cNvSpPr>
              <p:nvPr/>
            </p:nvSpPr>
            <p:spPr bwMode="auto">
              <a:xfrm>
                <a:off x="5067184" y="2645110"/>
                <a:ext cx="11770" cy="9415"/>
              </a:xfrm>
              <a:custGeom>
                <a:avLst/>
                <a:gdLst>
                  <a:gd name="T0" fmla="*/ 3 w 7"/>
                  <a:gd name="T1" fmla="*/ 6 h 6"/>
                  <a:gd name="T2" fmla="*/ 3 w 7"/>
                  <a:gd name="T3" fmla="*/ 6 h 6"/>
                  <a:gd name="T4" fmla="*/ 7 w 7"/>
                  <a:gd name="T5" fmla="*/ 3 h 6"/>
                  <a:gd name="T6" fmla="*/ 5 w 7"/>
                  <a:gd name="T7" fmla="*/ 0 h 6"/>
                  <a:gd name="T8" fmla="*/ 0 w 7"/>
                  <a:gd name="T9" fmla="*/ 0 h 6"/>
                  <a:gd name="T10" fmla="*/ 1 w 7"/>
                  <a:gd name="T11" fmla="*/ 5 h 6"/>
                  <a:gd name="T12" fmla="*/ 3 w 7"/>
                  <a:gd name="T13" fmla="*/ 6 h 6"/>
                  <a:gd name="T14" fmla="*/ 3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3" y="6"/>
                    </a:moveTo>
                    <a:lnTo>
                      <a:pt x="3" y="6"/>
                    </a:lnTo>
                    <a:lnTo>
                      <a:pt x="7" y="3"/>
                    </a:lnTo>
                    <a:lnTo>
                      <a:pt x="5" y="0"/>
                    </a:lnTo>
                    <a:lnTo>
                      <a:pt x="0" y="0"/>
                    </a:lnTo>
                    <a:cubicBezTo>
                      <a:pt x="1" y="2"/>
                      <a:pt x="1" y="4"/>
                      <a:pt x="1" y="5"/>
                    </a:cubicBezTo>
                    <a:cubicBezTo>
                      <a:pt x="2" y="6"/>
                      <a:pt x="2" y="6"/>
                      <a:pt x="3" y="6"/>
                    </a:cubicBezTo>
                    <a:cubicBezTo>
                      <a:pt x="3" y="6"/>
                      <a:pt x="3" y="6"/>
                      <a:pt x="3"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1" name="Albania"/>
              <p:cNvSpPr>
                <a:spLocks/>
              </p:cNvSpPr>
              <p:nvPr/>
            </p:nvSpPr>
            <p:spPr bwMode="auto">
              <a:xfrm>
                <a:off x="5511500" y="2649634"/>
                <a:ext cx="47076" cy="87092"/>
              </a:xfrm>
              <a:custGeom>
                <a:avLst/>
                <a:gdLst>
                  <a:gd name="T0" fmla="*/ 19 w 33"/>
                  <a:gd name="T1" fmla="*/ 58 h 61"/>
                  <a:gd name="T2" fmla="*/ 19 w 33"/>
                  <a:gd name="T3" fmla="*/ 58 h 61"/>
                  <a:gd name="T4" fmla="*/ 20 w 33"/>
                  <a:gd name="T5" fmla="*/ 53 h 61"/>
                  <a:gd name="T6" fmla="*/ 26 w 33"/>
                  <a:gd name="T7" fmla="*/ 47 h 61"/>
                  <a:gd name="T8" fmla="*/ 33 w 33"/>
                  <a:gd name="T9" fmla="*/ 40 h 61"/>
                  <a:gd name="T10" fmla="*/ 32 w 33"/>
                  <a:gd name="T11" fmla="*/ 39 h 61"/>
                  <a:gd name="T12" fmla="*/ 31 w 33"/>
                  <a:gd name="T13" fmla="*/ 39 h 61"/>
                  <a:gd name="T14" fmla="*/ 25 w 33"/>
                  <a:gd name="T15" fmla="*/ 33 h 61"/>
                  <a:gd name="T16" fmla="*/ 24 w 33"/>
                  <a:gd name="T17" fmla="*/ 22 h 61"/>
                  <a:gd name="T18" fmla="*/ 24 w 33"/>
                  <a:gd name="T19" fmla="*/ 22 h 61"/>
                  <a:gd name="T20" fmla="*/ 23 w 33"/>
                  <a:gd name="T21" fmla="*/ 11 h 61"/>
                  <a:gd name="T22" fmla="*/ 18 w 33"/>
                  <a:gd name="T23" fmla="*/ 6 h 61"/>
                  <a:gd name="T24" fmla="*/ 14 w 33"/>
                  <a:gd name="T25" fmla="*/ 0 h 61"/>
                  <a:gd name="T26" fmla="*/ 9 w 33"/>
                  <a:gd name="T27" fmla="*/ 5 h 61"/>
                  <a:gd name="T28" fmla="*/ 8 w 33"/>
                  <a:gd name="T29" fmla="*/ 2 h 61"/>
                  <a:gd name="T30" fmla="*/ 8 w 33"/>
                  <a:gd name="T31" fmla="*/ 1 h 61"/>
                  <a:gd name="T32" fmla="*/ 3 w 33"/>
                  <a:gd name="T33" fmla="*/ 5 h 61"/>
                  <a:gd name="T34" fmla="*/ 0 w 33"/>
                  <a:gd name="T35" fmla="*/ 11 h 61"/>
                  <a:gd name="T36" fmla="*/ 4 w 33"/>
                  <a:gd name="T37" fmla="*/ 15 h 61"/>
                  <a:gd name="T38" fmla="*/ 5 w 33"/>
                  <a:gd name="T39" fmla="*/ 21 h 61"/>
                  <a:gd name="T40" fmla="*/ 5 w 33"/>
                  <a:gd name="T41" fmla="*/ 36 h 61"/>
                  <a:gd name="T42" fmla="*/ 4 w 33"/>
                  <a:gd name="T43" fmla="*/ 50 h 61"/>
                  <a:gd name="T44" fmla="*/ 10 w 33"/>
                  <a:gd name="T45" fmla="*/ 51 h 61"/>
                  <a:gd name="T46" fmla="*/ 16 w 33"/>
                  <a:gd name="T47" fmla="*/ 57 h 61"/>
                  <a:gd name="T48" fmla="*/ 16 w 33"/>
                  <a:gd name="T49" fmla="*/ 61 h 61"/>
                  <a:gd name="T50" fmla="*/ 19 w 33"/>
                  <a:gd name="T51"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61">
                    <a:moveTo>
                      <a:pt x="19" y="58"/>
                    </a:moveTo>
                    <a:lnTo>
                      <a:pt x="19" y="58"/>
                    </a:lnTo>
                    <a:lnTo>
                      <a:pt x="20" y="53"/>
                    </a:lnTo>
                    <a:lnTo>
                      <a:pt x="26" y="47"/>
                    </a:lnTo>
                    <a:lnTo>
                      <a:pt x="33" y="40"/>
                    </a:lnTo>
                    <a:lnTo>
                      <a:pt x="32" y="39"/>
                    </a:lnTo>
                    <a:lnTo>
                      <a:pt x="31" y="39"/>
                    </a:lnTo>
                    <a:lnTo>
                      <a:pt x="25" y="33"/>
                    </a:lnTo>
                    <a:lnTo>
                      <a:pt x="24" y="22"/>
                    </a:lnTo>
                    <a:lnTo>
                      <a:pt x="24" y="22"/>
                    </a:lnTo>
                    <a:lnTo>
                      <a:pt x="23" y="11"/>
                    </a:lnTo>
                    <a:lnTo>
                      <a:pt x="18" y="6"/>
                    </a:lnTo>
                    <a:lnTo>
                      <a:pt x="14" y="0"/>
                    </a:lnTo>
                    <a:lnTo>
                      <a:pt x="9" y="5"/>
                    </a:lnTo>
                    <a:lnTo>
                      <a:pt x="8" y="2"/>
                    </a:lnTo>
                    <a:lnTo>
                      <a:pt x="8" y="1"/>
                    </a:lnTo>
                    <a:lnTo>
                      <a:pt x="3" y="5"/>
                    </a:lnTo>
                    <a:lnTo>
                      <a:pt x="0" y="11"/>
                    </a:lnTo>
                    <a:lnTo>
                      <a:pt x="4" y="15"/>
                    </a:lnTo>
                    <a:lnTo>
                      <a:pt x="5" y="21"/>
                    </a:lnTo>
                    <a:lnTo>
                      <a:pt x="5" y="36"/>
                    </a:lnTo>
                    <a:lnTo>
                      <a:pt x="4" y="50"/>
                    </a:lnTo>
                    <a:lnTo>
                      <a:pt x="10" y="51"/>
                    </a:lnTo>
                    <a:lnTo>
                      <a:pt x="16" y="57"/>
                    </a:lnTo>
                    <a:lnTo>
                      <a:pt x="16" y="61"/>
                    </a:lnTo>
                    <a:lnTo>
                      <a:pt x="19" y="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5" name="SOUTH AMERICA"/>
            <p:cNvGrpSpPr/>
            <p:nvPr/>
          </p:nvGrpSpPr>
          <p:grpSpPr>
            <a:xfrm>
              <a:off x="2783388" y="3582198"/>
              <a:ext cx="1274037" cy="2108918"/>
              <a:chOff x="2783388" y="3582198"/>
              <a:chExt cx="1274037" cy="2108918"/>
            </a:xfrm>
            <a:grpFill/>
          </p:grpSpPr>
          <p:sp>
            <p:nvSpPr>
              <p:cNvPr id="1079" name="Venezuela"/>
              <p:cNvSpPr>
                <a:spLocks/>
              </p:cNvSpPr>
              <p:nvPr/>
            </p:nvSpPr>
            <p:spPr bwMode="auto">
              <a:xfrm>
                <a:off x="3012243" y="3586459"/>
                <a:ext cx="362526" cy="358263"/>
              </a:xfrm>
              <a:custGeom>
                <a:avLst/>
                <a:gdLst>
                  <a:gd name="connsiteX0" fmla="*/ 56645 w 362526"/>
                  <a:gd name="connsiteY0" fmla="*/ 14571 h 358263"/>
                  <a:gd name="connsiteX1" fmla="*/ 53813 w 362526"/>
                  <a:gd name="connsiteY1" fmla="*/ 17412 h 358263"/>
                  <a:gd name="connsiteX2" fmla="*/ 41068 w 362526"/>
                  <a:gd name="connsiteY2" fmla="*/ 24513 h 358263"/>
                  <a:gd name="connsiteX3" fmla="*/ 42484 w 362526"/>
                  <a:gd name="connsiteY3" fmla="*/ 35874 h 358263"/>
                  <a:gd name="connsiteX4" fmla="*/ 43900 w 362526"/>
                  <a:gd name="connsiteY4" fmla="*/ 57178 h 358263"/>
                  <a:gd name="connsiteX5" fmla="*/ 32571 w 362526"/>
                  <a:gd name="connsiteY5" fmla="*/ 71380 h 358263"/>
                  <a:gd name="connsiteX6" fmla="*/ 36819 w 362526"/>
                  <a:gd name="connsiteY6" fmla="*/ 82741 h 358263"/>
                  <a:gd name="connsiteX7" fmla="*/ 41068 w 362526"/>
                  <a:gd name="connsiteY7" fmla="*/ 95523 h 358263"/>
                  <a:gd name="connsiteX8" fmla="*/ 55229 w 362526"/>
                  <a:gd name="connsiteY8" fmla="*/ 95523 h 358263"/>
                  <a:gd name="connsiteX9" fmla="*/ 58061 w 362526"/>
                  <a:gd name="connsiteY9" fmla="*/ 77061 h 358263"/>
                  <a:gd name="connsiteX10" fmla="*/ 49564 w 362526"/>
                  <a:gd name="connsiteY10" fmla="*/ 48656 h 358263"/>
                  <a:gd name="connsiteX11" fmla="*/ 82135 w 362526"/>
                  <a:gd name="connsiteY11" fmla="*/ 27353 h 358263"/>
                  <a:gd name="connsiteX12" fmla="*/ 92048 w 362526"/>
                  <a:gd name="connsiteY12" fmla="*/ 24513 h 358263"/>
                  <a:gd name="connsiteX13" fmla="*/ 107625 w 362526"/>
                  <a:gd name="connsiteY13" fmla="*/ 23092 h 358263"/>
                  <a:gd name="connsiteX14" fmla="*/ 124618 w 362526"/>
                  <a:gd name="connsiteY14" fmla="*/ 25933 h 358263"/>
                  <a:gd name="connsiteX15" fmla="*/ 137364 w 362526"/>
                  <a:gd name="connsiteY15" fmla="*/ 33034 h 358263"/>
                  <a:gd name="connsiteX16" fmla="*/ 147276 w 362526"/>
                  <a:gd name="connsiteY16" fmla="*/ 33034 h 358263"/>
                  <a:gd name="connsiteX17" fmla="*/ 150109 w 362526"/>
                  <a:gd name="connsiteY17" fmla="*/ 41555 h 358263"/>
                  <a:gd name="connsiteX18" fmla="*/ 141612 w 362526"/>
                  <a:gd name="connsiteY18" fmla="*/ 40135 h 358263"/>
                  <a:gd name="connsiteX19" fmla="*/ 137364 w 362526"/>
                  <a:gd name="connsiteY19" fmla="*/ 50076 h 358263"/>
                  <a:gd name="connsiteX20" fmla="*/ 154357 w 362526"/>
                  <a:gd name="connsiteY20" fmla="*/ 51497 h 358263"/>
                  <a:gd name="connsiteX21" fmla="*/ 181263 w 362526"/>
                  <a:gd name="connsiteY21" fmla="*/ 50076 h 358263"/>
                  <a:gd name="connsiteX22" fmla="*/ 194008 w 362526"/>
                  <a:gd name="connsiteY22" fmla="*/ 52917 h 358263"/>
                  <a:gd name="connsiteX23" fmla="*/ 212418 w 362526"/>
                  <a:gd name="connsiteY23" fmla="*/ 64279 h 358263"/>
                  <a:gd name="connsiteX24" fmla="*/ 230827 w 362526"/>
                  <a:gd name="connsiteY24" fmla="*/ 65699 h 358263"/>
                  <a:gd name="connsiteX25" fmla="*/ 242156 w 362526"/>
                  <a:gd name="connsiteY25" fmla="*/ 57178 h 358263"/>
                  <a:gd name="connsiteX26" fmla="*/ 252069 w 362526"/>
                  <a:gd name="connsiteY26" fmla="*/ 48656 h 358263"/>
                  <a:gd name="connsiteX27" fmla="*/ 280391 w 362526"/>
                  <a:gd name="connsiteY27" fmla="*/ 44396 h 358263"/>
                  <a:gd name="connsiteX28" fmla="*/ 310130 w 362526"/>
                  <a:gd name="connsiteY28" fmla="*/ 47236 h 358263"/>
                  <a:gd name="connsiteX29" fmla="*/ 305881 w 362526"/>
                  <a:gd name="connsiteY29" fmla="*/ 51497 h 358263"/>
                  <a:gd name="connsiteX30" fmla="*/ 298801 w 362526"/>
                  <a:gd name="connsiteY30" fmla="*/ 54337 h 358263"/>
                  <a:gd name="connsiteX31" fmla="*/ 284640 w 362526"/>
                  <a:gd name="connsiteY31" fmla="*/ 57178 h 358263"/>
                  <a:gd name="connsiteX32" fmla="*/ 293136 w 362526"/>
                  <a:gd name="connsiteY32" fmla="*/ 64279 h 358263"/>
                  <a:gd name="connsiteX33" fmla="*/ 298801 w 362526"/>
                  <a:gd name="connsiteY33" fmla="*/ 72800 h 358263"/>
                  <a:gd name="connsiteX34" fmla="*/ 303049 w 362526"/>
                  <a:gd name="connsiteY34" fmla="*/ 71380 h 358263"/>
                  <a:gd name="connsiteX35" fmla="*/ 314378 w 362526"/>
                  <a:gd name="connsiteY35" fmla="*/ 78481 h 358263"/>
                  <a:gd name="connsiteX36" fmla="*/ 318627 w 362526"/>
                  <a:gd name="connsiteY36" fmla="*/ 72800 h 358263"/>
                  <a:gd name="connsiteX37" fmla="*/ 324291 w 362526"/>
                  <a:gd name="connsiteY37" fmla="*/ 79901 h 358263"/>
                  <a:gd name="connsiteX38" fmla="*/ 335620 w 362526"/>
                  <a:gd name="connsiteY38" fmla="*/ 84162 h 358263"/>
                  <a:gd name="connsiteX39" fmla="*/ 335620 w 362526"/>
                  <a:gd name="connsiteY39" fmla="*/ 92683 h 358263"/>
                  <a:gd name="connsiteX40" fmla="*/ 329955 w 362526"/>
                  <a:gd name="connsiteY40" fmla="*/ 104045 h 358263"/>
                  <a:gd name="connsiteX41" fmla="*/ 318627 w 362526"/>
                  <a:gd name="connsiteY41" fmla="*/ 111146 h 358263"/>
                  <a:gd name="connsiteX42" fmla="*/ 325707 w 362526"/>
                  <a:gd name="connsiteY42" fmla="*/ 116827 h 358263"/>
                  <a:gd name="connsiteX43" fmla="*/ 338452 w 362526"/>
                  <a:gd name="connsiteY43" fmla="*/ 113986 h 358263"/>
                  <a:gd name="connsiteX44" fmla="*/ 355446 w 362526"/>
                  <a:gd name="connsiteY44" fmla="*/ 112566 h 358263"/>
                  <a:gd name="connsiteX45" fmla="*/ 362526 w 362526"/>
                  <a:gd name="connsiteY45" fmla="*/ 116827 h 358263"/>
                  <a:gd name="connsiteX46" fmla="*/ 346949 w 362526"/>
                  <a:gd name="connsiteY46" fmla="*/ 133869 h 358263"/>
                  <a:gd name="connsiteX47" fmla="*/ 337036 w 362526"/>
                  <a:gd name="connsiteY47" fmla="*/ 149492 h 358263"/>
                  <a:gd name="connsiteX48" fmla="*/ 348365 w 362526"/>
                  <a:gd name="connsiteY48" fmla="*/ 159433 h 358263"/>
                  <a:gd name="connsiteX49" fmla="*/ 334204 w 362526"/>
                  <a:gd name="connsiteY49" fmla="*/ 169375 h 358263"/>
                  <a:gd name="connsiteX50" fmla="*/ 321459 w 362526"/>
                  <a:gd name="connsiteY50" fmla="*/ 170795 h 358263"/>
                  <a:gd name="connsiteX51" fmla="*/ 317210 w 362526"/>
                  <a:gd name="connsiteY51" fmla="*/ 170795 h 358263"/>
                  <a:gd name="connsiteX52" fmla="*/ 325707 w 362526"/>
                  <a:gd name="connsiteY52" fmla="*/ 183577 h 358263"/>
                  <a:gd name="connsiteX53" fmla="*/ 315794 w 362526"/>
                  <a:gd name="connsiteY53" fmla="*/ 194938 h 358263"/>
                  <a:gd name="connsiteX54" fmla="*/ 325707 w 362526"/>
                  <a:gd name="connsiteY54" fmla="*/ 210561 h 358263"/>
                  <a:gd name="connsiteX55" fmla="*/ 335620 w 362526"/>
                  <a:gd name="connsiteY55" fmla="*/ 221923 h 358263"/>
                  <a:gd name="connsiteX56" fmla="*/ 331372 w 362526"/>
                  <a:gd name="connsiteY56" fmla="*/ 230444 h 358263"/>
                  <a:gd name="connsiteX57" fmla="*/ 321459 w 362526"/>
                  <a:gd name="connsiteY57" fmla="*/ 236125 h 358263"/>
                  <a:gd name="connsiteX58" fmla="*/ 311546 w 362526"/>
                  <a:gd name="connsiteY58" fmla="*/ 241806 h 358263"/>
                  <a:gd name="connsiteX59" fmla="*/ 294553 w 362526"/>
                  <a:gd name="connsiteY59" fmla="*/ 248907 h 358263"/>
                  <a:gd name="connsiteX60" fmla="*/ 277559 w 362526"/>
                  <a:gd name="connsiteY60" fmla="*/ 256008 h 358263"/>
                  <a:gd name="connsiteX61" fmla="*/ 273311 w 362526"/>
                  <a:gd name="connsiteY61" fmla="*/ 264529 h 358263"/>
                  <a:gd name="connsiteX62" fmla="*/ 260566 w 362526"/>
                  <a:gd name="connsiteY62" fmla="*/ 254587 h 358263"/>
                  <a:gd name="connsiteX63" fmla="*/ 246405 w 362526"/>
                  <a:gd name="connsiteY63" fmla="*/ 257428 h 358263"/>
                  <a:gd name="connsiteX64" fmla="*/ 246405 w 362526"/>
                  <a:gd name="connsiteY64" fmla="*/ 250327 h 358263"/>
                  <a:gd name="connsiteX65" fmla="*/ 246405 w 362526"/>
                  <a:gd name="connsiteY65" fmla="*/ 247486 h 358263"/>
                  <a:gd name="connsiteX66" fmla="*/ 219498 w 362526"/>
                  <a:gd name="connsiteY66" fmla="*/ 248907 h 358263"/>
                  <a:gd name="connsiteX67" fmla="*/ 236492 w 362526"/>
                  <a:gd name="connsiteY67" fmla="*/ 271630 h 358263"/>
                  <a:gd name="connsiteX68" fmla="*/ 236492 w 362526"/>
                  <a:gd name="connsiteY68" fmla="*/ 288673 h 358263"/>
                  <a:gd name="connsiteX69" fmla="*/ 237908 w 362526"/>
                  <a:gd name="connsiteY69" fmla="*/ 290093 h 358263"/>
                  <a:gd name="connsiteX70" fmla="*/ 239324 w 362526"/>
                  <a:gd name="connsiteY70" fmla="*/ 292933 h 358263"/>
                  <a:gd name="connsiteX71" fmla="*/ 240740 w 362526"/>
                  <a:gd name="connsiteY71" fmla="*/ 297194 h 358263"/>
                  <a:gd name="connsiteX72" fmla="*/ 240740 w 362526"/>
                  <a:gd name="connsiteY72" fmla="*/ 300034 h 358263"/>
                  <a:gd name="connsiteX73" fmla="*/ 240740 w 362526"/>
                  <a:gd name="connsiteY73" fmla="*/ 302875 h 358263"/>
                  <a:gd name="connsiteX74" fmla="*/ 257733 w 362526"/>
                  <a:gd name="connsiteY74" fmla="*/ 307135 h 358263"/>
                  <a:gd name="connsiteX75" fmla="*/ 253485 w 362526"/>
                  <a:gd name="connsiteY75" fmla="*/ 312816 h 358263"/>
                  <a:gd name="connsiteX76" fmla="*/ 237908 w 362526"/>
                  <a:gd name="connsiteY76" fmla="*/ 319917 h 358263"/>
                  <a:gd name="connsiteX77" fmla="*/ 233659 w 362526"/>
                  <a:gd name="connsiteY77" fmla="*/ 335540 h 358263"/>
                  <a:gd name="connsiteX78" fmla="*/ 230827 w 362526"/>
                  <a:gd name="connsiteY78" fmla="*/ 332699 h 358263"/>
                  <a:gd name="connsiteX79" fmla="*/ 229411 w 362526"/>
                  <a:gd name="connsiteY79" fmla="*/ 331279 h 358263"/>
                  <a:gd name="connsiteX80" fmla="*/ 215250 w 362526"/>
                  <a:gd name="connsiteY80" fmla="*/ 341221 h 358263"/>
                  <a:gd name="connsiteX81" fmla="*/ 201089 w 362526"/>
                  <a:gd name="connsiteY81" fmla="*/ 354002 h 358263"/>
                  <a:gd name="connsiteX82" fmla="*/ 201089 w 362526"/>
                  <a:gd name="connsiteY82" fmla="*/ 348322 h 358263"/>
                  <a:gd name="connsiteX83" fmla="*/ 199673 w 362526"/>
                  <a:gd name="connsiteY83" fmla="*/ 344061 h 358263"/>
                  <a:gd name="connsiteX84" fmla="*/ 196840 w 362526"/>
                  <a:gd name="connsiteY84" fmla="*/ 346901 h 358263"/>
                  <a:gd name="connsiteX85" fmla="*/ 182679 w 362526"/>
                  <a:gd name="connsiteY85" fmla="*/ 358263 h 358263"/>
                  <a:gd name="connsiteX86" fmla="*/ 168518 w 362526"/>
                  <a:gd name="connsiteY86" fmla="*/ 349742 h 358263"/>
                  <a:gd name="connsiteX87" fmla="*/ 158605 w 362526"/>
                  <a:gd name="connsiteY87" fmla="*/ 341221 h 358263"/>
                  <a:gd name="connsiteX88" fmla="*/ 158605 w 362526"/>
                  <a:gd name="connsiteY88" fmla="*/ 308556 h 358263"/>
                  <a:gd name="connsiteX89" fmla="*/ 140196 w 362526"/>
                  <a:gd name="connsiteY89" fmla="*/ 295774 h 358263"/>
                  <a:gd name="connsiteX90" fmla="*/ 151525 w 362526"/>
                  <a:gd name="connsiteY90" fmla="*/ 280151 h 358263"/>
                  <a:gd name="connsiteX91" fmla="*/ 151525 w 362526"/>
                  <a:gd name="connsiteY91" fmla="*/ 264529 h 358263"/>
                  <a:gd name="connsiteX92" fmla="*/ 145860 w 362526"/>
                  <a:gd name="connsiteY92" fmla="*/ 246066 h 358263"/>
                  <a:gd name="connsiteX93" fmla="*/ 143028 w 362526"/>
                  <a:gd name="connsiteY93" fmla="*/ 234704 h 358263"/>
                  <a:gd name="connsiteX94" fmla="*/ 144444 w 362526"/>
                  <a:gd name="connsiteY94" fmla="*/ 217662 h 358263"/>
                  <a:gd name="connsiteX95" fmla="*/ 154357 w 362526"/>
                  <a:gd name="connsiteY95" fmla="*/ 197779 h 358263"/>
                  <a:gd name="connsiteX96" fmla="*/ 155773 w 362526"/>
                  <a:gd name="connsiteY96" fmla="*/ 192098 h 358263"/>
                  <a:gd name="connsiteX97" fmla="*/ 147276 w 362526"/>
                  <a:gd name="connsiteY97" fmla="*/ 184997 h 358263"/>
                  <a:gd name="connsiteX98" fmla="*/ 126035 w 362526"/>
                  <a:gd name="connsiteY98" fmla="*/ 189258 h 358263"/>
                  <a:gd name="connsiteX99" fmla="*/ 116122 w 362526"/>
                  <a:gd name="connsiteY99" fmla="*/ 190678 h 358263"/>
                  <a:gd name="connsiteX100" fmla="*/ 103377 w 362526"/>
                  <a:gd name="connsiteY100" fmla="*/ 187837 h 358263"/>
                  <a:gd name="connsiteX101" fmla="*/ 93464 w 362526"/>
                  <a:gd name="connsiteY101" fmla="*/ 179316 h 358263"/>
                  <a:gd name="connsiteX102" fmla="*/ 93464 w 362526"/>
                  <a:gd name="connsiteY102" fmla="*/ 177896 h 358263"/>
                  <a:gd name="connsiteX103" fmla="*/ 96296 w 362526"/>
                  <a:gd name="connsiteY103" fmla="*/ 176476 h 358263"/>
                  <a:gd name="connsiteX104" fmla="*/ 93464 w 362526"/>
                  <a:gd name="connsiteY104" fmla="*/ 175055 h 358263"/>
                  <a:gd name="connsiteX105" fmla="*/ 56645 w 362526"/>
                  <a:gd name="connsiteY105" fmla="*/ 162273 h 358263"/>
                  <a:gd name="connsiteX106" fmla="*/ 53813 w 362526"/>
                  <a:gd name="connsiteY106" fmla="*/ 162273 h 358263"/>
                  <a:gd name="connsiteX107" fmla="*/ 49564 w 362526"/>
                  <a:gd name="connsiteY107" fmla="*/ 162273 h 358263"/>
                  <a:gd name="connsiteX108" fmla="*/ 35403 w 362526"/>
                  <a:gd name="connsiteY108" fmla="*/ 160853 h 358263"/>
                  <a:gd name="connsiteX109" fmla="*/ 28322 w 362526"/>
                  <a:gd name="connsiteY109" fmla="*/ 158013 h 358263"/>
                  <a:gd name="connsiteX110" fmla="*/ 15577 w 362526"/>
                  <a:gd name="connsiteY110" fmla="*/ 149492 h 358263"/>
                  <a:gd name="connsiteX111" fmla="*/ 11329 w 362526"/>
                  <a:gd name="connsiteY111" fmla="*/ 142390 h 358263"/>
                  <a:gd name="connsiteX112" fmla="*/ 18410 w 362526"/>
                  <a:gd name="connsiteY112" fmla="*/ 132449 h 358263"/>
                  <a:gd name="connsiteX113" fmla="*/ 22658 w 362526"/>
                  <a:gd name="connsiteY113" fmla="*/ 123928 h 358263"/>
                  <a:gd name="connsiteX114" fmla="*/ 18410 w 362526"/>
                  <a:gd name="connsiteY114" fmla="*/ 112566 h 358263"/>
                  <a:gd name="connsiteX115" fmla="*/ 14161 w 362526"/>
                  <a:gd name="connsiteY115" fmla="*/ 99784 h 358263"/>
                  <a:gd name="connsiteX116" fmla="*/ 14161 w 362526"/>
                  <a:gd name="connsiteY116" fmla="*/ 98364 h 358263"/>
                  <a:gd name="connsiteX117" fmla="*/ 5665 w 362526"/>
                  <a:gd name="connsiteY117" fmla="*/ 89843 h 358263"/>
                  <a:gd name="connsiteX118" fmla="*/ 0 w 362526"/>
                  <a:gd name="connsiteY118" fmla="*/ 92683 h 358263"/>
                  <a:gd name="connsiteX119" fmla="*/ 7081 w 362526"/>
                  <a:gd name="connsiteY119" fmla="*/ 79901 h 358263"/>
                  <a:gd name="connsiteX120" fmla="*/ 15577 w 362526"/>
                  <a:gd name="connsiteY120" fmla="*/ 55757 h 358263"/>
                  <a:gd name="connsiteX121" fmla="*/ 31155 w 362526"/>
                  <a:gd name="connsiteY121" fmla="*/ 38715 h 358263"/>
                  <a:gd name="connsiteX122" fmla="*/ 36819 w 362526"/>
                  <a:gd name="connsiteY122" fmla="*/ 24513 h 358263"/>
                  <a:gd name="connsiteX123" fmla="*/ 92700 w 362526"/>
                  <a:gd name="connsiteY123" fmla="*/ 0 h 358263"/>
                  <a:gd name="connsiteX124" fmla="*/ 98349 w 362526"/>
                  <a:gd name="connsiteY124" fmla="*/ 8474 h 358263"/>
                  <a:gd name="connsiteX125" fmla="*/ 95525 w 362526"/>
                  <a:gd name="connsiteY125" fmla="*/ 15536 h 358263"/>
                  <a:gd name="connsiteX126" fmla="*/ 88463 w 362526"/>
                  <a:gd name="connsiteY126" fmla="*/ 21185 h 358263"/>
                  <a:gd name="connsiteX127" fmla="*/ 84226 w 362526"/>
                  <a:gd name="connsiteY127" fmla="*/ 14123 h 358263"/>
                  <a:gd name="connsiteX128" fmla="*/ 85638 w 362526"/>
                  <a:gd name="connsiteY128" fmla="*/ 4237 h 358263"/>
                  <a:gd name="connsiteX129" fmla="*/ 92700 w 362526"/>
                  <a:gd name="connsiteY129" fmla="*/ 0 h 3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2526" h="358263">
                    <a:moveTo>
                      <a:pt x="56645" y="14571"/>
                    </a:moveTo>
                    <a:lnTo>
                      <a:pt x="53813" y="17412"/>
                    </a:lnTo>
                    <a:cubicBezTo>
                      <a:pt x="53813" y="17412"/>
                      <a:pt x="41068" y="23092"/>
                      <a:pt x="41068" y="24513"/>
                    </a:cubicBezTo>
                    <a:cubicBezTo>
                      <a:pt x="41068" y="27353"/>
                      <a:pt x="42484" y="33034"/>
                      <a:pt x="42484" y="35874"/>
                    </a:cubicBezTo>
                    <a:cubicBezTo>
                      <a:pt x="43900" y="37295"/>
                      <a:pt x="43900" y="57178"/>
                      <a:pt x="43900" y="57178"/>
                    </a:cubicBezTo>
                    <a:cubicBezTo>
                      <a:pt x="43900" y="57178"/>
                      <a:pt x="33987" y="69960"/>
                      <a:pt x="32571" y="71380"/>
                    </a:cubicBezTo>
                    <a:cubicBezTo>
                      <a:pt x="31155" y="74220"/>
                      <a:pt x="36819" y="82741"/>
                      <a:pt x="36819" y="82741"/>
                    </a:cubicBezTo>
                    <a:lnTo>
                      <a:pt x="41068" y="95523"/>
                    </a:lnTo>
                    <a:cubicBezTo>
                      <a:pt x="41068" y="95523"/>
                      <a:pt x="52396" y="96944"/>
                      <a:pt x="55229" y="95523"/>
                    </a:cubicBezTo>
                    <a:cubicBezTo>
                      <a:pt x="56645" y="94103"/>
                      <a:pt x="59477" y="88422"/>
                      <a:pt x="58061" y="77061"/>
                    </a:cubicBezTo>
                    <a:cubicBezTo>
                      <a:pt x="55229" y="67119"/>
                      <a:pt x="52396" y="58598"/>
                      <a:pt x="49564" y="48656"/>
                    </a:cubicBezTo>
                    <a:cubicBezTo>
                      <a:pt x="46732" y="38715"/>
                      <a:pt x="82135" y="27353"/>
                      <a:pt x="82135" y="27353"/>
                    </a:cubicBezTo>
                    <a:lnTo>
                      <a:pt x="92048" y="24513"/>
                    </a:lnTo>
                    <a:cubicBezTo>
                      <a:pt x="92048" y="24513"/>
                      <a:pt x="101961" y="23092"/>
                      <a:pt x="107625" y="23092"/>
                    </a:cubicBezTo>
                    <a:cubicBezTo>
                      <a:pt x="113290" y="23092"/>
                      <a:pt x="120370" y="24513"/>
                      <a:pt x="124618" y="25933"/>
                    </a:cubicBezTo>
                    <a:cubicBezTo>
                      <a:pt x="128867" y="27353"/>
                      <a:pt x="134531" y="31614"/>
                      <a:pt x="137364" y="33034"/>
                    </a:cubicBezTo>
                    <a:cubicBezTo>
                      <a:pt x="138780" y="34454"/>
                      <a:pt x="144444" y="34454"/>
                      <a:pt x="147276" y="33034"/>
                    </a:cubicBezTo>
                    <a:cubicBezTo>
                      <a:pt x="148692" y="33034"/>
                      <a:pt x="150109" y="41555"/>
                      <a:pt x="150109" y="41555"/>
                    </a:cubicBezTo>
                    <a:lnTo>
                      <a:pt x="141612" y="40135"/>
                    </a:lnTo>
                    <a:lnTo>
                      <a:pt x="137364" y="50076"/>
                    </a:lnTo>
                    <a:cubicBezTo>
                      <a:pt x="137364" y="50076"/>
                      <a:pt x="152941" y="51497"/>
                      <a:pt x="154357" y="51497"/>
                    </a:cubicBezTo>
                    <a:cubicBezTo>
                      <a:pt x="157189" y="50076"/>
                      <a:pt x="181263" y="50076"/>
                      <a:pt x="181263" y="50076"/>
                    </a:cubicBezTo>
                    <a:lnTo>
                      <a:pt x="194008" y="52917"/>
                    </a:lnTo>
                    <a:cubicBezTo>
                      <a:pt x="194008" y="52917"/>
                      <a:pt x="209585" y="62858"/>
                      <a:pt x="212418" y="64279"/>
                    </a:cubicBezTo>
                    <a:cubicBezTo>
                      <a:pt x="213834" y="64279"/>
                      <a:pt x="230827" y="65699"/>
                      <a:pt x="230827" y="65699"/>
                    </a:cubicBezTo>
                    <a:lnTo>
                      <a:pt x="242156" y="57178"/>
                    </a:lnTo>
                    <a:lnTo>
                      <a:pt x="252069" y="48656"/>
                    </a:lnTo>
                    <a:cubicBezTo>
                      <a:pt x="252069" y="48656"/>
                      <a:pt x="277559" y="44396"/>
                      <a:pt x="280391" y="44396"/>
                    </a:cubicBezTo>
                    <a:cubicBezTo>
                      <a:pt x="284640" y="44396"/>
                      <a:pt x="310130" y="47236"/>
                      <a:pt x="310130" y="47236"/>
                    </a:cubicBezTo>
                    <a:lnTo>
                      <a:pt x="305881" y="51497"/>
                    </a:lnTo>
                    <a:lnTo>
                      <a:pt x="298801" y="54337"/>
                    </a:lnTo>
                    <a:lnTo>
                      <a:pt x="284640" y="57178"/>
                    </a:lnTo>
                    <a:lnTo>
                      <a:pt x="293136" y="64279"/>
                    </a:lnTo>
                    <a:lnTo>
                      <a:pt x="298801" y="72800"/>
                    </a:lnTo>
                    <a:lnTo>
                      <a:pt x="303049" y="71380"/>
                    </a:lnTo>
                    <a:lnTo>
                      <a:pt x="314378" y="78481"/>
                    </a:lnTo>
                    <a:lnTo>
                      <a:pt x="318627" y="72800"/>
                    </a:lnTo>
                    <a:lnTo>
                      <a:pt x="324291" y="79901"/>
                    </a:lnTo>
                    <a:lnTo>
                      <a:pt x="335620" y="84162"/>
                    </a:lnTo>
                    <a:lnTo>
                      <a:pt x="335620" y="92683"/>
                    </a:lnTo>
                    <a:lnTo>
                      <a:pt x="329955" y="104045"/>
                    </a:lnTo>
                    <a:lnTo>
                      <a:pt x="318627" y="111146"/>
                    </a:lnTo>
                    <a:lnTo>
                      <a:pt x="325707" y="116827"/>
                    </a:lnTo>
                    <a:lnTo>
                      <a:pt x="338452" y="113986"/>
                    </a:lnTo>
                    <a:lnTo>
                      <a:pt x="355446" y="112566"/>
                    </a:lnTo>
                    <a:lnTo>
                      <a:pt x="362526" y="116827"/>
                    </a:lnTo>
                    <a:lnTo>
                      <a:pt x="346949" y="133869"/>
                    </a:lnTo>
                    <a:lnTo>
                      <a:pt x="337036" y="149492"/>
                    </a:lnTo>
                    <a:lnTo>
                      <a:pt x="348365" y="159433"/>
                    </a:lnTo>
                    <a:lnTo>
                      <a:pt x="334204" y="169375"/>
                    </a:lnTo>
                    <a:lnTo>
                      <a:pt x="321459" y="170795"/>
                    </a:lnTo>
                    <a:lnTo>
                      <a:pt x="317210" y="170795"/>
                    </a:lnTo>
                    <a:lnTo>
                      <a:pt x="325707" y="183577"/>
                    </a:lnTo>
                    <a:lnTo>
                      <a:pt x="315794" y="194938"/>
                    </a:lnTo>
                    <a:lnTo>
                      <a:pt x="325707" y="210561"/>
                    </a:lnTo>
                    <a:lnTo>
                      <a:pt x="335620" y="221923"/>
                    </a:lnTo>
                    <a:lnTo>
                      <a:pt x="331372" y="230444"/>
                    </a:lnTo>
                    <a:lnTo>
                      <a:pt x="321459" y="236125"/>
                    </a:lnTo>
                    <a:lnTo>
                      <a:pt x="311546" y="241806"/>
                    </a:lnTo>
                    <a:lnTo>
                      <a:pt x="294553" y="248907"/>
                    </a:lnTo>
                    <a:cubicBezTo>
                      <a:pt x="294553" y="248907"/>
                      <a:pt x="283224" y="251747"/>
                      <a:pt x="277559" y="256008"/>
                    </a:cubicBezTo>
                    <a:cubicBezTo>
                      <a:pt x="274727" y="258848"/>
                      <a:pt x="273311" y="261689"/>
                      <a:pt x="273311" y="264529"/>
                    </a:cubicBezTo>
                    <a:lnTo>
                      <a:pt x="260566" y="254587"/>
                    </a:lnTo>
                    <a:lnTo>
                      <a:pt x="246405" y="257428"/>
                    </a:lnTo>
                    <a:lnTo>
                      <a:pt x="246405" y="250327"/>
                    </a:lnTo>
                    <a:lnTo>
                      <a:pt x="246405" y="247486"/>
                    </a:lnTo>
                    <a:lnTo>
                      <a:pt x="219498" y="248907"/>
                    </a:lnTo>
                    <a:lnTo>
                      <a:pt x="236492" y="271630"/>
                    </a:lnTo>
                    <a:lnTo>
                      <a:pt x="236492" y="288673"/>
                    </a:lnTo>
                    <a:lnTo>
                      <a:pt x="237908" y="290093"/>
                    </a:lnTo>
                    <a:cubicBezTo>
                      <a:pt x="237908" y="290093"/>
                      <a:pt x="237908" y="291513"/>
                      <a:pt x="239324" y="292933"/>
                    </a:cubicBezTo>
                    <a:cubicBezTo>
                      <a:pt x="240740" y="294353"/>
                      <a:pt x="240740" y="295774"/>
                      <a:pt x="240740" y="297194"/>
                    </a:cubicBezTo>
                    <a:cubicBezTo>
                      <a:pt x="240740" y="298614"/>
                      <a:pt x="240740" y="300034"/>
                      <a:pt x="240740" y="300034"/>
                    </a:cubicBezTo>
                    <a:lnTo>
                      <a:pt x="240740" y="302875"/>
                    </a:lnTo>
                    <a:lnTo>
                      <a:pt x="257733" y="307135"/>
                    </a:lnTo>
                    <a:lnTo>
                      <a:pt x="253485" y="312816"/>
                    </a:lnTo>
                    <a:lnTo>
                      <a:pt x="237908" y="319917"/>
                    </a:lnTo>
                    <a:lnTo>
                      <a:pt x="233659" y="335540"/>
                    </a:lnTo>
                    <a:lnTo>
                      <a:pt x="230827" y="332699"/>
                    </a:lnTo>
                    <a:lnTo>
                      <a:pt x="229411" y="331279"/>
                    </a:lnTo>
                    <a:lnTo>
                      <a:pt x="215250" y="341221"/>
                    </a:lnTo>
                    <a:lnTo>
                      <a:pt x="201089" y="354002"/>
                    </a:lnTo>
                    <a:lnTo>
                      <a:pt x="201089" y="348322"/>
                    </a:lnTo>
                    <a:lnTo>
                      <a:pt x="199673" y="344061"/>
                    </a:lnTo>
                    <a:lnTo>
                      <a:pt x="196840" y="346901"/>
                    </a:lnTo>
                    <a:cubicBezTo>
                      <a:pt x="196840" y="346901"/>
                      <a:pt x="186928" y="354002"/>
                      <a:pt x="182679" y="358263"/>
                    </a:cubicBezTo>
                    <a:cubicBezTo>
                      <a:pt x="181263" y="358263"/>
                      <a:pt x="174183" y="354002"/>
                      <a:pt x="168518" y="349742"/>
                    </a:cubicBezTo>
                    <a:cubicBezTo>
                      <a:pt x="164270" y="346901"/>
                      <a:pt x="160021" y="342641"/>
                      <a:pt x="158605" y="341221"/>
                    </a:cubicBezTo>
                    <a:lnTo>
                      <a:pt x="158605" y="308556"/>
                    </a:lnTo>
                    <a:lnTo>
                      <a:pt x="140196" y="295774"/>
                    </a:lnTo>
                    <a:lnTo>
                      <a:pt x="151525" y="280151"/>
                    </a:lnTo>
                    <a:cubicBezTo>
                      <a:pt x="151525" y="280151"/>
                      <a:pt x="151525" y="273050"/>
                      <a:pt x="151525" y="264529"/>
                    </a:cubicBezTo>
                    <a:cubicBezTo>
                      <a:pt x="150109" y="257428"/>
                      <a:pt x="150109" y="248907"/>
                      <a:pt x="145860" y="246066"/>
                    </a:cubicBezTo>
                    <a:cubicBezTo>
                      <a:pt x="144444" y="246066"/>
                      <a:pt x="143028" y="240385"/>
                      <a:pt x="143028" y="234704"/>
                    </a:cubicBezTo>
                    <a:cubicBezTo>
                      <a:pt x="143028" y="226183"/>
                      <a:pt x="144444" y="217662"/>
                      <a:pt x="144444" y="217662"/>
                    </a:cubicBezTo>
                    <a:cubicBezTo>
                      <a:pt x="144444" y="217662"/>
                      <a:pt x="148692" y="206300"/>
                      <a:pt x="154357" y="197779"/>
                    </a:cubicBezTo>
                    <a:cubicBezTo>
                      <a:pt x="155773" y="196359"/>
                      <a:pt x="155773" y="194938"/>
                      <a:pt x="155773" y="192098"/>
                    </a:cubicBezTo>
                    <a:cubicBezTo>
                      <a:pt x="155773" y="184997"/>
                      <a:pt x="147276" y="184997"/>
                      <a:pt x="147276" y="184997"/>
                    </a:cubicBezTo>
                    <a:cubicBezTo>
                      <a:pt x="147276" y="184997"/>
                      <a:pt x="133115" y="187837"/>
                      <a:pt x="126035" y="189258"/>
                    </a:cubicBezTo>
                    <a:cubicBezTo>
                      <a:pt x="120370" y="189258"/>
                      <a:pt x="118954" y="190678"/>
                      <a:pt x="116122" y="190678"/>
                    </a:cubicBezTo>
                    <a:cubicBezTo>
                      <a:pt x="113290" y="190678"/>
                      <a:pt x="110457" y="190678"/>
                      <a:pt x="103377" y="187837"/>
                    </a:cubicBezTo>
                    <a:cubicBezTo>
                      <a:pt x="93464" y="183577"/>
                      <a:pt x="93464" y="180736"/>
                      <a:pt x="93464" y="179316"/>
                    </a:cubicBezTo>
                    <a:cubicBezTo>
                      <a:pt x="93464" y="179316"/>
                      <a:pt x="93464" y="179316"/>
                      <a:pt x="93464" y="177896"/>
                    </a:cubicBezTo>
                    <a:lnTo>
                      <a:pt x="96296" y="176476"/>
                    </a:lnTo>
                    <a:lnTo>
                      <a:pt x="93464" y="175055"/>
                    </a:lnTo>
                    <a:cubicBezTo>
                      <a:pt x="92048" y="175055"/>
                      <a:pt x="69390" y="162273"/>
                      <a:pt x="56645" y="162273"/>
                    </a:cubicBezTo>
                    <a:cubicBezTo>
                      <a:pt x="55229" y="162273"/>
                      <a:pt x="55229" y="162273"/>
                      <a:pt x="53813" y="162273"/>
                    </a:cubicBezTo>
                    <a:cubicBezTo>
                      <a:pt x="52396" y="162273"/>
                      <a:pt x="50980" y="162273"/>
                      <a:pt x="49564" y="162273"/>
                    </a:cubicBezTo>
                    <a:cubicBezTo>
                      <a:pt x="45316" y="162273"/>
                      <a:pt x="39651" y="162273"/>
                      <a:pt x="35403" y="160853"/>
                    </a:cubicBezTo>
                    <a:cubicBezTo>
                      <a:pt x="32571" y="159433"/>
                      <a:pt x="29739" y="158013"/>
                      <a:pt x="28322" y="158013"/>
                    </a:cubicBezTo>
                    <a:cubicBezTo>
                      <a:pt x="28322" y="158013"/>
                      <a:pt x="26906" y="156593"/>
                      <a:pt x="15577" y="149492"/>
                    </a:cubicBezTo>
                    <a:cubicBezTo>
                      <a:pt x="11329" y="146651"/>
                      <a:pt x="11329" y="143811"/>
                      <a:pt x="11329" y="142390"/>
                    </a:cubicBezTo>
                    <a:cubicBezTo>
                      <a:pt x="11329" y="139550"/>
                      <a:pt x="15577" y="135289"/>
                      <a:pt x="18410" y="132449"/>
                    </a:cubicBezTo>
                    <a:cubicBezTo>
                      <a:pt x="21242" y="129609"/>
                      <a:pt x="22658" y="126768"/>
                      <a:pt x="22658" y="123928"/>
                    </a:cubicBezTo>
                    <a:cubicBezTo>
                      <a:pt x="22658" y="121087"/>
                      <a:pt x="19826" y="116827"/>
                      <a:pt x="18410" y="112566"/>
                    </a:cubicBezTo>
                    <a:cubicBezTo>
                      <a:pt x="14161" y="106885"/>
                      <a:pt x="14161" y="99784"/>
                      <a:pt x="14161" y="99784"/>
                    </a:cubicBezTo>
                    <a:lnTo>
                      <a:pt x="14161" y="98364"/>
                    </a:lnTo>
                    <a:lnTo>
                      <a:pt x="5665" y="89843"/>
                    </a:lnTo>
                    <a:lnTo>
                      <a:pt x="0" y="92683"/>
                    </a:lnTo>
                    <a:lnTo>
                      <a:pt x="7081" y="79901"/>
                    </a:lnTo>
                    <a:lnTo>
                      <a:pt x="15577" y="55757"/>
                    </a:lnTo>
                    <a:lnTo>
                      <a:pt x="31155" y="38715"/>
                    </a:lnTo>
                    <a:lnTo>
                      <a:pt x="36819" y="24513"/>
                    </a:lnTo>
                    <a:close/>
                    <a:moveTo>
                      <a:pt x="92700" y="0"/>
                    </a:moveTo>
                    <a:lnTo>
                      <a:pt x="98349" y="8474"/>
                    </a:lnTo>
                    <a:lnTo>
                      <a:pt x="95525" y="15536"/>
                    </a:lnTo>
                    <a:lnTo>
                      <a:pt x="88463" y="21185"/>
                    </a:lnTo>
                    <a:lnTo>
                      <a:pt x="84226" y="14123"/>
                    </a:lnTo>
                    <a:cubicBezTo>
                      <a:pt x="84226" y="14123"/>
                      <a:pt x="84226" y="7062"/>
                      <a:pt x="85638" y="4237"/>
                    </a:cubicBezTo>
                    <a:cubicBezTo>
                      <a:pt x="85638" y="1412"/>
                      <a:pt x="92700" y="0"/>
                      <a:pt x="92700"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80" name="Uruguay"/>
              <p:cNvSpPr>
                <a:spLocks/>
              </p:cNvSpPr>
              <p:nvPr/>
            </p:nvSpPr>
            <p:spPr bwMode="auto">
              <a:xfrm>
                <a:off x="3506575" y="4909332"/>
                <a:ext cx="129473" cy="141231"/>
              </a:xfrm>
              <a:custGeom>
                <a:avLst/>
                <a:gdLst>
                  <a:gd name="T0" fmla="*/ 86 w 91"/>
                  <a:gd name="T1" fmla="*/ 89 h 100"/>
                  <a:gd name="T2" fmla="*/ 86 w 91"/>
                  <a:gd name="T3" fmla="*/ 89 h 100"/>
                  <a:gd name="T4" fmla="*/ 91 w 91"/>
                  <a:gd name="T5" fmla="*/ 79 h 100"/>
                  <a:gd name="T6" fmla="*/ 87 w 91"/>
                  <a:gd name="T7" fmla="*/ 73 h 100"/>
                  <a:gd name="T8" fmla="*/ 86 w 91"/>
                  <a:gd name="T9" fmla="*/ 68 h 100"/>
                  <a:gd name="T10" fmla="*/ 87 w 91"/>
                  <a:gd name="T11" fmla="*/ 61 h 100"/>
                  <a:gd name="T12" fmla="*/ 90 w 91"/>
                  <a:gd name="T13" fmla="*/ 54 h 100"/>
                  <a:gd name="T14" fmla="*/ 83 w 91"/>
                  <a:gd name="T15" fmla="*/ 49 h 100"/>
                  <a:gd name="T16" fmla="*/ 78 w 91"/>
                  <a:gd name="T17" fmla="*/ 41 h 100"/>
                  <a:gd name="T18" fmla="*/ 74 w 91"/>
                  <a:gd name="T19" fmla="*/ 39 h 100"/>
                  <a:gd name="T20" fmla="*/ 67 w 91"/>
                  <a:gd name="T21" fmla="*/ 34 h 100"/>
                  <a:gd name="T22" fmla="*/ 60 w 91"/>
                  <a:gd name="T23" fmla="*/ 30 h 100"/>
                  <a:gd name="T24" fmla="*/ 44 w 91"/>
                  <a:gd name="T25" fmla="*/ 23 h 100"/>
                  <a:gd name="T26" fmla="*/ 38 w 91"/>
                  <a:gd name="T27" fmla="*/ 14 h 100"/>
                  <a:gd name="T28" fmla="*/ 32 w 91"/>
                  <a:gd name="T29" fmla="*/ 20 h 100"/>
                  <a:gd name="T30" fmla="*/ 31 w 91"/>
                  <a:gd name="T31" fmla="*/ 18 h 100"/>
                  <a:gd name="T32" fmla="*/ 27 w 91"/>
                  <a:gd name="T33" fmla="*/ 12 h 100"/>
                  <a:gd name="T34" fmla="*/ 22 w 91"/>
                  <a:gd name="T35" fmla="*/ 6 h 100"/>
                  <a:gd name="T36" fmla="*/ 10 w 91"/>
                  <a:gd name="T37" fmla="*/ 0 h 100"/>
                  <a:gd name="T38" fmla="*/ 5 w 91"/>
                  <a:gd name="T39" fmla="*/ 2 h 100"/>
                  <a:gd name="T40" fmla="*/ 1 w 91"/>
                  <a:gd name="T41" fmla="*/ 3 h 100"/>
                  <a:gd name="T42" fmla="*/ 0 w 91"/>
                  <a:gd name="T43" fmla="*/ 20 h 100"/>
                  <a:gd name="T44" fmla="*/ 1 w 91"/>
                  <a:gd name="T45" fmla="*/ 44 h 100"/>
                  <a:gd name="T46" fmla="*/ 3 w 91"/>
                  <a:gd name="T47" fmla="*/ 53 h 100"/>
                  <a:gd name="T48" fmla="*/ 3 w 91"/>
                  <a:gd name="T49" fmla="*/ 53 h 100"/>
                  <a:gd name="T50" fmla="*/ 3 w 91"/>
                  <a:gd name="T51" fmla="*/ 53 h 100"/>
                  <a:gd name="T52" fmla="*/ 5 w 91"/>
                  <a:gd name="T53" fmla="*/ 56 h 100"/>
                  <a:gd name="T54" fmla="*/ 3 w 91"/>
                  <a:gd name="T55" fmla="*/ 64 h 100"/>
                  <a:gd name="T56" fmla="*/ 1 w 91"/>
                  <a:gd name="T57" fmla="*/ 78 h 100"/>
                  <a:gd name="T58" fmla="*/ 2 w 91"/>
                  <a:gd name="T59" fmla="*/ 85 h 100"/>
                  <a:gd name="T60" fmla="*/ 3 w 91"/>
                  <a:gd name="T61" fmla="*/ 86 h 100"/>
                  <a:gd name="T62" fmla="*/ 6 w 91"/>
                  <a:gd name="T63" fmla="*/ 85 h 100"/>
                  <a:gd name="T64" fmla="*/ 15 w 91"/>
                  <a:gd name="T65" fmla="*/ 90 h 100"/>
                  <a:gd name="T66" fmla="*/ 26 w 91"/>
                  <a:gd name="T67" fmla="*/ 91 h 100"/>
                  <a:gd name="T68" fmla="*/ 37 w 91"/>
                  <a:gd name="T69" fmla="*/ 96 h 100"/>
                  <a:gd name="T70" fmla="*/ 51 w 91"/>
                  <a:gd name="T71" fmla="*/ 100 h 100"/>
                  <a:gd name="T72" fmla="*/ 59 w 91"/>
                  <a:gd name="T73" fmla="*/ 98 h 100"/>
                  <a:gd name="T74" fmla="*/ 70 w 91"/>
                  <a:gd name="T75" fmla="*/ 100 h 100"/>
                  <a:gd name="T76" fmla="*/ 86 w 91"/>
                  <a:gd name="T7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100">
                    <a:moveTo>
                      <a:pt x="86" y="89"/>
                    </a:moveTo>
                    <a:lnTo>
                      <a:pt x="86" y="89"/>
                    </a:lnTo>
                    <a:cubicBezTo>
                      <a:pt x="88" y="85"/>
                      <a:pt x="89" y="82"/>
                      <a:pt x="91" y="79"/>
                    </a:cubicBezTo>
                    <a:cubicBezTo>
                      <a:pt x="89" y="76"/>
                      <a:pt x="87" y="74"/>
                      <a:pt x="87" y="73"/>
                    </a:cubicBezTo>
                    <a:cubicBezTo>
                      <a:pt x="87" y="72"/>
                      <a:pt x="86" y="70"/>
                      <a:pt x="86" y="68"/>
                    </a:cubicBezTo>
                    <a:cubicBezTo>
                      <a:pt x="86" y="65"/>
                      <a:pt x="87" y="61"/>
                      <a:pt x="87" y="61"/>
                    </a:cubicBezTo>
                    <a:lnTo>
                      <a:pt x="90" y="54"/>
                    </a:lnTo>
                    <a:cubicBezTo>
                      <a:pt x="87" y="53"/>
                      <a:pt x="85" y="52"/>
                      <a:pt x="83" y="49"/>
                    </a:cubicBezTo>
                    <a:cubicBezTo>
                      <a:pt x="80" y="46"/>
                      <a:pt x="79" y="43"/>
                      <a:pt x="78" y="41"/>
                    </a:cubicBezTo>
                    <a:cubicBezTo>
                      <a:pt x="77" y="40"/>
                      <a:pt x="76" y="39"/>
                      <a:pt x="74" y="39"/>
                    </a:cubicBezTo>
                    <a:cubicBezTo>
                      <a:pt x="70" y="39"/>
                      <a:pt x="68" y="36"/>
                      <a:pt x="67" y="34"/>
                    </a:cubicBezTo>
                    <a:cubicBezTo>
                      <a:pt x="66" y="33"/>
                      <a:pt x="65" y="31"/>
                      <a:pt x="60" y="30"/>
                    </a:cubicBezTo>
                    <a:cubicBezTo>
                      <a:pt x="49" y="28"/>
                      <a:pt x="44" y="23"/>
                      <a:pt x="44" y="23"/>
                    </a:cubicBezTo>
                    <a:lnTo>
                      <a:pt x="38" y="14"/>
                    </a:lnTo>
                    <a:lnTo>
                      <a:pt x="32" y="20"/>
                    </a:lnTo>
                    <a:lnTo>
                      <a:pt x="31" y="18"/>
                    </a:lnTo>
                    <a:cubicBezTo>
                      <a:pt x="31" y="18"/>
                      <a:pt x="29" y="15"/>
                      <a:pt x="27" y="12"/>
                    </a:cubicBezTo>
                    <a:cubicBezTo>
                      <a:pt x="25" y="9"/>
                      <a:pt x="23" y="6"/>
                      <a:pt x="22" y="6"/>
                    </a:cubicBezTo>
                    <a:cubicBezTo>
                      <a:pt x="20" y="5"/>
                      <a:pt x="12" y="1"/>
                      <a:pt x="10" y="0"/>
                    </a:cubicBezTo>
                    <a:lnTo>
                      <a:pt x="5" y="2"/>
                    </a:lnTo>
                    <a:lnTo>
                      <a:pt x="1" y="3"/>
                    </a:lnTo>
                    <a:cubicBezTo>
                      <a:pt x="0" y="9"/>
                      <a:pt x="0" y="15"/>
                      <a:pt x="0" y="20"/>
                    </a:cubicBezTo>
                    <a:cubicBezTo>
                      <a:pt x="0" y="27"/>
                      <a:pt x="0" y="34"/>
                      <a:pt x="1" y="44"/>
                    </a:cubicBezTo>
                    <a:cubicBezTo>
                      <a:pt x="2" y="49"/>
                      <a:pt x="2" y="51"/>
                      <a:pt x="3" y="53"/>
                    </a:cubicBezTo>
                    <a:cubicBezTo>
                      <a:pt x="3" y="53"/>
                      <a:pt x="3" y="53"/>
                      <a:pt x="3" y="53"/>
                    </a:cubicBezTo>
                    <a:cubicBezTo>
                      <a:pt x="3" y="53"/>
                      <a:pt x="3" y="53"/>
                      <a:pt x="3" y="53"/>
                    </a:cubicBezTo>
                    <a:cubicBezTo>
                      <a:pt x="4" y="53"/>
                      <a:pt x="5" y="55"/>
                      <a:pt x="5" y="56"/>
                    </a:cubicBezTo>
                    <a:cubicBezTo>
                      <a:pt x="5" y="57"/>
                      <a:pt x="4" y="59"/>
                      <a:pt x="3" y="64"/>
                    </a:cubicBezTo>
                    <a:cubicBezTo>
                      <a:pt x="2" y="70"/>
                      <a:pt x="1" y="75"/>
                      <a:pt x="1" y="78"/>
                    </a:cubicBezTo>
                    <a:cubicBezTo>
                      <a:pt x="1" y="82"/>
                      <a:pt x="2" y="84"/>
                      <a:pt x="2" y="85"/>
                    </a:cubicBezTo>
                    <a:lnTo>
                      <a:pt x="3" y="86"/>
                    </a:lnTo>
                    <a:lnTo>
                      <a:pt x="6" y="85"/>
                    </a:lnTo>
                    <a:lnTo>
                      <a:pt x="15" y="90"/>
                    </a:lnTo>
                    <a:cubicBezTo>
                      <a:pt x="15" y="90"/>
                      <a:pt x="23" y="89"/>
                      <a:pt x="26" y="91"/>
                    </a:cubicBezTo>
                    <a:cubicBezTo>
                      <a:pt x="30" y="93"/>
                      <a:pt x="35" y="95"/>
                      <a:pt x="37" y="96"/>
                    </a:cubicBezTo>
                    <a:cubicBezTo>
                      <a:pt x="38" y="97"/>
                      <a:pt x="51" y="100"/>
                      <a:pt x="51" y="100"/>
                    </a:cubicBezTo>
                    <a:lnTo>
                      <a:pt x="59" y="98"/>
                    </a:lnTo>
                    <a:cubicBezTo>
                      <a:pt x="59" y="98"/>
                      <a:pt x="69" y="100"/>
                      <a:pt x="70" y="100"/>
                    </a:cubicBezTo>
                    <a:cubicBezTo>
                      <a:pt x="72" y="100"/>
                      <a:pt x="81" y="99"/>
                      <a:pt x="86"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1" name="Trinidad &amp; Tobago" hidden="1"/>
              <p:cNvSpPr>
                <a:spLocks/>
              </p:cNvSpPr>
              <p:nvPr/>
            </p:nvSpPr>
            <p:spPr bwMode="auto">
              <a:xfrm>
                <a:off x="3322414" y="3631162"/>
                <a:ext cx="23538" cy="25893"/>
              </a:xfrm>
              <a:custGeom>
                <a:avLst/>
                <a:gdLst>
                  <a:gd name="T0" fmla="*/ 17 w 17"/>
                  <a:gd name="T1" fmla="*/ 4 h 18"/>
                  <a:gd name="T2" fmla="*/ 17 w 17"/>
                  <a:gd name="T3" fmla="*/ 4 h 18"/>
                  <a:gd name="T4" fmla="*/ 16 w 17"/>
                  <a:gd name="T5" fmla="*/ 0 h 18"/>
                  <a:gd name="T6" fmla="*/ 7 w 17"/>
                  <a:gd name="T7" fmla="*/ 3 h 18"/>
                  <a:gd name="T8" fmla="*/ 9 w 17"/>
                  <a:gd name="T9" fmla="*/ 8 h 18"/>
                  <a:gd name="T10" fmla="*/ 1 w 17"/>
                  <a:gd name="T11" fmla="*/ 14 h 18"/>
                  <a:gd name="T12" fmla="*/ 0 w 17"/>
                  <a:gd name="T13" fmla="*/ 18 h 18"/>
                  <a:gd name="T14" fmla="*/ 11 w 17"/>
                  <a:gd name="T15" fmla="*/ 18 h 18"/>
                  <a:gd name="T16" fmla="*/ 17 w 17"/>
                  <a:gd name="T17" fmla="*/ 16 h 18"/>
                  <a:gd name="T18" fmla="*/ 14 w 17"/>
                  <a:gd name="T19" fmla="*/ 9 h 18"/>
                  <a:gd name="T20" fmla="*/ 17 w 17"/>
                  <a:gd name="T2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7" y="4"/>
                    </a:moveTo>
                    <a:lnTo>
                      <a:pt x="17" y="4"/>
                    </a:lnTo>
                    <a:lnTo>
                      <a:pt x="16" y="0"/>
                    </a:lnTo>
                    <a:lnTo>
                      <a:pt x="7" y="3"/>
                    </a:lnTo>
                    <a:cubicBezTo>
                      <a:pt x="7" y="3"/>
                      <a:pt x="11" y="4"/>
                      <a:pt x="9" y="8"/>
                    </a:cubicBezTo>
                    <a:cubicBezTo>
                      <a:pt x="7" y="12"/>
                      <a:pt x="1" y="14"/>
                      <a:pt x="1" y="14"/>
                    </a:cubicBezTo>
                    <a:lnTo>
                      <a:pt x="0" y="18"/>
                    </a:lnTo>
                    <a:lnTo>
                      <a:pt x="11" y="18"/>
                    </a:lnTo>
                    <a:lnTo>
                      <a:pt x="17" y="16"/>
                    </a:lnTo>
                    <a:cubicBezTo>
                      <a:pt x="17" y="16"/>
                      <a:pt x="14" y="12"/>
                      <a:pt x="14" y="9"/>
                    </a:cubicBezTo>
                    <a:cubicBezTo>
                      <a:pt x="15" y="6"/>
                      <a:pt x="17" y="4"/>
                      <a:pt x="17"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Suriname" hidden="1"/>
              <p:cNvSpPr>
                <a:spLocks/>
              </p:cNvSpPr>
              <p:nvPr/>
            </p:nvSpPr>
            <p:spPr bwMode="auto">
              <a:xfrm>
                <a:off x="3423627" y="3781806"/>
                <a:ext cx="105923" cy="124753"/>
              </a:xfrm>
              <a:custGeom>
                <a:avLst/>
                <a:gdLst>
                  <a:gd name="T0" fmla="*/ 46 w 74"/>
                  <a:gd name="T1" fmla="*/ 75 h 88"/>
                  <a:gd name="T2" fmla="*/ 46 w 74"/>
                  <a:gd name="T3" fmla="*/ 75 h 88"/>
                  <a:gd name="T4" fmla="*/ 50 w 74"/>
                  <a:gd name="T5" fmla="*/ 74 h 88"/>
                  <a:gd name="T6" fmla="*/ 63 w 74"/>
                  <a:gd name="T7" fmla="*/ 77 h 88"/>
                  <a:gd name="T8" fmla="*/ 63 w 74"/>
                  <a:gd name="T9" fmla="*/ 77 h 88"/>
                  <a:gd name="T10" fmla="*/ 63 w 74"/>
                  <a:gd name="T11" fmla="*/ 77 h 88"/>
                  <a:gd name="T12" fmla="*/ 69 w 74"/>
                  <a:gd name="T13" fmla="*/ 63 h 88"/>
                  <a:gd name="T14" fmla="*/ 73 w 74"/>
                  <a:gd name="T15" fmla="*/ 57 h 88"/>
                  <a:gd name="T16" fmla="*/ 73 w 74"/>
                  <a:gd name="T17" fmla="*/ 55 h 88"/>
                  <a:gd name="T18" fmla="*/ 71 w 74"/>
                  <a:gd name="T19" fmla="*/ 48 h 88"/>
                  <a:gd name="T20" fmla="*/ 65 w 74"/>
                  <a:gd name="T21" fmla="*/ 32 h 88"/>
                  <a:gd name="T22" fmla="*/ 65 w 74"/>
                  <a:gd name="T23" fmla="*/ 30 h 88"/>
                  <a:gd name="T24" fmla="*/ 70 w 74"/>
                  <a:gd name="T25" fmla="*/ 13 h 88"/>
                  <a:gd name="T26" fmla="*/ 74 w 74"/>
                  <a:gd name="T27" fmla="*/ 4 h 88"/>
                  <a:gd name="T28" fmla="*/ 74 w 74"/>
                  <a:gd name="T29" fmla="*/ 4 h 88"/>
                  <a:gd name="T30" fmla="*/ 60 w 74"/>
                  <a:gd name="T31" fmla="*/ 0 h 88"/>
                  <a:gd name="T32" fmla="*/ 41 w 74"/>
                  <a:gd name="T33" fmla="*/ 2 h 88"/>
                  <a:gd name="T34" fmla="*/ 38 w 74"/>
                  <a:gd name="T35" fmla="*/ 5 h 88"/>
                  <a:gd name="T36" fmla="*/ 27 w 74"/>
                  <a:gd name="T37" fmla="*/ 1 h 88"/>
                  <a:gd name="T38" fmla="*/ 21 w 74"/>
                  <a:gd name="T39" fmla="*/ 1 h 88"/>
                  <a:gd name="T40" fmla="*/ 14 w 74"/>
                  <a:gd name="T41" fmla="*/ 16 h 88"/>
                  <a:gd name="T42" fmla="*/ 13 w 74"/>
                  <a:gd name="T43" fmla="*/ 21 h 88"/>
                  <a:gd name="T44" fmla="*/ 2 w 74"/>
                  <a:gd name="T45" fmla="*/ 26 h 88"/>
                  <a:gd name="T46" fmla="*/ 5 w 74"/>
                  <a:gd name="T47" fmla="*/ 35 h 88"/>
                  <a:gd name="T48" fmla="*/ 0 w 74"/>
                  <a:gd name="T49" fmla="*/ 51 h 88"/>
                  <a:gd name="T50" fmla="*/ 4 w 74"/>
                  <a:gd name="T51" fmla="*/ 54 h 88"/>
                  <a:gd name="T52" fmla="*/ 16 w 74"/>
                  <a:gd name="T53" fmla="*/ 57 h 88"/>
                  <a:gd name="T54" fmla="*/ 15 w 74"/>
                  <a:gd name="T55" fmla="*/ 60 h 88"/>
                  <a:gd name="T56" fmla="*/ 13 w 74"/>
                  <a:gd name="T57" fmla="*/ 68 h 88"/>
                  <a:gd name="T58" fmla="*/ 15 w 74"/>
                  <a:gd name="T59" fmla="*/ 73 h 88"/>
                  <a:gd name="T60" fmla="*/ 20 w 74"/>
                  <a:gd name="T61" fmla="*/ 87 h 88"/>
                  <a:gd name="T62" fmla="*/ 31 w 74"/>
                  <a:gd name="T63" fmla="*/ 88 h 88"/>
                  <a:gd name="T64" fmla="*/ 35 w 74"/>
                  <a:gd name="T65" fmla="*/ 87 h 88"/>
                  <a:gd name="T66" fmla="*/ 34 w 74"/>
                  <a:gd name="T67" fmla="*/ 78 h 88"/>
                  <a:gd name="T68" fmla="*/ 36 w 74"/>
                  <a:gd name="T69" fmla="*/ 77 h 88"/>
                  <a:gd name="T70" fmla="*/ 46 w 74"/>
                  <a:gd name="T71"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88">
                    <a:moveTo>
                      <a:pt x="46" y="75"/>
                    </a:moveTo>
                    <a:lnTo>
                      <a:pt x="46" y="75"/>
                    </a:lnTo>
                    <a:cubicBezTo>
                      <a:pt x="47" y="74"/>
                      <a:pt x="49" y="74"/>
                      <a:pt x="50" y="74"/>
                    </a:cubicBezTo>
                    <a:cubicBezTo>
                      <a:pt x="55" y="74"/>
                      <a:pt x="63" y="77"/>
                      <a:pt x="63" y="77"/>
                    </a:cubicBezTo>
                    <a:lnTo>
                      <a:pt x="63" y="77"/>
                    </a:lnTo>
                    <a:lnTo>
                      <a:pt x="63" y="77"/>
                    </a:lnTo>
                    <a:lnTo>
                      <a:pt x="69" y="63"/>
                    </a:lnTo>
                    <a:lnTo>
                      <a:pt x="73" y="57"/>
                    </a:lnTo>
                    <a:cubicBezTo>
                      <a:pt x="73" y="57"/>
                      <a:pt x="73" y="56"/>
                      <a:pt x="73" y="55"/>
                    </a:cubicBezTo>
                    <a:cubicBezTo>
                      <a:pt x="73" y="52"/>
                      <a:pt x="72" y="49"/>
                      <a:pt x="71" y="48"/>
                    </a:cubicBezTo>
                    <a:cubicBezTo>
                      <a:pt x="68" y="44"/>
                      <a:pt x="66" y="36"/>
                      <a:pt x="65" y="32"/>
                    </a:cubicBezTo>
                    <a:cubicBezTo>
                      <a:pt x="65" y="31"/>
                      <a:pt x="65" y="31"/>
                      <a:pt x="65" y="30"/>
                    </a:cubicBezTo>
                    <a:cubicBezTo>
                      <a:pt x="65" y="25"/>
                      <a:pt x="70" y="13"/>
                      <a:pt x="70" y="13"/>
                    </a:cubicBezTo>
                    <a:lnTo>
                      <a:pt x="74" y="4"/>
                    </a:lnTo>
                    <a:cubicBezTo>
                      <a:pt x="74" y="4"/>
                      <a:pt x="74" y="4"/>
                      <a:pt x="74" y="4"/>
                    </a:cubicBezTo>
                    <a:lnTo>
                      <a:pt x="60" y="0"/>
                    </a:lnTo>
                    <a:cubicBezTo>
                      <a:pt x="60" y="0"/>
                      <a:pt x="41" y="0"/>
                      <a:pt x="41" y="2"/>
                    </a:cubicBezTo>
                    <a:cubicBezTo>
                      <a:pt x="41" y="3"/>
                      <a:pt x="38" y="5"/>
                      <a:pt x="38" y="5"/>
                    </a:cubicBezTo>
                    <a:cubicBezTo>
                      <a:pt x="38" y="5"/>
                      <a:pt x="30" y="2"/>
                      <a:pt x="27" y="1"/>
                    </a:cubicBezTo>
                    <a:cubicBezTo>
                      <a:pt x="26" y="1"/>
                      <a:pt x="23" y="1"/>
                      <a:pt x="21" y="1"/>
                    </a:cubicBezTo>
                    <a:lnTo>
                      <a:pt x="14" y="16"/>
                    </a:lnTo>
                    <a:lnTo>
                      <a:pt x="13" y="21"/>
                    </a:lnTo>
                    <a:lnTo>
                      <a:pt x="2" y="26"/>
                    </a:lnTo>
                    <a:lnTo>
                      <a:pt x="5" y="35"/>
                    </a:lnTo>
                    <a:lnTo>
                      <a:pt x="0" y="51"/>
                    </a:lnTo>
                    <a:lnTo>
                      <a:pt x="4" y="54"/>
                    </a:lnTo>
                    <a:lnTo>
                      <a:pt x="16" y="57"/>
                    </a:lnTo>
                    <a:lnTo>
                      <a:pt x="15" y="60"/>
                    </a:lnTo>
                    <a:cubicBezTo>
                      <a:pt x="15" y="60"/>
                      <a:pt x="13" y="64"/>
                      <a:pt x="13" y="68"/>
                    </a:cubicBezTo>
                    <a:cubicBezTo>
                      <a:pt x="13" y="70"/>
                      <a:pt x="13" y="72"/>
                      <a:pt x="15" y="73"/>
                    </a:cubicBezTo>
                    <a:cubicBezTo>
                      <a:pt x="19" y="79"/>
                      <a:pt x="20" y="84"/>
                      <a:pt x="20" y="87"/>
                    </a:cubicBezTo>
                    <a:cubicBezTo>
                      <a:pt x="24" y="88"/>
                      <a:pt x="31" y="88"/>
                      <a:pt x="31" y="88"/>
                    </a:cubicBezTo>
                    <a:lnTo>
                      <a:pt x="35" y="87"/>
                    </a:lnTo>
                    <a:lnTo>
                      <a:pt x="34" y="78"/>
                    </a:lnTo>
                    <a:lnTo>
                      <a:pt x="36" y="77"/>
                    </a:lnTo>
                    <a:cubicBezTo>
                      <a:pt x="36" y="77"/>
                      <a:pt x="44" y="76"/>
                      <a:pt x="46" y="7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3" name="Peru"/>
              <p:cNvSpPr>
                <a:spLocks/>
              </p:cNvSpPr>
              <p:nvPr/>
            </p:nvSpPr>
            <p:spPr bwMode="auto">
              <a:xfrm>
                <a:off x="2783898" y="3972970"/>
                <a:ext cx="360172" cy="564973"/>
              </a:xfrm>
              <a:custGeom>
                <a:avLst/>
                <a:gdLst>
                  <a:gd name="T0" fmla="*/ 242 w 255"/>
                  <a:gd name="T1" fmla="*/ 390 h 399"/>
                  <a:gd name="T2" fmla="*/ 242 w 255"/>
                  <a:gd name="T3" fmla="*/ 383 h 399"/>
                  <a:gd name="T4" fmla="*/ 244 w 255"/>
                  <a:gd name="T5" fmla="*/ 374 h 399"/>
                  <a:gd name="T6" fmla="*/ 249 w 255"/>
                  <a:gd name="T7" fmla="*/ 351 h 399"/>
                  <a:gd name="T8" fmla="*/ 247 w 255"/>
                  <a:gd name="T9" fmla="*/ 330 h 399"/>
                  <a:gd name="T10" fmla="*/ 244 w 255"/>
                  <a:gd name="T11" fmla="*/ 323 h 399"/>
                  <a:gd name="T12" fmla="*/ 251 w 255"/>
                  <a:gd name="T13" fmla="*/ 306 h 399"/>
                  <a:gd name="T14" fmla="*/ 248 w 255"/>
                  <a:gd name="T15" fmla="*/ 280 h 399"/>
                  <a:gd name="T16" fmla="*/ 252 w 255"/>
                  <a:gd name="T17" fmla="*/ 275 h 399"/>
                  <a:gd name="T18" fmla="*/ 230 w 255"/>
                  <a:gd name="T19" fmla="*/ 241 h 399"/>
                  <a:gd name="T20" fmla="*/ 219 w 255"/>
                  <a:gd name="T21" fmla="*/ 242 h 399"/>
                  <a:gd name="T22" fmla="*/ 212 w 255"/>
                  <a:gd name="T23" fmla="*/ 220 h 399"/>
                  <a:gd name="T24" fmla="*/ 202 w 255"/>
                  <a:gd name="T25" fmla="*/ 216 h 399"/>
                  <a:gd name="T26" fmla="*/ 179 w 255"/>
                  <a:gd name="T27" fmla="*/ 209 h 399"/>
                  <a:gd name="T28" fmla="*/ 160 w 255"/>
                  <a:gd name="T29" fmla="*/ 202 h 399"/>
                  <a:gd name="T30" fmla="*/ 144 w 255"/>
                  <a:gd name="T31" fmla="*/ 167 h 399"/>
                  <a:gd name="T32" fmla="*/ 147 w 255"/>
                  <a:gd name="T33" fmla="*/ 156 h 399"/>
                  <a:gd name="T34" fmla="*/ 157 w 255"/>
                  <a:gd name="T35" fmla="*/ 143 h 399"/>
                  <a:gd name="T36" fmla="*/ 158 w 255"/>
                  <a:gd name="T37" fmla="*/ 139 h 399"/>
                  <a:gd name="T38" fmla="*/ 158 w 255"/>
                  <a:gd name="T39" fmla="*/ 126 h 399"/>
                  <a:gd name="T40" fmla="*/ 197 w 255"/>
                  <a:gd name="T41" fmla="*/ 93 h 399"/>
                  <a:gd name="T42" fmla="*/ 202 w 255"/>
                  <a:gd name="T43" fmla="*/ 87 h 399"/>
                  <a:gd name="T44" fmla="*/ 215 w 255"/>
                  <a:gd name="T45" fmla="*/ 90 h 399"/>
                  <a:gd name="T46" fmla="*/ 213 w 255"/>
                  <a:gd name="T47" fmla="*/ 85 h 399"/>
                  <a:gd name="T48" fmla="*/ 203 w 255"/>
                  <a:gd name="T49" fmla="*/ 78 h 399"/>
                  <a:gd name="T50" fmla="*/ 213 w 255"/>
                  <a:gd name="T51" fmla="*/ 55 h 399"/>
                  <a:gd name="T52" fmla="*/ 202 w 255"/>
                  <a:gd name="T53" fmla="*/ 47 h 399"/>
                  <a:gd name="T54" fmla="*/ 197 w 255"/>
                  <a:gd name="T55" fmla="*/ 50 h 399"/>
                  <a:gd name="T56" fmla="*/ 177 w 255"/>
                  <a:gd name="T57" fmla="*/ 52 h 399"/>
                  <a:gd name="T58" fmla="*/ 154 w 255"/>
                  <a:gd name="T59" fmla="*/ 49 h 399"/>
                  <a:gd name="T60" fmla="*/ 158 w 255"/>
                  <a:gd name="T61" fmla="*/ 40 h 399"/>
                  <a:gd name="T62" fmla="*/ 145 w 255"/>
                  <a:gd name="T63" fmla="*/ 26 h 399"/>
                  <a:gd name="T64" fmla="*/ 129 w 255"/>
                  <a:gd name="T65" fmla="*/ 7 h 399"/>
                  <a:gd name="T66" fmla="*/ 112 w 255"/>
                  <a:gd name="T67" fmla="*/ 0 h 399"/>
                  <a:gd name="T68" fmla="*/ 116 w 255"/>
                  <a:gd name="T69" fmla="*/ 12 h 399"/>
                  <a:gd name="T70" fmla="*/ 100 w 255"/>
                  <a:gd name="T71" fmla="*/ 47 h 399"/>
                  <a:gd name="T72" fmla="*/ 63 w 255"/>
                  <a:gd name="T73" fmla="*/ 71 h 399"/>
                  <a:gd name="T74" fmla="*/ 53 w 255"/>
                  <a:gd name="T75" fmla="*/ 97 h 399"/>
                  <a:gd name="T76" fmla="*/ 51 w 255"/>
                  <a:gd name="T77" fmla="*/ 98 h 399"/>
                  <a:gd name="T78" fmla="*/ 43 w 255"/>
                  <a:gd name="T79" fmla="*/ 112 h 399"/>
                  <a:gd name="T80" fmla="*/ 34 w 255"/>
                  <a:gd name="T81" fmla="*/ 97 h 399"/>
                  <a:gd name="T82" fmla="*/ 14 w 255"/>
                  <a:gd name="T83" fmla="*/ 99 h 399"/>
                  <a:gd name="T84" fmla="*/ 20 w 255"/>
                  <a:gd name="T85" fmla="*/ 80 h 399"/>
                  <a:gd name="T86" fmla="*/ 15 w 255"/>
                  <a:gd name="T87" fmla="*/ 71 h 399"/>
                  <a:gd name="T88" fmla="*/ 3 w 255"/>
                  <a:gd name="T89" fmla="*/ 91 h 399"/>
                  <a:gd name="T90" fmla="*/ 4 w 255"/>
                  <a:gd name="T91" fmla="*/ 114 h 399"/>
                  <a:gd name="T92" fmla="*/ 4 w 255"/>
                  <a:gd name="T93" fmla="*/ 124 h 399"/>
                  <a:gd name="T94" fmla="*/ 27 w 255"/>
                  <a:gd name="T95" fmla="*/ 144 h 399"/>
                  <a:gd name="T96" fmla="*/ 65 w 255"/>
                  <a:gd name="T97" fmla="*/ 212 h 399"/>
                  <a:gd name="T98" fmla="*/ 90 w 255"/>
                  <a:gd name="T99" fmla="*/ 259 h 399"/>
                  <a:gd name="T100" fmla="*/ 111 w 255"/>
                  <a:gd name="T101" fmla="*/ 291 h 399"/>
                  <a:gd name="T102" fmla="*/ 138 w 255"/>
                  <a:gd name="T103" fmla="*/ 337 h 399"/>
                  <a:gd name="T104" fmla="*/ 208 w 255"/>
                  <a:gd name="T105" fmla="*/ 375 h 399"/>
                  <a:gd name="T106" fmla="*/ 234 w 255"/>
                  <a:gd name="T107" fmla="*/ 399 h 399"/>
                  <a:gd name="T108" fmla="*/ 242 w 255"/>
                  <a:gd name="T109" fmla="*/ 39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399">
                    <a:moveTo>
                      <a:pt x="242" y="390"/>
                    </a:moveTo>
                    <a:lnTo>
                      <a:pt x="242" y="390"/>
                    </a:lnTo>
                    <a:lnTo>
                      <a:pt x="241" y="383"/>
                    </a:lnTo>
                    <a:lnTo>
                      <a:pt x="242" y="383"/>
                    </a:lnTo>
                    <a:lnTo>
                      <a:pt x="246" y="379"/>
                    </a:lnTo>
                    <a:lnTo>
                      <a:pt x="244" y="374"/>
                    </a:lnTo>
                    <a:lnTo>
                      <a:pt x="255" y="353"/>
                    </a:lnTo>
                    <a:lnTo>
                      <a:pt x="249" y="351"/>
                    </a:lnTo>
                    <a:lnTo>
                      <a:pt x="242" y="337"/>
                    </a:lnTo>
                    <a:lnTo>
                      <a:pt x="247" y="330"/>
                    </a:lnTo>
                    <a:lnTo>
                      <a:pt x="243" y="324"/>
                    </a:lnTo>
                    <a:lnTo>
                      <a:pt x="244" y="323"/>
                    </a:lnTo>
                    <a:cubicBezTo>
                      <a:pt x="244" y="323"/>
                      <a:pt x="252" y="313"/>
                      <a:pt x="252" y="308"/>
                    </a:cubicBezTo>
                    <a:cubicBezTo>
                      <a:pt x="252" y="307"/>
                      <a:pt x="252" y="306"/>
                      <a:pt x="251" y="306"/>
                    </a:cubicBezTo>
                    <a:cubicBezTo>
                      <a:pt x="248" y="299"/>
                      <a:pt x="248" y="281"/>
                      <a:pt x="248" y="281"/>
                    </a:cubicBezTo>
                    <a:lnTo>
                      <a:pt x="248" y="280"/>
                    </a:lnTo>
                    <a:lnTo>
                      <a:pt x="249" y="280"/>
                    </a:lnTo>
                    <a:lnTo>
                      <a:pt x="252" y="275"/>
                    </a:lnTo>
                    <a:lnTo>
                      <a:pt x="238" y="241"/>
                    </a:lnTo>
                    <a:cubicBezTo>
                      <a:pt x="235" y="241"/>
                      <a:pt x="233" y="241"/>
                      <a:pt x="230" y="241"/>
                    </a:cubicBezTo>
                    <a:cubicBezTo>
                      <a:pt x="226" y="241"/>
                      <a:pt x="223" y="241"/>
                      <a:pt x="221" y="242"/>
                    </a:cubicBezTo>
                    <a:cubicBezTo>
                      <a:pt x="220" y="242"/>
                      <a:pt x="220" y="242"/>
                      <a:pt x="219" y="242"/>
                    </a:cubicBezTo>
                    <a:cubicBezTo>
                      <a:pt x="215" y="242"/>
                      <a:pt x="214" y="238"/>
                      <a:pt x="213" y="234"/>
                    </a:cubicBezTo>
                    <a:cubicBezTo>
                      <a:pt x="212" y="230"/>
                      <a:pt x="212" y="225"/>
                      <a:pt x="212" y="220"/>
                    </a:cubicBezTo>
                    <a:cubicBezTo>
                      <a:pt x="212" y="216"/>
                      <a:pt x="212" y="211"/>
                      <a:pt x="212" y="208"/>
                    </a:cubicBezTo>
                    <a:lnTo>
                      <a:pt x="202" y="216"/>
                    </a:lnTo>
                    <a:lnTo>
                      <a:pt x="184" y="217"/>
                    </a:lnTo>
                    <a:lnTo>
                      <a:pt x="179" y="209"/>
                    </a:lnTo>
                    <a:lnTo>
                      <a:pt x="159" y="204"/>
                    </a:lnTo>
                    <a:lnTo>
                      <a:pt x="160" y="202"/>
                    </a:lnTo>
                    <a:lnTo>
                      <a:pt x="163" y="198"/>
                    </a:lnTo>
                    <a:cubicBezTo>
                      <a:pt x="160" y="193"/>
                      <a:pt x="148" y="174"/>
                      <a:pt x="144" y="167"/>
                    </a:cubicBezTo>
                    <a:cubicBezTo>
                      <a:pt x="143" y="165"/>
                      <a:pt x="142" y="163"/>
                      <a:pt x="142" y="162"/>
                    </a:cubicBezTo>
                    <a:cubicBezTo>
                      <a:pt x="143" y="158"/>
                      <a:pt x="145" y="157"/>
                      <a:pt x="147" y="156"/>
                    </a:cubicBezTo>
                    <a:cubicBezTo>
                      <a:pt x="147" y="154"/>
                      <a:pt x="147" y="151"/>
                      <a:pt x="148" y="148"/>
                    </a:cubicBezTo>
                    <a:cubicBezTo>
                      <a:pt x="149" y="143"/>
                      <a:pt x="154" y="143"/>
                      <a:pt x="157" y="143"/>
                    </a:cubicBezTo>
                    <a:lnTo>
                      <a:pt x="157" y="143"/>
                    </a:lnTo>
                    <a:lnTo>
                      <a:pt x="158" y="139"/>
                    </a:lnTo>
                    <a:lnTo>
                      <a:pt x="158" y="126"/>
                    </a:lnTo>
                    <a:lnTo>
                      <a:pt x="158" y="126"/>
                    </a:lnTo>
                    <a:lnTo>
                      <a:pt x="163" y="111"/>
                    </a:lnTo>
                    <a:cubicBezTo>
                      <a:pt x="168" y="95"/>
                      <a:pt x="188" y="93"/>
                      <a:pt x="197" y="93"/>
                    </a:cubicBezTo>
                    <a:cubicBezTo>
                      <a:pt x="202" y="93"/>
                      <a:pt x="202" y="89"/>
                      <a:pt x="202" y="88"/>
                    </a:cubicBezTo>
                    <a:cubicBezTo>
                      <a:pt x="202" y="88"/>
                      <a:pt x="202" y="87"/>
                      <a:pt x="202" y="87"/>
                    </a:cubicBezTo>
                    <a:lnTo>
                      <a:pt x="202" y="84"/>
                    </a:lnTo>
                    <a:lnTo>
                      <a:pt x="215" y="90"/>
                    </a:lnTo>
                    <a:lnTo>
                      <a:pt x="217" y="89"/>
                    </a:lnTo>
                    <a:lnTo>
                      <a:pt x="213" y="85"/>
                    </a:lnTo>
                    <a:lnTo>
                      <a:pt x="201" y="79"/>
                    </a:lnTo>
                    <a:lnTo>
                      <a:pt x="203" y="78"/>
                    </a:lnTo>
                    <a:cubicBezTo>
                      <a:pt x="203" y="78"/>
                      <a:pt x="207" y="71"/>
                      <a:pt x="210" y="66"/>
                    </a:cubicBezTo>
                    <a:cubicBezTo>
                      <a:pt x="212" y="62"/>
                      <a:pt x="213" y="57"/>
                      <a:pt x="213" y="55"/>
                    </a:cubicBezTo>
                    <a:cubicBezTo>
                      <a:pt x="210" y="53"/>
                      <a:pt x="203" y="47"/>
                      <a:pt x="202" y="47"/>
                    </a:cubicBezTo>
                    <a:cubicBezTo>
                      <a:pt x="202" y="47"/>
                      <a:pt x="202" y="47"/>
                      <a:pt x="202" y="47"/>
                    </a:cubicBezTo>
                    <a:cubicBezTo>
                      <a:pt x="200" y="46"/>
                      <a:pt x="198" y="49"/>
                      <a:pt x="198" y="49"/>
                    </a:cubicBezTo>
                    <a:lnTo>
                      <a:pt x="197" y="50"/>
                    </a:lnTo>
                    <a:lnTo>
                      <a:pt x="188" y="47"/>
                    </a:lnTo>
                    <a:cubicBezTo>
                      <a:pt x="186" y="48"/>
                      <a:pt x="180" y="52"/>
                      <a:pt x="177" y="52"/>
                    </a:cubicBezTo>
                    <a:cubicBezTo>
                      <a:pt x="174" y="52"/>
                      <a:pt x="157" y="50"/>
                      <a:pt x="157" y="50"/>
                    </a:cubicBezTo>
                    <a:lnTo>
                      <a:pt x="154" y="49"/>
                    </a:lnTo>
                    <a:lnTo>
                      <a:pt x="155" y="47"/>
                    </a:lnTo>
                    <a:lnTo>
                      <a:pt x="158" y="40"/>
                    </a:lnTo>
                    <a:lnTo>
                      <a:pt x="151" y="37"/>
                    </a:lnTo>
                    <a:lnTo>
                      <a:pt x="145" y="26"/>
                    </a:lnTo>
                    <a:lnTo>
                      <a:pt x="133" y="19"/>
                    </a:lnTo>
                    <a:lnTo>
                      <a:pt x="129" y="7"/>
                    </a:lnTo>
                    <a:lnTo>
                      <a:pt x="120" y="1"/>
                    </a:lnTo>
                    <a:lnTo>
                      <a:pt x="112" y="0"/>
                    </a:lnTo>
                    <a:lnTo>
                      <a:pt x="116" y="9"/>
                    </a:lnTo>
                    <a:cubicBezTo>
                      <a:pt x="116" y="9"/>
                      <a:pt x="116" y="10"/>
                      <a:pt x="116" y="12"/>
                    </a:cubicBezTo>
                    <a:cubicBezTo>
                      <a:pt x="116" y="15"/>
                      <a:pt x="116" y="20"/>
                      <a:pt x="113" y="24"/>
                    </a:cubicBezTo>
                    <a:cubicBezTo>
                      <a:pt x="109" y="29"/>
                      <a:pt x="108" y="38"/>
                      <a:pt x="100" y="47"/>
                    </a:cubicBezTo>
                    <a:cubicBezTo>
                      <a:pt x="92" y="56"/>
                      <a:pt x="79" y="58"/>
                      <a:pt x="74" y="62"/>
                    </a:cubicBezTo>
                    <a:cubicBezTo>
                      <a:pt x="68" y="67"/>
                      <a:pt x="63" y="71"/>
                      <a:pt x="63" y="71"/>
                    </a:cubicBezTo>
                    <a:cubicBezTo>
                      <a:pt x="63" y="72"/>
                      <a:pt x="56" y="81"/>
                      <a:pt x="56" y="84"/>
                    </a:cubicBezTo>
                    <a:cubicBezTo>
                      <a:pt x="55" y="88"/>
                      <a:pt x="53" y="97"/>
                      <a:pt x="53" y="97"/>
                    </a:cubicBezTo>
                    <a:lnTo>
                      <a:pt x="53" y="98"/>
                    </a:lnTo>
                    <a:lnTo>
                      <a:pt x="51" y="98"/>
                    </a:lnTo>
                    <a:lnTo>
                      <a:pt x="49" y="99"/>
                    </a:lnTo>
                    <a:lnTo>
                      <a:pt x="43" y="112"/>
                    </a:lnTo>
                    <a:lnTo>
                      <a:pt x="34" y="106"/>
                    </a:lnTo>
                    <a:lnTo>
                      <a:pt x="34" y="97"/>
                    </a:lnTo>
                    <a:lnTo>
                      <a:pt x="25" y="91"/>
                    </a:lnTo>
                    <a:lnTo>
                      <a:pt x="14" y="99"/>
                    </a:lnTo>
                    <a:lnTo>
                      <a:pt x="12" y="85"/>
                    </a:lnTo>
                    <a:lnTo>
                      <a:pt x="20" y="80"/>
                    </a:lnTo>
                    <a:lnTo>
                      <a:pt x="18" y="73"/>
                    </a:lnTo>
                    <a:lnTo>
                      <a:pt x="15" y="71"/>
                    </a:lnTo>
                    <a:cubicBezTo>
                      <a:pt x="14" y="72"/>
                      <a:pt x="13" y="73"/>
                      <a:pt x="12" y="74"/>
                    </a:cubicBezTo>
                    <a:cubicBezTo>
                      <a:pt x="8" y="80"/>
                      <a:pt x="4" y="85"/>
                      <a:pt x="3" y="91"/>
                    </a:cubicBezTo>
                    <a:cubicBezTo>
                      <a:pt x="2" y="96"/>
                      <a:pt x="2" y="106"/>
                      <a:pt x="2" y="106"/>
                    </a:cubicBezTo>
                    <a:cubicBezTo>
                      <a:pt x="2" y="106"/>
                      <a:pt x="0" y="110"/>
                      <a:pt x="4" y="114"/>
                    </a:cubicBezTo>
                    <a:cubicBezTo>
                      <a:pt x="7" y="119"/>
                      <a:pt x="9" y="123"/>
                      <a:pt x="9" y="123"/>
                    </a:cubicBezTo>
                    <a:lnTo>
                      <a:pt x="4" y="124"/>
                    </a:lnTo>
                    <a:cubicBezTo>
                      <a:pt x="4" y="124"/>
                      <a:pt x="3" y="129"/>
                      <a:pt x="5" y="132"/>
                    </a:cubicBezTo>
                    <a:cubicBezTo>
                      <a:pt x="8" y="136"/>
                      <a:pt x="22" y="135"/>
                      <a:pt x="27" y="144"/>
                    </a:cubicBezTo>
                    <a:cubicBezTo>
                      <a:pt x="32" y="152"/>
                      <a:pt x="38" y="164"/>
                      <a:pt x="45" y="174"/>
                    </a:cubicBezTo>
                    <a:cubicBezTo>
                      <a:pt x="51" y="184"/>
                      <a:pt x="59" y="202"/>
                      <a:pt x="65" y="212"/>
                    </a:cubicBezTo>
                    <a:cubicBezTo>
                      <a:pt x="71" y="222"/>
                      <a:pt x="75" y="230"/>
                      <a:pt x="79" y="239"/>
                    </a:cubicBezTo>
                    <a:cubicBezTo>
                      <a:pt x="83" y="248"/>
                      <a:pt x="91" y="254"/>
                      <a:pt x="90" y="259"/>
                    </a:cubicBezTo>
                    <a:cubicBezTo>
                      <a:pt x="89" y="263"/>
                      <a:pt x="91" y="261"/>
                      <a:pt x="98" y="270"/>
                    </a:cubicBezTo>
                    <a:cubicBezTo>
                      <a:pt x="106" y="280"/>
                      <a:pt x="111" y="283"/>
                      <a:pt x="111" y="291"/>
                    </a:cubicBezTo>
                    <a:cubicBezTo>
                      <a:pt x="110" y="299"/>
                      <a:pt x="102" y="299"/>
                      <a:pt x="113" y="309"/>
                    </a:cubicBezTo>
                    <a:cubicBezTo>
                      <a:pt x="123" y="320"/>
                      <a:pt x="120" y="324"/>
                      <a:pt x="138" y="337"/>
                    </a:cubicBezTo>
                    <a:cubicBezTo>
                      <a:pt x="157" y="350"/>
                      <a:pt x="165" y="350"/>
                      <a:pt x="180" y="360"/>
                    </a:cubicBezTo>
                    <a:cubicBezTo>
                      <a:pt x="195" y="370"/>
                      <a:pt x="203" y="367"/>
                      <a:pt x="208" y="375"/>
                    </a:cubicBezTo>
                    <a:cubicBezTo>
                      <a:pt x="214" y="383"/>
                      <a:pt x="217" y="387"/>
                      <a:pt x="223" y="393"/>
                    </a:cubicBezTo>
                    <a:cubicBezTo>
                      <a:pt x="228" y="398"/>
                      <a:pt x="232" y="395"/>
                      <a:pt x="234" y="399"/>
                    </a:cubicBezTo>
                    <a:lnTo>
                      <a:pt x="236" y="399"/>
                    </a:lnTo>
                    <a:lnTo>
                      <a:pt x="242" y="3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4" name="Paraguay" hidden="1"/>
              <p:cNvSpPr>
                <a:spLocks/>
              </p:cNvSpPr>
              <p:nvPr/>
            </p:nvSpPr>
            <p:spPr bwMode="auto">
              <a:xfrm>
                <a:off x="3336537" y="4565628"/>
                <a:ext cx="235382" cy="256567"/>
              </a:xfrm>
              <a:custGeom>
                <a:avLst/>
                <a:gdLst>
                  <a:gd name="T0" fmla="*/ 86 w 166"/>
                  <a:gd name="T1" fmla="*/ 34 h 182"/>
                  <a:gd name="T2" fmla="*/ 86 w 166"/>
                  <a:gd name="T3" fmla="*/ 34 h 182"/>
                  <a:gd name="T4" fmla="*/ 84 w 166"/>
                  <a:gd name="T5" fmla="*/ 35 h 182"/>
                  <a:gd name="T6" fmla="*/ 80 w 166"/>
                  <a:gd name="T7" fmla="*/ 30 h 182"/>
                  <a:gd name="T8" fmla="*/ 80 w 166"/>
                  <a:gd name="T9" fmla="*/ 25 h 182"/>
                  <a:gd name="T10" fmla="*/ 81 w 166"/>
                  <a:gd name="T11" fmla="*/ 18 h 182"/>
                  <a:gd name="T12" fmla="*/ 79 w 166"/>
                  <a:gd name="T13" fmla="*/ 16 h 182"/>
                  <a:gd name="T14" fmla="*/ 79 w 166"/>
                  <a:gd name="T15" fmla="*/ 16 h 182"/>
                  <a:gd name="T16" fmla="*/ 78 w 166"/>
                  <a:gd name="T17" fmla="*/ 16 h 182"/>
                  <a:gd name="T18" fmla="*/ 78 w 166"/>
                  <a:gd name="T19" fmla="*/ 16 h 182"/>
                  <a:gd name="T20" fmla="*/ 59 w 166"/>
                  <a:gd name="T21" fmla="*/ 1 h 182"/>
                  <a:gd name="T22" fmla="*/ 55 w 166"/>
                  <a:gd name="T23" fmla="*/ 0 h 182"/>
                  <a:gd name="T24" fmla="*/ 36 w 166"/>
                  <a:gd name="T25" fmla="*/ 4 h 182"/>
                  <a:gd name="T26" fmla="*/ 11 w 166"/>
                  <a:gd name="T27" fmla="*/ 12 h 182"/>
                  <a:gd name="T28" fmla="*/ 5 w 166"/>
                  <a:gd name="T29" fmla="*/ 28 h 182"/>
                  <a:gd name="T30" fmla="*/ 6 w 166"/>
                  <a:gd name="T31" fmla="*/ 45 h 182"/>
                  <a:gd name="T32" fmla="*/ 0 w 166"/>
                  <a:gd name="T33" fmla="*/ 62 h 182"/>
                  <a:gd name="T34" fmla="*/ 8 w 166"/>
                  <a:gd name="T35" fmla="*/ 72 h 182"/>
                  <a:gd name="T36" fmla="*/ 18 w 166"/>
                  <a:gd name="T37" fmla="*/ 84 h 182"/>
                  <a:gd name="T38" fmla="*/ 41 w 166"/>
                  <a:gd name="T39" fmla="*/ 102 h 182"/>
                  <a:gd name="T40" fmla="*/ 61 w 166"/>
                  <a:gd name="T41" fmla="*/ 108 h 182"/>
                  <a:gd name="T42" fmla="*/ 62 w 166"/>
                  <a:gd name="T43" fmla="*/ 108 h 182"/>
                  <a:gd name="T44" fmla="*/ 63 w 166"/>
                  <a:gd name="T45" fmla="*/ 109 h 182"/>
                  <a:gd name="T46" fmla="*/ 91 w 166"/>
                  <a:gd name="T47" fmla="*/ 125 h 182"/>
                  <a:gd name="T48" fmla="*/ 107 w 166"/>
                  <a:gd name="T49" fmla="*/ 132 h 182"/>
                  <a:gd name="T50" fmla="*/ 107 w 166"/>
                  <a:gd name="T51" fmla="*/ 132 h 182"/>
                  <a:gd name="T52" fmla="*/ 108 w 166"/>
                  <a:gd name="T53" fmla="*/ 132 h 182"/>
                  <a:gd name="T54" fmla="*/ 108 w 166"/>
                  <a:gd name="T55" fmla="*/ 132 h 182"/>
                  <a:gd name="T56" fmla="*/ 108 w 166"/>
                  <a:gd name="T57" fmla="*/ 133 h 182"/>
                  <a:gd name="T58" fmla="*/ 109 w 166"/>
                  <a:gd name="T59" fmla="*/ 134 h 182"/>
                  <a:gd name="T60" fmla="*/ 108 w 166"/>
                  <a:gd name="T61" fmla="*/ 135 h 182"/>
                  <a:gd name="T62" fmla="*/ 100 w 166"/>
                  <a:gd name="T63" fmla="*/ 150 h 182"/>
                  <a:gd name="T64" fmla="*/ 98 w 166"/>
                  <a:gd name="T65" fmla="*/ 156 h 182"/>
                  <a:gd name="T66" fmla="*/ 99 w 166"/>
                  <a:gd name="T67" fmla="*/ 165 h 182"/>
                  <a:gd name="T68" fmla="*/ 99 w 166"/>
                  <a:gd name="T69" fmla="*/ 166 h 182"/>
                  <a:gd name="T70" fmla="*/ 94 w 166"/>
                  <a:gd name="T71" fmla="*/ 173 h 182"/>
                  <a:gd name="T72" fmla="*/ 134 w 166"/>
                  <a:gd name="T73" fmla="*/ 182 h 182"/>
                  <a:gd name="T74" fmla="*/ 137 w 166"/>
                  <a:gd name="T75" fmla="*/ 176 h 182"/>
                  <a:gd name="T76" fmla="*/ 139 w 166"/>
                  <a:gd name="T77" fmla="*/ 177 h 182"/>
                  <a:gd name="T78" fmla="*/ 145 w 166"/>
                  <a:gd name="T79" fmla="*/ 178 h 182"/>
                  <a:gd name="T80" fmla="*/ 149 w 166"/>
                  <a:gd name="T81" fmla="*/ 172 h 182"/>
                  <a:gd name="T82" fmla="*/ 160 w 166"/>
                  <a:gd name="T83" fmla="*/ 158 h 182"/>
                  <a:gd name="T84" fmla="*/ 161 w 166"/>
                  <a:gd name="T85" fmla="*/ 155 h 182"/>
                  <a:gd name="T86" fmla="*/ 159 w 166"/>
                  <a:gd name="T87" fmla="*/ 142 h 182"/>
                  <a:gd name="T88" fmla="*/ 158 w 166"/>
                  <a:gd name="T89" fmla="*/ 143 h 182"/>
                  <a:gd name="T90" fmla="*/ 158 w 166"/>
                  <a:gd name="T91" fmla="*/ 140 h 182"/>
                  <a:gd name="T92" fmla="*/ 164 w 166"/>
                  <a:gd name="T93" fmla="*/ 125 h 182"/>
                  <a:gd name="T94" fmla="*/ 166 w 166"/>
                  <a:gd name="T95" fmla="*/ 122 h 182"/>
                  <a:gd name="T96" fmla="*/ 161 w 166"/>
                  <a:gd name="T97" fmla="*/ 106 h 182"/>
                  <a:gd name="T98" fmla="*/ 157 w 166"/>
                  <a:gd name="T99" fmla="*/ 103 h 182"/>
                  <a:gd name="T100" fmla="*/ 154 w 166"/>
                  <a:gd name="T101" fmla="*/ 104 h 182"/>
                  <a:gd name="T102" fmla="*/ 145 w 166"/>
                  <a:gd name="T103" fmla="*/ 107 h 182"/>
                  <a:gd name="T104" fmla="*/ 143 w 166"/>
                  <a:gd name="T105" fmla="*/ 107 h 182"/>
                  <a:gd name="T106" fmla="*/ 134 w 166"/>
                  <a:gd name="T107" fmla="*/ 85 h 182"/>
                  <a:gd name="T108" fmla="*/ 120 w 166"/>
                  <a:gd name="T109" fmla="*/ 70 h 182"/>
                  <a:gd name="T110" fmla="*/ 102 w 166"/>
                  <a:gd name="T111" fmla="*/ 62 h 182"/>
                  <a:gd name="T112" fmla="*/ 86 w 166"/>
                  <a:gd name="T113" fmla="*/ 36 h 182"/>
                  <a:gd name="T114" fmla="*/ 86 w 166"/>
                  <a:gd name="T115" fmla="*/ 35 h 182"/>
                  <a:gd name="T116" fmla="*/ 86 w 166"/>
                  <a:gd name="T117" fmla="*/ 3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2">
                    <a:moveTo>
                      <a:pt x="86" y="34"/>
                    </a:moveTo>
                    <a:lnTo>
                      <a:pt x="86" y="34"/>
                    </a:lnTo>
                    <a:cubicBezTo>
                      <a:pt x="85" y="35"/>
                      <a:pt x="85" y="35"/>
                      <a:pt x="84" y="35"/>
                    </a:cubicBezTo>
                    <a:cubicBezTo>
                      <a:pt x="82" y="35"/>
                      <a:pt x="81" y="33"/>
                      <a:pt x="80" y="30"/>
                    </a:cubicBezTo>
                    <a:cubicBezTo>
                      <a:pt x="80" y="29"/>
                      <a:pt x="80" y="27"/>
                      <a:pt x="80" y="25"/>
                    </a:cubicBezTo>
                    <a:cubicBezTo>
                      <a:pt x="80" y="22"/>
                      <a:pt x="80" y="20"/>
                      <a:pt x="81" y="18"/>
                    </a:cubicBezTo>
                    <a:lnTo>
                      <a:pt x="79" y="16"/>
                    </a:lnTo>
                    <a:lnTo>
                      <a:pt x="79" y="16"/>
                    </a:lnTo>
                    <a:lnTo>
                      <a:pt x="78" y="16"/>
                    </a:lnTo>
                    <a:lnTo>
                      <a:pt x="78" y="16"/>
                    </a:lnTo>
                    <a:cubicBezTo>
                      <a:pt x="75" y="13"/>
                      <a:pt x="64" y="3"/>
                      <a:pt x="59" y="1"/>
                    </a:cubicBezTo>
                    <a:cubicBezTo>
                      <a:pt x="58" y="0"/>
                      <a:pt x="57" y="0"/>
                      <a:pt x="55" y="0"/>
                    </a:cubicBezTo>
                    <a:cubicBezTo>
                      <a:pt x="50" y="0"/>
                      <a:pt x="42" y="2"/>
                      <a:pt x="36" y="4"/>
                    </a:cubicBezTo>
                    <a:cubicBezTo>
                      <a:pt x="30" y="5"/>
                      <a:pt x="15" y="10"/>
                      <a:pt x="11" y="12"/>
                    </a:cubicBezTo>
                    <a:lnTo>
                      <a:pt x="5" y="28"/>
                    </a:lnTo>
                    <a:lnTo>
                      <a:pt x="6" y="45"/>
                    </a:lnTo>
                    <a:lnTo>
                      <a:pt x="0" y="62"/>
                    </a:lnTo>
                    <a:cubicBezTo>
                      <a:pt x="2" y="63"/>
                      <a:pt x="5" y="68"/>
                      <a:pt x="8" y="72"/>
                    </a:cubicBezTo>
                    <a:cubicBezTo>
                      <a:pt x="12" y="77"/>
                      <a:pt x="17" y="83"/>
                      <a:pt x="18" y="84"/>
                    </a:cubicBezTo>
                    <a:cubicBezTo>
                      <a:pt x="22" y="86"/>
                      <a:pt x="31" y="95"/>
                      <a:pt x="41" y="102"/>
                    </a:cubicBezTo>
                    <a:cubicBezTo>
                      <a:pt x="49" y="108"/>
                      <a:pt x="61" y="108"/>
                      <a:pt x="61" y="108"/>
                    </a:cubicBezTo>
                    <a:lnTo>
                      <a:pt x="62" y="108"/>
                    </a:lnTo>
                    <a:lnTo>
                      <a:pt x="63" y="109"/>
                    </a:lnTo>
                    <a:cubicBezTo>
                      <a:pt x="63" y="108"/>
                      <a:pt x="71" y="117"/>
                      <a:pt x="91" y="125"/>
                    </a:cubicBezTo>
                    <a:cubicBezTo>
                      <a:pt x="105" y="131"/>
                      <a:pt x="107" y="132"/>
                      <a:pt x="107" y="132"/>
                    </a:cubicBezTo>
                    <a:lnTo>
                      <a:pt x="107" y="132"/>
                    </a:lnTo>
                    <a:cubicBezTo>
                      <a:pt x="108" y="132"/>
                      <a:pt x="108" y="132"/>
                      <a:pt x="108" y="132"/>
                    </a:cubicBezTo>
                    <a:lnTo>
                      <a:pt x="108" y="132"/>
                    </a:lnTo>
                    <a:cubicBezTo>
                      <a:pt x="108" y="132"/>
                      <a:pt x="108" y="132"/>
                      <a:pt x="108" y="133"/>
                    </a:cubicBezTo>
                    <a:cubicBezTo>
                      <a:pt x="109" y="133"/>
                      <a:pt x="109" y="133"/>
                      <a:pt x="109" y="134"/>
                    </a:cubicBezTo>
                    <a:cubicBezTo>
                      <a:pt x="109" y="134"/>
                      <a:pt x="108" y="135"/>
                      <a:pt x="108" y="135"/>
                    </a:cubicBezTo>
                    <a:cubicBezTo>
                      <a:pt x="108" y="139"/>
                      <a:pt x="107" y="148"/>
                      <a:pt x="100" y="150"/>
                    </a:cubicBezTo>
                    <a:cubicBezTo>
                      <a:pt x="99" y="150"/>
                      <a:pt x="98" y="153"/>
                      <a:pt x="98" y="156"/>
                    </a:cubicBezTo>
                    <a:cubicBezTo>
                      <a:pt x="98" y="160"/>
                      <a:pt x="99" y="165"/>
                      <a:pt x="99" y="165"/>
                    </a:cubicBezTo>
                    <a:lnTo>
                      <a:pt x="99" y="166"/>
                    </a:lnTo>
                    <a:lnTo>
                      <a:pt x="94" y="173"/>
                    </a:lnTo>
                    <a:lnTo>
                      <a:pt x="134" y="182"/>
                    </a:lnTo>
                    <a:lnTo>
                      <a:pt x="137" y="176"/>
                    </a:lnTo>
                    <a:lnTo>
                      <a:pt x="139" y="177"/>
                    </a:lnTo>
                    <a:lnTo>
                      <a:pt x="145" y="178"/>
                    </a:lnTo>
                    <a:cubicBezTo>
                      <a:pt x="146" y="177"/>
                      <a:pt x="148" y="174"/>
                      <a:pt x="149" y="172"/>
                    </a:cubicBezTo>
                    <a:cubicBezTo>
                      <a:pt x="151" y="169"/>
                      <a:pt x="158" y="161"/>
                      <a:pt x="160" y="158"/>
                    </a:cubicBezTo>
                    <a:cubicBezTo>
                      <a:pt x="161" y="157"/>
                      <a:pt x="161" y="156"/>
                      <a:pt x="161" y="155"/>
                    </a:cubicBezTo>
                    <a:cubicBezTo>
                      <a:pt x="161" y="151"/>
                      <a:pt x="159" y="145"/>
                      <a:pt x="159" y="142"/>
                    </a:cubicBezTo>
                    <a:lnTo>
                      <a:pt x="158" y="143"/>
                    </a:lnTo>
                    <a:lnTo>
                      <a:pt x="158" y="140"/>
                    </a:lnTo>
                    <a:cubicBezTo>
                      <a:pt x="158" y="140"/>
                      <a:pt x="159" y="131"/>
                      <a:pt x="164" y="125"/>
                    </a:cubicBezTo>
                    <a:cubicBezTo>
                      <a:pt x="165" y="125"/>
                      <a:pt x="165" y="123"/>
                      <a:pt x="166" y="122"/>
                    </a:cubicBezTo>
                    <a:cubicBezTo>
                      <a:pt x="166" y="117"/>
                      <a:pt x="162" y="111"/>
                      <a:pt x="161" y="106"/>
                    </a:cubicBezTo>
                    <a:cubicBezTo>
                      <a:pt x="160" y="103"/>
                      <a:pt x="159" y="103"/>
                      <a:pt x="157" y="103"/>
                    </a:cubicBezTo>
                    <a:cubicBezTo>
                      <a:pt x="155" y="103"/>
                      <a:pt x="153" y="104"/>
                      <a:pt x="154" y="104"/>
                    </a:cubicBezTo>
                    <a:cubicBezTo>
                      <a:pt x="153" y="104"/>
                      <a:pt x="149" y="107"/>
                      <a:pt x="145" y="107"/>
                    </a:cubicBezTo>
                    <a:cubicBezTo>
                      <a:pt x="144" y="107"/>
                      <a:pt x="143" y="107"/>
                      <a:pt x="143" y="107"/>
                    </a:cubicBezTo>
                    <a:cubicBezTo>
                      <a:pt x="135" y="104"/>
                      <a:pt x="136" y="90"/>
                      <a:pt x="134" y="85"/>
                    </a:cubicBezTo>
                    <a:cubicBezTo>
                      <a:pt x="133" y="80"/>
                      <a:pt x="122" y="71"/>
                      <a:pt x="120" y="70"/>
                    </a:cubicBezTo>
                    <a:cubicBezTo>
                      <a:pt x="118" y="69"/>
                      <a:pt x="108" y="70"/>
                      <a:pt x="102" y="62"/>
                    </a:cubicBezTo>
                    <a:cubicBezTo>
                      <a:pt x="97" y="56"/>
                      <a:pt x="86" y="46"/>
                      <a:pt x="86" y="36"/>
                    </a:cubicBezTo>
                    <a:cubicBezTo>
                      <a:pt x="86" y="35"/>
                      <a:pt x="86" y="35"/>
                      <a:pt x="86" y="35"/>
                    </a:cubicBezTo>
                    <a:cubicBezTo>
                      <a:pt x="86" y="34"/>
                      <a:pt x="86" y="34"/>
                      <a:pt x="86" y="3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5" name="Guyana" hidden="1"/>
              <p:cNvSpPr>
                <a:spLocks/>
              </p:cNvSpPr>
              <p:nvPr/>
            </p:nvSpPr>
            <p:spPr bwMode="auto">
              <a:xfrm>
                <a:off x="3334182" y="3706484"/>
                <a:ext cx="112983" cy="216552"/>
              </a:xfrm>
              <a:custGeom>
                <a:avLst/>
                <a:gdLst>
                  <a:gd name="T0" fmla="*/ 28 w 80"/>
                  <a:gd name="T1" fmla="*/ 147 h 154"/>
                  <a:gd name="T2" fmla="*/ 28 w 80"/>
                  <a:gd name="T3" fmla="*/ 147 h 154"/>
                  <a:gd name="T4" fmla="*/ 41 w 80"/>
                  <a:gd name="T5" fmla="*/ 154 h 154"/>
                  <a:gd name="T6" fmla="*/ 50 w 80"/>
                  <a:gd name="T7" fmla="*/ 147 h 154"/>
                  <a:gd name="T8" fmla="*/ 50 w 80"/>
                  <a:gd name="T9" fmla="*/ 147 h 154"/>
                  <a:gd name="T10" fmla="*/ 54 w 80"/>
                  <a:gd name="T11" fmla="*/ 148 h 154"/>
                  <a:gd name="T12" fmla="*/ 60 w 80"/>
                  <a:gd name="T13" fmla="*/ 149 h 154"/>
                  <a:gd name="T14" fmla="*/ 62 w 80"/>
                  <a:gd name="T15" fmla="*/ 149 h 154"/>
                  <a:gd name="T16" fmla="*/ 62 w 80"/>
                  <a:gd name="T17" fmla="*/ 148 h 154"/>
                  <a:gd name="T18" fmla="*/ 69 w 80"/>
                  <a:gd name="T19" fmla="*/ 142 h 154"/>
                  <a:gd name="T20" fmla="*/ 79 w 80"/>
                  <a:gd name="T21" fmla="*/ 139 h 154"/>
                  <a:gd name="T22" fmla="*/ 75 w 80"/>
                  <a:gd name="T23" fmla="*/ 129 h 154"/>
                  <a:gd name="T24" fmla="*/ 72 w 80"/>
                  <a:gd name="T25" fmla="*/ 121 h 154"/>
                  <a:gd name="T26" fmla="*/ 74 w 80"/>
                  <a:gd name="T27" fmla="*/ 113 h 154"/>
                  <a:gd name="T28" fmla="*/ 65 w 80"/>
                  <a:gd name="T29" fmla="*/ 111 h 154"/>
                  <a:gd name="T30" fmla="*/ 59 w 80"/>
                  <a:gd name="T31" fmla="*/ 105 h 154"/>
                  <a:gd name="T32" fmla="*/ 64 w 80"/>
                  <a:gd name="T33" fmla="*/ 88 h 154"/>
                  <a:gd name="T34" fmla="*/ 60 w 80"/>
                  <a:gd name="T35" fmla="*/ 77 h 154"/>
                  <a:gd name="T36" fmla="*/ 73 w 80"/>
                  <a:gd name="T37" fmla="*/ 71 h 154"/>
                  <a:gd name="T38" fmla="*/ 74 w 80"/>
                  <a:gd name="T39" fmla="*/ 68 h 154"/>
                  <a:gd name="T40" fmla="*/ 80 w 80"/>
                  <a:gd name="T41" fmla="*/ 53 h 154"/>
                  <a:gd name="T42" fmla="*/ 80 w 80"/>
                  <a:gd name="T43" fmla="*/ 53 h 154"/>
                  <a:gd name="T44" fmla="*/ 76 w 80"/>
                  <a:gd name="T45" fmla="*/ 46 h 154"/>
                  <a:gd name="T46" fmla="*/ 69 w 80"/>
                  <a:gd name="T47" fmla="*/ 43 h 154"/>
                  <a:gd name="T48" fmla="*/ 58 w 80"/>
                  <a:gd name="T49" fmla="*/ 35 h 154"/>
                  <a:gd name="T50" fmla="*/ 52 w 80"/>
                  <a:gd name="T51" fmla="*/ 44 h 154"/>
                  <a:gd name="T52" fmla="*/ 51 w 80"/>
                  <a:gd name="T53" fmla="*/ 30 h 154"/>
                  <a:gd name="T54" fmla="*/ 53 w 80"/>
                  <a:gd name="T55" fmla="*/ 21 h 154"/>
                  <a:gd name="T56" fmla="*/ 35 w 80"/>
                  <a:gd name="T57" fmla="*/ 2 h 154"/>
                  <a:gd name="T58" fmla="*/ 31 w 80"/>
                  <a:gd name="T59" fmla="*/ 0 h 154"/>
                  <a:gd name="T60" fmla="*/ 20 w 80"/>
                  <a:gd name="T61" fmla="*/ 12 h 154"/>
                  <a:gd name="T62" fmla="*/ 15 w 80"/>
                  <a:gd name="T63" fmla="*/ 20 h 154"/>
                  <a:gd name="T64" fmla="*/ 24 w 80"/>
                  <a:gd name="T65" fmla="*/ 28 h 154"/>
                  <a:gd name="T66" fmla="*/ 9 w 80"/>
                  <a:gd name="T67" fmla="*/ 38 h 154"/>
                  <a:gd name="T68" fmla="*/ 9 w 80"/>
                  <a:gd name="T69" fmla="*/ 38 h 154"/>
                  <a:gd name="T70" fmla="*/ 3 w 80"/>
                  <a:gd name="T71" fmla="*/ 39 h 154"/>
                  <a:gd name="T72" fmla="*/ 6 w 80"/>
                  <a:gd name="T73" fmla="*/ 45 h 154"/>
                  <a:gd name="T74" fmla="*/ 0 w 80"/>
                  <a:gd name="T75" fmla="*/ 53 h 154"/>
                  <a:gd name="T76" fmla="*/ 5 w 80"/>
                  <a:gd name="T77" fmla="*/ 62 h 154"/>
                  <a:gd name="T78" fmla="*/ 12 w 80"/>
                  <a:gd name="T79" fmla="*/ 70 h 154"/>
                  <a:gd name="T80" fmla="*/ 25 w 80"/>
                  <a:gd name="T81" fmla="*/ 68 h 154"/>
                  <a:gd name="T82" fmla="*/ 22 w 80"/>
                  <a:gd name="T83" fmla="*/ 79 h 154"/>
                  <a:gd name="T84" fmla="*/ 30 w 80"/>
                  <a:gd name="T85" fmla="*/ 87 h 154"/>
                  <a:gd name="T86" fmla="*/ 32 w 80"/>
                  <a:gd name="T87" fmla="*/ 103 h 154"/>
                  <a:gd name="T88" fmla="*/ 28 w 80"/>
                  <a:gd name="T89" fmla="*/ 100 h 154"/>
                  <a:gd name="T90" fmla="*/ 27 w 80"/>
                  <a:gd name="T91" fmla="*/ 99 h 154"/>
                  <a:gd name="T92" fmla="*/ 25 w 80"/>
                  <a:gd name="T93" fmla="*/ 99 h 154"/>
                  <a:gd name="T94" fmla="*/ 24 w 80"/>
                  <a:gd name="T95" fmla="*/ 102 h 154"/>
                  <a:gd name="T96" fmla="*/ 25 w 80"/>
                  <a:gd name="T97" fmla="*/ 105 h 154"/>
                  <a:gd name="T98" fmla="*/ 25 w 80"/>
                  <a:gd name="T99" fmla="*/ 115 h 154"/>
                  <a:gd name="T100" fmla="*/ 24 w 80"/>
                  <a:gd name="T101" fmla="*/ 132 h 154"/>
                  <a:gd name="T102" fmla="*/ 28 w 80"/>
                  <a:gd name="T103" fmla="*/ 138 h 154"/>
                  <a:gd name="T104" fmla="*/ 28 w 80"/>
                  <a:gd name="T105" fmla="*/ 139 h 154"/>
                  <a:gd name="T106" fmla="*/ 28 w 80"/>
                  <a:gd name="T107" fmla="*/ 1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54">
                    <a:moveTo>
                      <a:pt x="28" y="147"/>
                    </a:moveTo>
                    <a:lnTo>
                      <a:pt x="28" y="147"/>
                    </a:lnTo>
                    <a:lnTo>
                      <a:pt x="41" y="154"/>
                    </a:lnTo>
                    <a:lnTo>
                      <a:pt x="50" y="147"/>
                    </a:lnTo>
                    <a:lnTo>
                      <a:pt x="50" y="147"/>
                    </a:lnTo>
                    <a:cubicBezTo>
                      <a:pt x="50" y="147"/>
                      <a:pt x="52" y="148"/>
                      <a:pt x="54" y="148"/>
                    </a:cubicBezTo>
                    <a:cubicBezTo>
                      <a:pt x="56" y="148"/>
                      <a:pt x="59" y="149"/>
                      <a:pt x="60" y="149"/>
                    </a:cubicBezTo>
                    <a:cubicBezTo>
                      <a:pt x="61" y="149"/>
                      <a:pt x="62" y="149"/>
                      <a:pt x="62" y="149"/>
                    </a:cubicBezTo>
                    <a:cubicBezTo>
                      <a:pt x="62" y="149"/>
                      <a:pt x="62" y="149"/>
                      <a:pt x="62" y="148"/>
                    </a:cubicBezTo>
                    <a:cubicBezTo>
                      <a:pt x="63" y="146"/>
                      <a:pt x="66" y="144"/>
                      <a:pt x="69" y="142"/>
                    </a:cubicBezTo>
                    <a:cubicBezTo>
                      <a:pt x="72" y="140"/>
                      <a:pt x="76" y="139"/>
                      <a:pt x="79" y="139"/>
                    </a:cubicBezTo>
                    <a:cubicBezTo>
                      <a:pt x="79" y="137"/>
                      <a:pt x="78" y="133"/>
                      <a:pt x="75" y="129"/>
                    </a:cubicBezTo>
                    <a:cubicBezTo>
                      <a:pt x="73" y="126"/>
                      <a:pt x="72" y="123"/>
                      <a:pt x="72" y="121"/>
                    </a:cubicBezTo>
                    <a:cubicBezTo>
                      <a:pt x="72" y="117"/>
                      <a:pt x="73" y="115"/>
                      <a:pt x="74" y="113"/>
                    </a:cubicBezTo>
                    <a:lnTo>
                      <a:pt x="65" y="111"/>
                    </a:lnTo>
                    <a:lnTo>
                      <a:pt x="59" y="105"/>
                    </a:lnTo>
                    <a:lnTo>
                      <a:pt x="64" y="88"/>
                    </a:lnTo>
                    <a:lnTo>
                      <a:pt x="60" y="77"/>
                    </a:lnTo>
                    <a:lnTo>
                      <a:pt x="73" y="71"/>
                    </a:lnTo>
                    <a:lnTo>
                      <a:pt x="74" y="68"/>
                    </a:lnTo>
                    <a:lnTo>
                      <a:pt x="80" y="53"/>
                    </a:lnTo>
                    <a:cubicBezTo>
                      <a:pt x="80" y="53"/>
                      <a:pt x="80" y="53"/>
                      <a:pt x="80" y="53"/>
                    </a:cubicBezTo>
                    <a:lnTo>
                      <a:pt x="76" y="46"/>
                    </a:lnTo>
                    <a:lnTo>
                      <a:pt x="69" y="43"/>
                    </a:lnTo>
                    <a:lnTo>
                      <a:pt x="58" y="35"/>
                    </a:lnTo>
                    <a:lnTo>
                      <a:pt x="52" y="44"/>
                    </a:lnTo>
                    <a:lnTo>
                      <a:pt x="51" y="30"/>
                    </a:lnTo>
                    <a:cubicBezTo>
                      <a:pt x="51" y="30"/>
                      <a:pt x="55" y="22"/>
                      <a:pt x="53" y="21"/>
                    </a:cubicBezTo>
                    <a:cubicBezTo>
                      <a:pt x="52" y="21"/>
                      <a:pt x="35" y="2"/>
                      <a:pt x="35" y="2"/>
                    </a:cubicBezTo>
                    <a:lnTo>
                      <a:pt x="31" y="0"/>
                    </a:lnTo>
                    <a:lnTo>
                      <a:pt x="20" y="12"/>
                    </a:lnTo>
                    <a:lnTo>
                      <a:pt x="15" y="20"/>
                    </a:lnTo>
                    <a:lnTo>
                      <a:pt x="24" y="28"/>
                    </a:lnTo>
                    <a:lnTo>
                      <a:pt x="9" y="38"/>
                    </a:lnTo>
                    <a:lnTo>
                      <a:pt x="9" y="38"/>
                    </a:lnTo>
                    <a:lnTo>
                      <a:pt x="3" y="39"/>
                    </a:lnTo>
                    <a:lnTo>
                      <a:pt x="6" y="45"/>
                    </a:lnTo>
                    <a:lnTo>
                      <a:pt x="0" y="53"/>
                    </a:lnTo>
                    <a:lnTo>
                      <a:pt x="5" y="62"/>
                    </a:lnTo>
                    <a:lnTo>
                      <a:pt x="12" y="70"/>
                    </a:lnTo>
                    <a:lnTo>
                      <a:pt x="25" y="68"/>
                    </a:lnTo>
                    <a:lnTo>
                      <a:pt x="22" y="79"/>
                    </a:lnTo>
                    <a:lnTo>
                      <a:pt x="30" y="87"/>
                    </a:lnTo>
                    <a:lnTo>
                      <a:pt x="32" y="103"/>
                    </a:lnTo>
                    <a:lnTo>
                      <a:pt x="28" y="100"/>
                    </a:lnTo>
                    <a:cubicBezTo>
                      <a:pt x="28" y="100"/>
                      <a:pt x="28" y="100"/>
                      <a:pt x="27" y="99"/>
                    </a:cubicBezTo>
                    <a:cubicBezTo>
                      <a:pt x="27" y="99"/>
                      <a:pt x="26" y="99"/>
                      <a:pt x="25" y="99"/>
                    </a:cubicBezTo>
                    <a:cubicBezTo>
                      <a:pt x="25" y="99"/>
                      <a:pt x="25" y="98"/>
                      <a:pt x="24" y="102"/>
                    </a:cubicBezTo>
                    <a:cubicBezTo>
                      <a:pt x="24" y="103"/>
                      <a:pt x="24" y="104"/>
                      <a:pt x="25" y="105"/>
                    </a:cubicBezTo>
                    <a:cubicBezTo>
                      <a:pt x="25" y="108"/>
                      <a:pt x="25" y="112"/>
                      <a:pt x="25" y="115"/>
                    </a:cubicBezTo>
                    <a:cubicBezTo>
                      <a:pt x="25" y="123"/>
                      <a:pt x="24" y="130"/>
                      <a:pt x="24" y="132"/>
                    </a:cubicBezTo>
                    <a:lnTo>
                      <a:pt x="28" y="138"/>
                    </a:lnTo>
                    <a:lnTo>
                      <a:pt x="28" y="139"/>
                    </a:lnTo>
                    <a:lnTo>
                      <a:pt x="28" y="1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6" name="Galapagos" hidden="1"/>
              <p:cNvSpPr>
                <a:spLocks/>
              </p:cNvSpPr>
              <p:nvPr/>
            </p:nvSpPr>
            <p:spPr bwMode="auto">
              <a:xfrm>
                <a:off x="2783388" y="3843005"/>
                <a:ext cx="4708" cy="4708"/>
              </a:xfrm>
              <a:custGeom>
                <a:avLst/>
                <a:gdLst>
                  <a:gd name="T0" fmla="*/ 1 w 3"/>
                  <a:gd name="T1" fmla="*/ 0 h 3"/>
                  <a:gd name="T2" fmla="*/ 1 w 3"/>
                  <a:gd name="T3" fmla="*/ 0 h 3"/>
                  <a:gd name="T4" fmla="*/ 0 w 3"/>
                  <a:gd name="T5" fmla="*/ 3 h 3"/>
                  <a:gd name="T6" fmla="*/ 3 w 3"/>
                  <a:gd name="T7" fmla="*/ 3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lnTo>
                      <a:pt x="1" y="0"/>
                    </a:lnTo>
                    <a:lnTo>
                      <a:pt x="0" y="3"/>
                    </a:lnTo>
                    <a:lnTo>
                      <a:pt x="3" y="3"/>
                    </a:lnTo>
                    <a:lnTo>
                      <a:pt x="1"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7" name="French Guiana" hidden="1"/>
              <p:cNvSpPr>
                <a:spLocks/>
              </p:cNvSpPr>
              <p:nvPr/>
            </p:nvSpPr>
            <p:spPr bwMode="auto">
              <a:xfrm>
                <a:off x="3517780" y="3788867"/>
                <a:ext cx="82384" cy="108276"/>
              </a:xfrm>
              <a:custGeom>
                <a:avLst/>
                <a:gdLst>
                  <a:gd name="T0" fmla="*/ 4 w 58"/>
                  <a:gd name="T1" fmla="*/ 77 h 77"/>
                  <a:gd name="T2" fmla="*/ 4 w 58"/>
                  <a:gd name="T3" fmla="*/ 77 h 77"/>
                  <a:gd name="T4" fmla="*/ 15 w 58"/>
                  <a:gd name="T5" fmla="*/ 71 h 77"/>
                  <a:gd name="T6" fmla="*/ 16 w 58"/>
                  <a:gd name="T7" fmla="*/ 71 h 77"/>
                  <a:gd name="T8" fmla="*/ 26 w 58"/>
                  <a:gd name="T9" fmla="*/ 72 h 77"/>
                  <a:gd name="T10" fmla="*/ 35 w 58"/>
                  <a:gd name="T11" fmla="*/ 70 h 77"/>
                  <a:gd name="T12" fmla="*/ 43 w 58"/>
                  <a:gd name="T13" fmla="*/ 50 h 77"/>
                  <a:gd name="T14" fmla="*/ 54 w 58"/>
                  <a:gd name="T15" fmla="*/ 37 h 77"/>
                  <a:gd name="T16" fmla="*/ 58 w 58"/>
                  <a:gd name="T17" fmla="*/ 33 h 77"/>
                  <a:gd name="T18" fmla="*/ 55 w 58"/>
                  <a:gd name="T19" fmla="*/ 29 h 77"/>
                  <a:gd name="T20" fmla="*/ 42 w 58"/>
                  <a:gd name="T21" fmla="*/ 15 h 77"/>
                  <a:gd name="T22" fmla="*/ 24 w 58"/>
                  <a:gd name="T23" fmla="*/ 4 h 77"/>
                  <a:gd name="T24" fmla="*/ 11 w 58"/>
                  <a:gd name="T25" fmla="*/ 0 h 77"/>
                  <a:gd name="T26" fmla="*/ 7 w 58"/>
                  <a:gd name="T27" fmla="*/ 9 h 77"/>
                  <a:gd name="T28" fmla="*/ 3 w 58"/>
                  <a:gd name="T29" fmla="*/ 25 h 77"/>
                  <a:gd name="T30" fmla="*/ 3 w 58"/>
                  <a:gd name="T31" fmla="*/ 26 h 77"/>
                  <a:gd name="T32" fmla="*/ 8 w 58"/>
                  <a:gd name="T33" fmla="*/ 40 h 77"/>
                  <a:gd name="T34" fmla="*/ 10 w 58"/>
                  <a:gd name="T35" fmla="*/ 50 h 77"/>
                  <a:gd name="T36" fmla="*/ 10 w 58"/>
                  <a:gd name="T37" fmla="*/ 53 h 77"/>
                  <a:gd name="T38" fmla="*/ 10 w 58"/>
                  <a:gd name="T39" fmla="*/ 53 h 77"/>
                  <a:gd name="T40" fmla="*/ 6 w 58"/>
                  <a:gd name="T41" fmla="*/ 60 h 77"/>
                  <a:gd name="T42" fmla="*/ 0 w 58"/>
                  <a:gd name="T43" fmla="*/ 75 h 77"/>
                  <a:gd name="T44" fmla="*/ 4 w 58"/>
                  <a:gd name="T45" fmla="*/ 77 h 77"/>
                  <a:gd name="T46" fmla="*/ 4 w 58"/>
                  <a:gd name="T4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77">
                    <a:moveTo>
                      <a:pt x="4" y="77"/>
                    </a:moveTo>
                    <a:lnTo>
                      <a:pt x="4" y="77"/>
                    </a:lnTo>
                    <a:cubicBezTo>
                      <a:pt x="8" y="73"/>
                      <a:pt x="15" y="71"/>
                      <a:pt x="15" y="71"/>
                    </a:cubicBezTo>
                    <a:lnTo>
                      <a:pt x="16" y="71"/>
                    </a:lnTo>
                    <a:lnTo>
                      <a:pt x="26" y="72"/>
                    </a:lnTo>
                    <a:lnTo>
                      <a:pt x="35" y="70"/>
                    </a:lnTo>
                    <a:cubicBezTo>
                      <a:pt x="37" y="68"/>
                      <a:pt x="42" y="59"/>
                      <a:pt x="43" y="50"/>
                    </a:cubicBezTo>
                    <a:cubicBezTo>
                      <a:pt x="45" y="40"/>
                      <a:pt x="51" y="37"/>
                      <a:pt x="54" y="37"/>
                    </a:cubicBezTo>
                    <a:lnTo>
                      <a:pt x="58" y="33"/>
                    </a:lnTo>
                    <a:cubicBezTo>
                      <a:pt x="56" y="31"/>
                      <a:pt x="55" y="29"/>
                      <a:pt x="55" y="29"/>
                    </a:cubicBezTo>
                    <a:lnTo>
                      <a:pt x="42" y="15"/>
                    </a:lnTo>
                    <a:cubicBezTo>
                      <a:pt x="42" y="15"/>
                      <a:pt x="26" y="4"/>
                      <a:pt x="24" y="4"/>
                    </a:cubicBezTo>
                    <a:cubicBezTo>
                      <a:pt x="23" y="4"/>
                      <a:pt x="16" y="2"/>
                      <a:pt x="11" y="0"/>
                    </a:cubicBezTo>
                    <a:lnTo>
                      <a:pt x="7" y="9"/>
                    </a:lnTo>
                    <a:cubicBezTo>
                      <a:pt x="7" y="9"/>
                      <a:pt x="3" y="21"/>
                      <a:pt x="3" y="25"/>
                    </a:cubicBezTo>
                    <a:cubicBezTo>
                      <a:pt x="3" y="26"/>
                      <a:pt x="3" y="26"/>
                      <a:pt x="3" y="26"/>
                    </a:cubicBezTo>
                    <a:cubicBezTo>
                      <a:pt x="4" y="30"/>
                      <a:pt x="6" y="38"/>
                      <a:pt x="8" y="40"/>
                    </a:cubicBezTo>
                    <a:cubicBezTo>
                      <a:pt x="10" y="43"/>
                      <a:pt x="10" y="47"/>
                      <a:pt x="10" y="50"/>
                    </a:cubicBezTo>
                    <a:cubicBezTo>
                      <a:pt x="10" y="51"/>
                      <a:pt x="10" y="53"/>
                      <a:pt x="10" y="53"/>
                    </a:cubicBezTo>
                    <a:lnTo>
                      <a:pt x="10" y="53"/>
                    </a:lnTo>
                    <a:lnTo>
                      <a:pt x="6" y="60"/>
                    </a:lnTo>
                    <a:lnTo>
                      <a:pt x="0" y="75"/>
                    </a:lnTo>
                    <a:cubicBezTo>
                      <a:pt x="2" y="76"/>
                      <a:pt x="3" y="77"/>
                      <a:pt x="4" y="77"/>
                    </a:cubicBezTo>
                    <a:cubicBezTo>
                      <a:pt x="4" y="77"/>
                      <a:pt x="4" y="77"/>
                      <a:pt x="4" y="7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8" name="Falkland Islands" hidden="1"/>
              <p:cNvSpPr>
                <a:spLocks/>
              </p:cNvSpPr>
              <p:nvPr/>
            </p:nvSpPr>
            <p:spPr bwMode="auto">
              <a:xfrm>
                <a:off x="3614862" y="5546154"/>
                <a:ext cx="77682" cy="38730"/>
              </a:xfrm>
              <a:custGeom>
                <a:avLst/>
                <a:gdLst>
                  <a:gd name="connsiteX0" fmla="*/ 10592 w 77682"/>
                  <a:gd name="connsiteY0" fmla="*/ 26960 h 38730"/>
                  <a:gd name="connsiteX1" fmla="*/ 16477 w 77682"/>
                  <a:gd name="connsiteY1" fmla="*/ 30099 h 38730"/>
                  <a:gd name="connsiteX2" fmla="*/ 15006 w 77682"/>
                  <a:gd name="connsiteY2" fmla="*/ 36375 h 38730"/>
                  <a:gd name="connsiteX3" fmla="*/ 7649 w 77682"/>
                  <a:gd name="connsiteY3" fmla="*/ 33237 h 38730"/>
                  <a:gd name="connsiteX4" fmla="*/ 4707 w 77682"/>
                  <a:gd name="connsiteY4" fmla="*/ 30099 h 38730"/>
                  <a:gd name="connsiteX5" fmla="*/ 0 w 77682"/>
                  <a:gd name="connsiteY5" fmla="*/ 19899 h 38730"/>
                  <a:gd name="connsiteX6" fmla="*/ 7062 w 77682"/>
                  <a:gd name="connsiteY6" fmla="*/ 19899 h 38730"/>
                  <a:gd name="connsiteX7" fmla="*/ 7062 w 77682"/>
                  <a:gd name="connsiteY7" fmla="*/ 25549 h 38730"/>
                  <a:gd name="connsiteX8" fmla="*/ 1177 w 77682"/>
                  <a:gd name="connsiteY8" fmla="*/ 26961 h 38730"/>
                  <a:gd name="connsiteX9" fmla="*/ 53671 w 77682"/>
                  <a:gd name="connsiteY9" fmla="*/ 4854 h 38730"/>
                  <a:gd name="connsiteX10" fmla="*/ 60733 w 77682"/>
                  <a:gd name="connsiteY10" fmla="*/ 6287 h 38730"/>
                  <a:gd name="connsiteX11" fmla="*/ 73445 w 77682"/>
                  <a:gd name="connsiteY11" fmla="*/ 7719 h 38730"/>
                  <a:gd name="connsiteX12" fmla="*/ 77682 w 77682"/>
                  <a:gd name="connsiteY12" fmla="*/ 13450 h 38730"/>
                  <a:gd name="connsiteX13" fmla="*/ 77682 w 77682"/>
                  <a:gd name="connsiteY13" fmla="*/ 16316 h 38730"/>
                  <a:gd name="connsiteX14" fmla="*/ 74857 w 77682"/>
                  <a:gd name="connsiteY14" fmla="*/ 22047 h 38730"/>
                  <a:gd name="connsiteX15" fmla="*/ 64970 w 77682"/>
                  <a:gd name="connsiteY15" fmla="*/ 23480 h 38730"/>
                  <a:gd name="connsiteX16" fmla="*/ 60733 w 77682"/>
                  <a:gd name="connsiteY16" fmla="*/ 23480 h 38730"/>
                  <a:gd name="connsiteX17" fmla="*/ 62145 w 77682"/>
                  <a:gd name="connsiteY17" fmla="*/ 27778 h 38730"/>
                  <a:gd name="connsiteX18" fmla="*/ 57908 w 77682"/>
                  <a:gd name="connsiteY18" fmla="*/ 30643 h 38730"/>
                  <a:gd name="connsiteX19" fmla="*/ 53671 w 77682"/>
                  <a:gd name="connsiteY19" fmla="*/ 29211 h 38730"/>
                  <a:gd name="connsiteX20" fmla="*/ 55083 w 77682"/>
                  <a:gd name="connsiteY20" fmla="*/ 30643 h 38730"/>
                  <a:gd name="connsiteX21" fmla="*/ 50846 w 77682"/>
                  <a:gd name="connsiteY21" fmla="*/ 33509 h 38730"/>
                  <a:gd name="connsiteX22" fmla="*/ 46609 w 77682"/>
                  <a:gd name="connsiteY22" fmla="*/ 36374 h 38730"/>
                  <a:gd name="connsiteX23" fmla="*/ 39546 w 77682"/>
                  <a:gd name="connsiteY23" fmla="*/ 36374 h 38730"/>
                  <a:gd name="connsiteX24" fmla="*/ 35309 w 77682"/>
                  <a:gd name="connsiteY24" fmla="*/ 34942 h 38730"/>
                  <a:gd name="connsiteX25" fmla="*/ 45196 w 77682"/>
                  <a:gd name="connsiteY25" fmla="*/ 19181 h 38730"/>
                  <a:gd name="connsiteX26" fmla="*/ 49433 w 77682"/>
                  <a:gd name="connsiteY26" fmla="*/ 13450 h 38730"/>
                  <a:gd name="connsiteX27" fmla="*/ 46609 w 77682"/>
                  <a:gd name="connsiteY27" fmla="*/ 6287 h 38730"/>
                  <a:gd name="connsiteX28" fmla="*/ 53671 w 77682"/>
                  <a:gd name="connsiteY28" fmla="*/ 4854 h 38730"/>
                  <a:gd name="connsiteX29" fmla="*/ 28890 w 77682"/>
                  <a:gd name="connsiteY29" fmla="*/ 196 h 38730"/>
                  <a:gd name="connsiteX30" fmla="*/ 31672 w 77682"/>
                  <a:gd name="connsiteY30" fmla="*/ 6125 h 38730"/>
                  <a:gd name="connsiteX31" fmla="*/ 40018 w 77682"/>
                  <a:gd name="connsiteY31" fmla="*/ 6125 h 38730"/>
                  <a:gd name="connsiteX32" fmla="*/ 35845 w 77682"/>
                  <a:gd name="connsiteY32" fmla="*/ 17981 h 38730"/>
                  <a:gd name="connsiteX33" fmla="*/ 28890 w 77682"/>
                  <a:gd name="connsiteY33" fmla="*/ 28356 h 38730"/>
                  <a:gd name="connsiteX34" fmla="*/ 19152 w 77682"/>
                  <a:gd name="connsiteY34" fmla="*/ 38730 h 38730"/>
                  <a:gd name="connsiteX35" fmla="*/ 17761 w 77682"/>
                  <a:gd name="connsiteY35" fmla="*/ 32802 h 38730"/>
                  <a:gd name="connsiteX36" fmla="*/ 24717 w 77682"/>
                  <a:gd name="connsiteY36" fmla="*/ 28356 h 38730"/>
                  <a:gd name="connsiteX37" fmla="*/ 27499 w 77682"/>
                  <a:gd name="connsiteY37" fmla="*/ 19463 h 38730"/>
                  <a:gd name="connsiteX38" fmla="*/ 20543 w 77682"/>
                  <a:gd name="connsiteY38" fmla="*/ 19463 h 38730"/>
                  <a:gd name="connsiteX39" fmla="*/ 20543 w 77682"/>
                  <a:gd name="connsiteY39" fmla="*/ 25392 h 38730"/>
                  <a:gd name="connsiteX40" fmla="*/ 17761 w 77682"/>
                  <a:gd name="connsiteY40" fmla="*/ 29838 h 38730"/>
                  <a:gd name="connsiteX41" fmla="*/ 17761 w 77682"/>
                  <a:gd name="connsiteY41" fmla="*/ 25392 h 38730"/>
                  <a:gd name="connsiteX42" fmla="*/ 14979 w 77682"/>
                  <a:gd name="connsiteY42" fmla="*/ 20945 h 38730"/>
                  <a:gd name="connsiteX43" fmla="*/ 10806 w 77682"/>
                  <a:gd name="connsiteY43" fmla="*/ 20945 h 38730"/>
                  <a:gd name="connsiteX44" fmla="*/ 10806 w 77682"/>
                  <a:gd name="connsiteY44" fmla="*/ 13535 h 38730"/>
                  <a:gd name="connsiteX45" fmla="*/ 9415 w 77682"/>
                  <a:gd name="connsiteY45" fmla="*/ 7607 h 38730"/>
                  <a:gd name="connsiteX46" fmla="*/ 9415 w 77682"/>
                  <a:gd name="connsiteY46" fmla="*/ 6125 h 38730"/>
                  <a:gd name="connsiteX47" fmla="*/ 14979 w 77682"/>
                  <a:gd name="connsiteY47" fmla="*/ 10571 h 38730"/>
                  <a:gd name="connsiteX48" fmla="*/ 14979 w 77682"/>
                  <a:gd name="connsiteY48" fmla="*/ 4643 h 38730"/>
                  <a:gd name="connsiteX49" fmla="*/ 17761 w 77682"/>
                  <a:gd name="connsiteY49" fmla="*/ 7607 h 38730"/>
                  <a:gd name="connsiteX50" fmla="*/ 21935 w 77682"/>
                  <a:gd name="connsiteY50" fmla="*/ 6125 h 38730"/>
                  <a:gd name="connsiteX51" fmla="*/ 28890 w 77682"/>
                  <a:gd name="connsiteY51" fmla="*/ 196 h 3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682" h="38730">
                    <a:moveTo>
                      <a:pt x="10592" y="26960"/>
                    </a:moveTo>
                    <a:lnTo>
                      <a:pt x="16477" y="30099"/>
                    </a:lnTo>
                    <a:lnTo>
                      <a:pt x="15006" y="36375"/>
                    </a:lnTo>
                    <a:lnTo>
                      <a:pt x="7649" y="33237"/>
                    </a:lnTo>
                    <a:lnTo>
                      <a:pt x="4707" y="30099"/>
                    </a:lnTo>
                    <a:close/>
                    <a:moveTo>
                      <a:pt x="0" y="19899"/>
                    </a:moveTo>
                    <a:lnTo>
                      <a:pt x="7062" y="19899"/>
                    </a:lnTo>
                    <a:lnTo>
                      <a:pt x="7062" y="25549"/>
                    </a:lnTo>
                    <a:lnTo>
                      <a:pt x="1177" y="26961"/>
                    </a:lnTo>
                    <a:close/>
                    <a:moveTo>
                      <a:pt x="53671" y="4854"/>
                    </a:moveTo>
                    <a:cubicBezTo>
                      <a:pt x="56496" y="3421"/>
                      <a:pt x="60733" y="6287"/>
                      <a:pt x="60733" y="6287"/>
                    </a:cubicBezTo>
                    <a:cubicBezTo>
                      <a:pt x="60733" y="6287"/>
                      <a:pt x="69208" y="6287"/>
                      <a:pt x="73445" y="7719"/>
                    </a:cubicBezTo>
                    <a:cubicBezTo>
                      <a:pt x="77682" y="9152"/>
                      <a:pt x="76270" y="9152"/>
                      <a:pt x="77682" y="13450"/>
                    </a:cubicBezTo>
                    <a:cubicBezTo>
                      <a:pt x="77682" y="16316"/>
                      <a:pt x="77682" y="16316"/>
                      <a:pt x="77682" y="16316"/>
                    </a:cubicBezTo>
                    <a:lnTo>
                      <a:pt x="74857" y="22047"/>
                    </a:lnTo>
                    <a:cubicBezTo>
                      <a:pt x="74857" y="22047"/>
                      <a:pt x="66383" y="23480"/>
                      <a:pt x="64970" y="23480"/>
                    </a:cubicBezTo>
                    <a:cubicBezTo>
                      <a:pt x="63558" y="24912"/>
                      <a:pt x="60733" y="23480"/>
                      <a:pt x="60733" y="23480"/>
                    </a:cubicBezTo>
                    <a:lnTo>
                      <a:pt x="62145" y="27778"/>
                    </a:lnTo>
                    <a:lnTo>
                      <a:pt x="57908" y="30643"/>
                    </a:lnTo>
                    <a:lnTo>
                      <a:pt x="53671" y="29211"/>
                    </a:lnTo>
                    <a:lnTo>
                      <a:pt x="55083" y="30643"/>
                    </a:lnTo>
                    <a:lnTo>
                      <a:pt x="50846" y="33509"/>
                    </a:lnTo>
                    <a:lnTo>
                      <a:pt x="46609" y="36374"/>
                    </a:lnTo>
                    <a:lnTo>
                      <a:pt x="39546" y="36374"/>
                    </a:lnTo>
                    <a:cubicBezTo>
                      <a:pt x="39546" y="36374"/>
                      <a:pt x="35309" y="36374"/>
                      <a:pt x="35309" y="34942"/>
                    </a:cubicBezTo>
                    <a:cubicBezTo>
                      <a:pt x="36722" y="33509"/>
                      <a:pt x="40959" y="24912"/>
                      <a:pt x="45196" y="19181"/>
                    </a:cubicBezTo>
                    <a:cubicBezTo>
                      <a:pt x="50846" y="13450"/>
                      <a:pt x="49433" y="13450"/>
                      <a:pt x="49433" y="13450"/>
                    </a:cubicBezTo>
                    <a:cubicBezTo>
                      <a:pt x="49433" y="13450"/>
                      <a:pt x="46609" y="9152"/>
                      <a:pt x="46609" y="6287"/>
                    </a:cubicBezTo>
                    <a:cubicBezTo>
                      <a:pt x="46609" y="4854"/>
                      <a:pt x="49433" y="4854"/>
                      <a:pt x="53671" y="4854"/>
                    </a:cubicBezTo>
                    <a:close/>
                    <a:moveTo>
                      <a:pt x="28890" y="196"/>
                    </a:moveTo>
                    <a:cubicBezTo>
                      <a:pt x="34454" y="-1286"/>
                      <a:pt x="31672" y="6125"/>
                      <a:pt x="31672" y="6125"/>
                    </a:cubicBezTo>
                    <a:lnTo>
                      <a:pt x="40018" y="6125"/>
                    </a:lnTo>
                    <a:lnTo>
                      <a:pt x="35845" y="17981"/>
                    </a:lnTo>
                    <a:lnTo>
                      <a:pt x="28890" y="28356"/>
                    </a:lnTo>
                    <a:lnTo>
                      <a:pt x="19152" y="38730"/>
                    </a:lnTo>
                    <a:lnTo>
                      <a:pt x="17761" y="32802"/>
                    </a:lnTo>
                    <a:lnTo>
                      <a:pt x="24717" y="28356"/>
                    </a:lnTo>
                    <a:lnTo>
                      <a:pt x="27499" y="19463"/>
                    </a:lnTo>
                    <a:lnTo>
                      <a:pt x="20543" y="19463"/>
                    </a:lnTo>
                    <a:cubicBezTo>
                      <a:pt x="20543" y="19463"/>
                      <a:pt x="20543" y="23910"/>
                      <a:pt x="20543" y="25392"/>
                    </a:cubicBezTo>
                    <a:cubicBezTo>
                      <a:pt x="21935" y="26874"/>
                      <a:pt x="17761" y="29838"/>
                      <a:pt x="17761" y="29838"/>
                    </a:cubicBezTo>
                    <a:lnTo>
                      <a:pt x="17761" y="25392"/>
                    </a:lnTo>
                    <a:lnTo>
                      <a:pt x="14979" y="20945"/>
                    </a:lnTo>
                    <a:lnTo>
                      <a:pt x="10806" y="20945"/>
                    </a:lnTo>
                    <a:lnTo>
                      <a:pt x="10806" y="13535"/>
                    </a:lnTo>
                    <a:lnTo>
                      <a:pt x="9415" y="7607"/>
                    </a:lnTo>
                    <a:lnTo>
                      <a:pt x="9415" y="6125"/>
                    </a:lnTo>
                    <a:lnTo>
                      <a:pt x="14979" y="10571"/>
                    </a:lnTo>
                    <a:lnTo>
                      <a:pt x="14979" y="4643"/>
                    </a:lnTo>
                    <a:lnTo>
                      <a:pt x="17761" y="7607"/>
                    </a:lnTo>
                    <a:lnTo>
                      <a:pt x="21935" y="6125"/>
                    </a:lnTo>
                    <a:cubicBezTo>
                      <a:pt x="21935" y="6125"/>
                      <a:pt x="21935" y="1678"/>
                      <a:pt x="28890" y="1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89" name="Ecuador"/>
              <p:cNvSpPr>
                <a:spLocks/>
              </p:cNvSpPr>
              <p:nvPr/>
            </p:nvSpPr>
            <p:spPr bwMode="auto">
              <a:xfrm>
                <a:off x="2788095" y="3923035"/>
                <a:ext cx="152999" cy="200076"/>
              </a:xfrm>
              <a:custGeom>
                <a:avLst/>
                <a:gdLst>
                  <a:gd name="T0" fmla="*/ 34 w 108"/>
                  <a:gd name="T1" fmla="*/ 138 h 140"/>
                  <a:gd name="T2" fmla="*/ 34 w 108"/>
                  <a:gd name="T3" fmla="*/ 138 h 140"/>
                  <a:gd name="T4" fmla="*/ 38 w 108"/>
                  <a:gd name="T5" fmla="*/ 140 h 140"/>
                  <a:gd name="T6" fmla="*/ 42 w 108"/>
                  <a:gd name="T7" fmla="*/ 130 h 140"/>
                  <a:gd name="T8" fmla="*/ 43 w 108"/>
                  <a:gd name="T9" fmla="*/ 130 h 140"/>
                  <a:gd name="T10" fmla="*/ 45 w 108"/>
                  <a:gd name="T11" fmla="*/ 129 h 140"/>
                  <a:gd name="T12" fmla="*/ 48 w 108"/>
                  <a:gd name="T13" fmla="*/ 117 h 140"/>
                  <a:gd name="T14" fmla="*/ 56 w 108"/>
                  <a:gd name="T15" fmla="*/ 103 h 140"/>
                  <a:gd name="T16" fmla="*/ 67 w 108"/>
                  <a:gd name="T17" fmla="*/ 93 h 140"/>
                  <a:gd name="T18" fmla="*/ 94 w 108"/>
                  <a:gd name="T19" fmla="*/ 79 h 140"/>
                  <a:gd name="T20" fmla="*/ 106 w 108"/>
                  <a:gd name="T21" fmla="*/ 56 h 140"/>
                  <a:gd name="T22" fmla="*/ 108 w 108"/>
                  <a:gd name="T23" fmla="*/ 46 h 140"/>
                  <a:gd name="T24" fmla="*/ 108 w 108"/>
                  <a:gd name="T25" fmla="*/ 44 h 140"/>
                  <a:gd name="T26" fmla="*/ 103 w 108"/>
                  <a:gd name="T27" fmla="*/ 30 h 140"/>
                  <a:gd name="T28" fmla="*/ 93 w 108"/>
                  <a:gd name="T29" fmla="*/ 22 h 140"/>
                  <a:gd name="T30" fmla="*/ 92 w 108"/>
                  <a:gd name="T31" fmla="*/ 22 h 140"/>
                  <a:gd name="T32" fmla="*/ 92 w 108"/>
                  <a:gd name="T33" fmla="*/ 22 h 140"/>
                  <a:gd name="T34" fmla="*/ 92 w 108"/>
                  <a:gd name="T35" fmla="*/ 24 h 140"/>
                  <a:gd name="T36" fmla="*/ 91 w 108"/>
                  <a:gd name="T37" fmla="*/ 24 h 140"/>
                  <a:gd name="T38" fmla="*/ 82 w 108"/>
                  <a:gd name="T39" fmla="*/ 26 h 140"/>
                  <a:gd name="T40" fmla="*/ 78 w 108"/>
                  <a:gd name="T41" fmla="*/ 25 h 140"/>
                  <a:gd name="T42" fmla="*/ 69 w 108"/>
                  <a:gd name="T43" fmla="*/ 23 h 140"/>
                  <a:gd name="T44" fmla="*/ 68 w 108"/>
                  <a:gd name="T45" fmla="*/ 23 h 140"/>
                  <a:gd name="T46" fmla="*/ 68 w 108"/>
                  <a:gd name="T47" fmla="*/ 22 h 140"/>
                  <a:gd name="T48" fmla="*/ 66 w 108"/>
                  <a:gd name="T49" fmla="*/ 15 h 140"/>
                  <a:gd name="T50" fmla="*/ 51 w 108"/>
                  <a:gd name="T51" fmla="*/ 7 h 140"/>
                  <a:gd name="T52" fmla="*/ 42 w 108"/>
                  <a:gd name="T53" fmla="*/ 0 h 140"/>
                  <a:gd name="T54" fmla="*/ 41 w 108"/>
                  <a:gd name="T55" fmla="*/ 2 h 140"/>
                  <a:gd name="T56" fmla="*/ 29 w 108"/>
                  <a:gd name="T57" fmla="*/ 7 h 140"/>
                  <a:gd name="T58" fmla="*/ 17 w 108"/>
                  <a:gd name="T59" fmla="*/ 16 h 140"/>
                  <a:gd name="T60" fmla="*/ 16 w 108"/>
                  <a:gd name="T61" fmla="*/ 29 h 140"/>
                  <a:gd name="T62" fmla="*/ 9 w 108"/>
                  <a:gd name="T63" fmla="*/ 39 h 140"/>
                  <a:gd name="T64" fmla="*/ 8 w 108"/>
                  <a:gd name="T65" fmla="*/ 46 h 140"/>
                  <a:gd name="T66" fmla="*/ 0 w 108"/>
                  <a:gd name="T67" fmla="*/ 55 h 140"/>
                  <a:gd name="T68" fmla="*/ 4 w 108"/>
                  <a:gd name="T69" fmla="*/ 62 h 140"/>
                  <a:gd name="T70" fmla="*/ 4 w 108"/>
                  <a:gd name="T71" fmla="*/ 70 h 140"/>
                  <a:gd name="T72" fmla="*/ 1 w 108"/>
                  <a:gd name="T73" fmla="*/ 79 h 140"/>
                  <a:gd name="T74" fmla="*/ 8 w 108"/>
                  <a:gd name="T75" fmla="*/ 85 h 140"/>
                  <a:gd name="T76" fmla="*/ 15 w 108"/>
                  <a:gd name="T77" fmla="*/ 92 h 140"/>
                  <a:gd name="T78" fmla="*/ 17 w 108"/>
                  <a:gd name="T79" fmla="*/ 95 h 140"/>
                  <a:gd name="T80" fmla="*/ 21 w 108"/>
                  <a:gd name="T81" fmla="*/ 85 h 140"/>
                  <a:gd name="T82" fmla="*/ 24 w 108"/>
                  <a:gd name="T83" fmla="*/ 89 h 140"/>
                  <a:gd name="T84" fmla="*/ 19 w 108"/>
                  <a:gd name="T85" fmla="*/ 101 h 140"/>
                  <a:gd name="T86" fmla="*/ 15 w 108"/>
                  <a:gd name="T87" fmla="*/ 103 h 140"/>
                  <a:gd name="T88" fmla="*/ 17 w 108"/>
                  <a:gd name="T89" fmla="*/ 104 h 140"/>
                  <a:gd name="T90" fmla="*/ 20 w 108"/>
                  <a:gd name="T91" fmla="*/ 115 h 140"/>
                  <a:gd name="T92" fmla="*/ 12 w 108"/>
                  <a:gd name="T93" fmla="*/ 121 h 140"/>
                  <a:gd name="T94" fmla="*/ 13 w 108"/>
                  <a:gd name="T95" fmla="*/ 126 h 140"/>
                  <a:gd name="T96" fmla="*/ 21 w 108"/>
                  <a:gd name="T97" fmla="*/ 121 h 140"/>
                  <a:gd name="T98" fmla="*/ 34 w 108"/>
                  <a:gd name="T99" fmla="*/ 129 h 140"/>
                  <a:gd name="T100" fmla="*/ 34 w 108"/>
                  <a:gd name="T101" fmla="*/ 130 h 140"/>
                  <a:gd name="T102" fmla="*/ 34 w 108"/>
                  <a:gd name="T103"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40">
                    <a:moveTo>
                      <a:pt x="34" y="138"/>
                    </a:moveTo>
                    <a:lnTo>
                      <a:pt x="34" y="138"/>
                    </a:lnTo>
                    <a:lnTo>
                      <a:pt x="38" y="140"/>
                    </a:lnTo>
                    <a:lnTo>
                      <a:pt x="42" y="130"/>
                    </a:lnTo>
                    <a:lnTo>
                      <a:pt x="43" y="130"/>
                    </a:lnTo>
                    <a:lnTo>
                      <a:pt x="45" y="129"/>
                    </a:lnTo>
                    <a:cubicBezTo>
                      <a:pt x="46" y="126"/>
                      <a:pt x="47" y="120"/>
                      <a:pt x="48" y="117"/>
                    </a:cubicBezTo>
                    <a:cubicBezTo>
                      <a:pt x="49" y="112"/>
                      <a:pt x="56" y="103"/>
                      <a:pt x="56" y="103"/>
                    </a:cubicBezTo>
                    <a:cubicBezTo>
                      <a:pt x="56" y="103"/>
                      <a:pt x="62" y="98"/>
                      <a:pt x="67" y="93"/>
                    </a:cubicBezTo>
                    <a:cubicBezTo>
                      <a:pt x="74" y="88"/>
                      <a:pt x="87" y="86"/>
                      <a:pt x="94" y="79"/>
                    </a:cubicBezTo>
                    <a:cubicBezTo>
                      <a:pt x="101" y="71"/>
                      <a:pt x="101" y="63"/>
                      <a:pt x="106" y="56"/>
                    </a:cubicBezTo>
                    <a:cubicBezTo>
                      <a:pt x="108" y="53"/>
                      <a:pt x="108" y="48"/>
                      <a:pt x="108" y="46"/>
                    </a:cubicBezTo>
                    <a:cubicBezTo>
                      <a:pt x="108" y="44"/>
                      <a:pt x="108" y="44"/>
                      <a:pt x="108" y="44"/>
                    </a:cubicBezTo>
                    <a:lnTo>
                      <a:pt x="103" y="30"/>
                    </a:lnTo>
                    <a:cubicBezTo>
                      <a:pt x="100" y="27"/>
                      <a:pt x="96" y="24"/>
                      <a:pt x="93" y="22"/>
                    </a:cubicBezTo>
                    <a:cubicBezTo>
                      <a:pt x="93" y="22"/>
                      <a:pt x="92" y="22"/>
                      <a:pt x="92" y="22"/>
                    </a:cubicBezTo>
                    <a:cubicBezTo>
                      <a:pt x="92" y="22"/>
                      <a:pt x="92" y="22"/>
                      <a:pt x="92" y="22"/>
                    </a:cubicBezTo>
                    <a:lnTo>
                      <a:pt x="92" y="24"/>
                    </a:lnTo>
                    <a:lnTo>
                      <a:pt x="91" y="24"/>
                    </a:lnTo>
                    <a:cubicBezTo>
                      <a:pt x="91" y="24"/>
                      <a:pt x="86" y="26"/>
                      <a:pt x="82" y="26"/>
                    </a:cubicBezTo>
                    <a:cubicBezTo>
                      <a:pt x="81" y="26"/>
                      <a:pt x="79" y="26"/>
                      <a:pt x="78" y="25"/>
                    </a:cubicBezTo>
                    <a:cubicBezTo>
                      <a:pt x="75" y="24"/>
                      <a:pt x="69" y="23"/>
                      <a:pt x="69" y="23"/>
                    </a:cubicBezTo>
                    <a:lnTo>
                      <a:pt x="68" y="23"/>
                    </a:lnTo>
                    <a:lnTo>
                      <a:pt x="68" y="22"/>
                    </a:lnTo>
                    <a:lnTo>
                      <a:pt x="66" y="15"/>
                    </a:lnTo>
                    <a:cubicBezTo>
                      <a:pt x="64" y="14"/>
                      <a:pt x="56" y="11"/>
                      <a:pt x="51" y="7"/>
                    </a:cubicBezTo>
                    <a:cubicBezTo>
                      <a:pt x="50" y="6"/>
                      <a:pt x="46" y="3"/>
                      <a:pt x="42" y="0"/>
                    </a:cubicBezTo>
                    <a:cubicBezTo>
                      <a:pt x="42" y="0"/>
                      <a:pt x="42" y="1"/>
                      <a:pt x="41" y="2"/>
                    </a:cubicBezTo>
                    <a:cubicBezTo>
                      <a:pt x="37" y="5"/>
                      <a:pt x="29" y="6"/>
                      <a:pt x="29" y="7"/>
                    </a:cubicBezTo>
                    <a:cubicBezTo>
                      <a:pt x="29" y="8"/>
                      <a:pt x="18" y="10"/>
                      <a:pt x="17" y="16"/>
                    </a:cubicBezTo>
                    <a:cubicBezTo>
                      <a:pt x="16" y="22"/>
                      <a:pt x="20" y="26"/>
                      <a:pt x="16" y="29"/>
                    </a:cubicBezTo>
                    <a:cubicBezTo>
                      <a:pt x="13" y="31"/>
                      <a:pt x="8" y="36"/>
                      <a:pt x="9" y="39"/>
                    </a:cubicBezTo>
                    <a:cubicBezTo>
                      <a:pt x="10" y="41"/>
                      <a:pt x="14" y="42"/>
                      <a:pt x="8" y="46"/>
                    </a:cubicBezTo>
                    <a:cubicBezTo>
                      <a:pt x="3" y="51"/>
                      <a:pt x="0" y="52"/>
                      <a:pt x="0" y="55"/>
                    </a:cubicBezTo>
                    <a:cubicBezTo>
                      <a:pt x="1" y="58"/>
                      <a:pt x="6" y="58"/>
                      <a:pt x="4" y="62"/>
                    </a:cubicBezTo>
                    <a:cubicBezTo>
                      <a:pt x="2" y="65"/>
                      <a:pt x="2" y="64"/>
                      <a:pt x="4" y="70"/>
                    </a:cubicBezTo>
                    <a:cubicBezTo>
                      <a:pt x="5" y="76"/>
                      <a:pt x="0" y="77"/>
                      <a:pt x="1" y="79"/>
                    </a:cubicBezTo>
                    <a:cubicBezTo>
                      <a:pt x="1" y="82"/>
                      <a:pt x="6" y="83"/>
                      <a:pt x="8" y="85"/>
                    </a:cubicBezTo>
                    <a:cubicBezTo>
                      <a:pt x="9" y="88"/>
                      <a:pt x="15" y="87"/>
                      <a:pt x="15" y="92"/>
                    </a:cubicBezTo>
                    <a:cubicBezTo>
                      <a:pt x="15" y="96"/>
                      <a:pt x="16" y="96"/>
                      <a:pt x="17" y="95"/>
                    </a:cubicBezTo>
                    <a:cubicBezTo>
                      <a:pt x="19" y="94"/>
                      <a:pt x="21" y="85"/>
                      <a:pt x="21" y="85"/>
                    </a:cubicBezTo>
                    <a:cubicBezTo>
                      <a:pt x="21" y="85"/>
                      <a:pt x="25" y="87"/>
                      <a:pt x="24" y="89"/>
                    </a:cubicBezTo>
                    <a:cubicBezTo>
                      <a:pt x="24" y="90"/>
                      <a:pt x="21" y="100"/>
                      <a:pt x="19" y="101"/>
                    </a:cubicBezTo>
                    <a:cubicBezTo>
                      <a:pt x="18" y="102"/>
                      <a:pt x="16" y="103"/>
                      <a:pt x="15" y="103"/>
                    </a:cubicBezTo>
                    <a:lnTo>
                      <a:pt x="17" y="104"/>
                    </a:lnTo>
                    <a:lnTo>
                      <a:pt x="20" y="115"/>
                    </a:lnTo>
                    <a:lnTo>
                      <a:pt x="12" y="121"/>
                    </a:lnTo>
                    <a:lnTo>
                      <a:pt x="13" y="126"/>
                    </a:lnTo>
                    <a:lnTo>
                      <a:pt x="21" y="121"/>
                    </a:lnTo>
                    <a:lnTo>
                      <a:pt x="34" y="129"/>
                    </a:lnTo>
                    <a:lnTo>
                      <a:pt x="34" y="130"/>
                    </a:lnTo>
                    <a:lnTo>
                      <a:pt x="34" y="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0" name="Colombia"/>
              <p:cNvSpPr>
                <a:spLocks/>
              </p:cNvSpPr>
              <p:nvPr/>
            </p:nvSpPr>
            <p:spPr bwMode="auto">
              <a:xfrm>
                <a:off x="2845105" y="3582198"/>
                <a:ext cx="320152" cy="510830"/>
              </a:xfrm>
              <a:custGeom>
                <a:avLst/>
                <a:gdLst>
                  <a:gd name="T0" fmla="*/ 185 w 227"/>
                  <a:gd name="T1" fmla="*/ 232 h 361"/>
                  <a:gd name="T2" fmla="*/ 214 w 227"/>
                  <a:gd name="T3" fmla="*/ 227 h 361"/>
                  <a:gd name="T4" fmla="*/ 227 w 227"/>
                  <a:gd name="T5" fmla="*/ 224 h 361"/>
                  <a:gd name="T6" fmla="*/ 222 w 227"/>
                  <a:gd name="T7" fmla="*/ 200 h 361"/>
                  <a:gd name="T8" fmla="*/ 217 w 227"/>
                  <a:gd name="T9" fmla="*/ 169 h 361"/>
                  <a:gd name="T10" fmla="*/ 225 w 227"/>
                  <a:gd name="T11" fmla="*/ 139 h 361"/>
                  <a:gd name="T12" fmla="*/ 208 w 227"/>
                  <a:gd name="T13" fmla="*/ 140 h 361"/>
                  <a:gd name="T14" fmla="*/ 181 w 227"/>
                  <a:gd name="T15" fmla="*/ 130 h 361"/>
                  <a:gd name="T16" fmla="*/ 159 w 227"/>
                  <a:gd name="T17" fmla="*/ 121 h 361"/>
                  <a:gd name="T18" fmla="*/ 138 w 227"/>
                  <a:gd name="T19" fmla="*/ 119 h 361"/>
                  <a:gd name="T20" fmla="*/ 130 w 227"/>
                  <a:gd name="T21" fmla="*/ 94 h 361"/>
                  <a:gd name="T22" fmla="*/ 126 w 227"/>
                  <a:gd name="T23" fmla="*/ 75 h 361"/>
                  <a:gd name="T24" fmla="*/ 113 w 227"/>
                  <a:gd name="T25" fmla="*/ 74 h 361"/>
                  <a:gd name="T26" fmla="*/ 138 w 227"/>
                  <a:gd name="T27" fmla="*/ 29 h 361"/>
                  <a:gd name="T28" fmla="*/ 164 w 227"/>
                  <a:gd name="T29" fmla="*/ 6 h 361"/>
                  <a:gd name="T30" fmla="*/ 126 w 227"/>
                  <a:gd name="T31" fmla="*/ 20 h 361"/>
                  <a:gd name="T32" fmla="*/ 94 w 227"/>
                  <a:gd name="T33" fmla="*/ 31 h 361"/>
                  <a:gd name="T34" fmla="*/ 71 w 227"/>
                  <a:gd name="T35" fmla="*/ 60 h 361"/>
                  <a:gd name="T36" fmla="*/ 54 w 227"/>
                  <a:gd name="T37" fmla="*/ 81 h 361"/>
                  <a:gd name="T38" fmla="*/ 43 w 227"/>
                  <a:gd name="T39" fmla="*/ 88 h 361"/>
                  <a:gd name="T40" fmla="*/ 41 w 227"/>
                  <a:gd name="T41" fmla="*/ 96 h 361"/>
                  <a:gd name="T42" fmla="*/ 30 w 227"/>
                  <a:gd name="T43" fmla="*/ 106 h 361"/>
                  <a:gd name="T44" fmla="*/ 34 w 227"/>
                  <a:gd name="T45" fmla="*/ 129 h 361"/>
                  <a:gd name="T46" fmla="*/ 31 w 227"/>
                  <a:gd name="T47" fmla="*/ 155 h 361"/>
                  <a:gd name="T48" fmla="*/ 24 w 227"/>
                  <a:gd name="T49" fmla="*/ 183 h 361"/>
                  <a:gd name="T50" fmla="*/ 28 w 227"/>
                  <a:gd name="T51" fmla="*/ 203 h 361"/>
                  <a:gd name="T52" fmla="*/ 7 w 227"/>
                  <a:gd name="T53" fmla="*/ 232 h 361"/>
                  <a:gd name="T54" fmla="*/ 29 w 227"/>
                  <a:gd name="T55" fmla="*/ 254 h 361"/>
                  <a:gd name="T56" fmla="*/ 32 w 227"/>
                  <a:gd name="T57" fmla="*/ 262 h 361"/>
                  <a:gd name="T58" fmla="*/ 49 w 227"/>
                  <a:gd name="T59" fmla="*/ 263 h 361"/>
                  <a:gd name="T60" fmla="*/ 67 w 227"/>
                  <a:gd name="T61" fmla="*/ 269 h 361"/>
                  <a:gd name="T62" fmla="*/ 89 w 227"/>
                  <a:gd name="T63" fmla="*/ 280 h 361"/>
                  <a:gd name="T64" fmla="*/ 111 w 227"/>
                  <a:gd name="T65" fmla="*/ 310 h 361"/>
                  <a:gd name="T66" fmla="*/ 123 w 227"/>
                  <a:gd name="T67" fmla="*/ 323 h 361"/>
                  <a:gd name="T68" fmla="*/ 144 w 227"/>
                  <a:gd name="T69" fmla="*/ 319 h 361"/>
                  <a:gd name="T70" fmla="*/ 158 w 227"/>
                  <a:gd name="T71" fmla="*/ 319 h 361"/>
                  <a:gd name="T72" fmla="*/ 173 w 227"/>
                  <a:gd name="T73" fmla="*/ 329 h 361"/>
                  <a:gd name="T74" fmla="*/ 164 w 227"/>
                  <a:gd name="T75" fmla="*/ 354 h 361"/>
                  <a:gd name="T76" fmla="*/ 181 w 227"/>
                  <a:gd name="T77" fmla="*/ 323 h 361"/>
                  <a:gd name="T78" fmla="*/ 171 w 227"/>
                  <a:gd name="T79" fmla="*/ 277 h 361"/>
                  <a:gd name="T80" fmla="*/ 184 w 227"/>
                  <a:gd name="T81" fmla="*/ 256 h 361"/>
                  <a:gd name="T82" fmla="*/ 172 w 227"/>
                  <a:gd name="T83" fmla="*/ 24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7" h="361">
                    <a:moveTo>
                      <a:pt x="177" y="234"/>
                    </a:moveTo>
                    <a:lnTo>
                      <a:pt x="177" y="234"/>
                    </a:lnTo>
                    <a:lnTo>
                      <a:pt x="185" y="232"/>
                    </a:lnTo>
                    <a:lnTo>
                      <a:pt x="208" y="232"/>
                    </a:lnTo>
                    <a:lnTo>
                      <a:pt x="212" y="224"/>
                    </a:lnTo>
                    <a:lnTo>
                      <a:pt x="214" y="227"/>
                    </a:lnTo>
                    <a:lnTo>
                      <a:pt x="215" y="230"/>
                    </a:lnTo>
                    <a:lnTo>
                      <a:pt x="223" y="224"/>
                    </a:lnTo>
                    <a:lnTo>
                      <a:pt x="227" y="224"/>
                    </a:lnTo>
                    <a:lnTo>
                      <a:pt x="227" y="223"/>
                    </a:lnTo>
                    <a:lnTo>
                      <a:pt x="213" y="212"/>
                    </a:lnTo>
                    <a:lnTo>
                      <a:pt x="222" y="200"/>
                    </a:lnTo>
                    <a:cubicBezTo>
                      <a:pt x="222" y="199"/>
                      <a:pt x="222" y="195"/>
                      <a:pt x="222" y="191"/>
                    </a:cubicBezTo>
                    <a:cubicBezTo>
                      <a:pt x="222" y="185"/>
                      <a:pt x="220" y="180"/>
                      <a:pt x="219" y="180"/>
                    </a:cubicBezTo>
                    <a:cubicBezTo>
                      <a:pt x="217" y="177"/>
                      <a:pt x="217" y="173"/>
                      <a:pt x="217" y="169"/>
                    </a:cubicBezTo>
                    <a:cubicBezTo>
                      <a:pt x="217" y="163"/>
                      <a:pt x="218" y="156"/>
                      <a:pt x="218" y="156"/>
                    </a:cubicBezTo>
                    <a:cubicBezTo>
                      <a:pt x="218" y="156"/>
                      <a:pt x="221" y="147"/>
                      <a:pt x="224" y="141"/>
                    </a:cubicBezTo>
                    <a:cubicBezTo>
                      <a:pt x="225" y="140"/>
                      <a:pt x="225" y="140"/>
                      <a:pt x="225" y="139"/>
                    </a:cubicBezTo>
                    <a:cubicBezTo>
                      <a:pt x="225" y="139"/>
                      <a:pt x="225" y="139"/>
                      <a:pt x="224" y="138"/>
                    </a:cubicBezTo>
                    <a:cubicBezTo>
                      <a:pt x="224" y="138"/>
                      <a:pt x="223" y="138"/>
                      <a:pt x="223" y="138"/>
                    </a:cubicBezTo>
                    <a:cubicBezTo>
                      <a:pt x="221" y="138"/>
                      <a:pt x="214" y="140"/>
                      <a:pt x="208" y="140"/>
                    </a:cubicBezTo>
                    <a:cubicBezTo>
                      <a:pt x="206" y="141"/>
                      <a:pt x="204" y="142"/>
                      <a:pt x="201" y="142"/>
                    </a:cubicBezTo>
                    <a:cubicBezTo>
                      <a:pt x="198" y="142"/>
                      <a:pt x="195" y="141"/>
                      <a:pt x="191" y="139"/>
                    </a:cubicBezTo>
                    <a:cubicBezTo>
                      <a:pt x="183" y="137"/>
                      <a:pt x="181" y="133"/>
                      <a:pt x="181" y="130"/>
                    </a:cubicBezTo>
                    <a:cubicBezTo>
                      <a:pt x="181" y="130"/>
                      <a:pt x="181" y="129"/>
                      <a:pt x="181" y="129"/>
                    </a:cubicBezTo>
                    <a:cubicBezTo>
                      <a:pt x="180" y="128"/>
                      <a:pt x="177" y="127"/>
                      <a:pt x="174" y="126"/>
                    </a:cubicBezTo>
                    <a:cubicBezTo>
                      <a:pt x="169" y="124"/>
                      <a:pt x="163" y="121"/>
                      <a:pt x="159" y="121"/>
                    </a:cubicBezTo>
                    <a:cubicBezTo>
                      <a:pt x="159" y="121"/>
                      <a:pt x="158" y="122"/>
                      <a:pt x="158" y="122"/>
                    </a:cubicBezTo>
                    <a:cubicBezTo>
                      <a:pt x="157" y="122"/>
                      <a:pt x="155" y="122"/>
                      <a:pt x="154" y="122"/>
                    </a:cubicBezTo>
                    <a:cubicBezTo>
                      <a:pt x="147" y="122"/>
                      <a:pt x="138" y="119"/>
                      <a:pt x="138" y="119"/>
                    </a:cubicBezTo>
                    <a:lnTo>
                      <a:pt x="128" y="112"/>
                    </a:lnTo>
                    <a:cubicBezTo>
                      <a:pt x="125" y="110"/>
                      <a:pt x="123" y="107"/>
                      <a:pt x="123" y="104"/>
                    </a:cubicBezTo>
                    <a:cubicBezTo>
                      <a:pt x="123" y="99"/>
                      <a:pt x="128" y="96"/>
                      <a:pt x="130" y="94"/>
                    </a:cubicBezTo>
                    <a:cubicBezTo>
                      <a:pt x="131" y="93"/>
                      <a:pt x="131" y="92"/>
                      <a:pt x="131" y="91"/>
                    </a:cubicBezTo>
                    <a:cubicBezTo>
                      <a:pt x="131" y="90"/>
                      <a:pt x="130" y="88"/>
                      <a:pt x="129" y="85"/>
                    </a:cubicBezTo>
                    <a:cubicBezTo>
                      <a:pt x="126" y="81"/>
                      <a:pt x="126" y="76"/>
                      <a:pt x="126" y="75"/>
                    </a:cubicBezTo>
                    <a:lnTo>
                      <a:pt x="122" y="71"/>
                    </a:lnTo>
                    <a:lnTo>
                      <a:pt x="115" y="76"/>
                    </a:lnTo>
                    <a:lnTo>
                      <a:pt x="113" y="74"/>
                    </a:lnTo>
                    <a:lnTo>
                      <a:pt x="121" y="58"/>
                    </a:lnTo>
                    <a:lnTo>
                      <a:pt x="127" y="41"/>
                    </a:lnTo>
                    <a:lnTo>
                      <a:pt x="138" y="29"/>
                    </a:lnTo>
                    <a:lnTo>
                      <a:pt x="142" y="19"/>
                    </a:lnTo>
                    <a:lnTo>
                      <a:pt x="163" y="7"/>
                    </a:lnTo>
                    <a:lnTo>
                      <a:pt x="164" y="6"/>
                    </a:lnTo>
                    <a:lnTo>
                      <a:pt x="152" y="0"/>
                    </a:lnTo>
                    <a:lnTo>
                      <a:pt x="141" y="11"/>
                    </a:lnTo>
                    <a:lnTo>
                      <a:pt x="126" y="20"/>
                    </a:lnTo>
                    <a:lnTo>
                      <a:pt x="115" y="25"/>
                    </a:lnTo>
                    <a:cubicBezTo>
                      <a:pt x="115" y="25"/>
                      <a:pt x="105" y="20"/>
                      <a:pt x="102" y="26"/>
                    </a:cubicBezTo>
                    <a:cubicBezTo>
                      <a:pt x="100" y="31"/>
                      <a:pt x="94" y="31"/>
                      <a:pt x="94" y="31"/>
                    </a:cubicBezTo>
                    <a:cubicBezTo>
                      <a:pt x="94" y="31"/>
                      <a:pt x="86" y="31"/>
                      <a:pt x="86" y="32"/>
                    </a:cubicBezTo>
                    <a:cubicBezTo>
                      <a:pt x="85" y="34"/>
                      <a:pt x="72" y="40"/>
                      <a:pt x="73" y="46"/>
                    </a:cubicBezTo>
                    <a:cubicBezTo>
                      <a:pt x="74" y="52"/>
                      <a:pt x="71" y="60"/>
                      <a:pt x="71" y="60"/>
                    </a:cubicBezTo>
                    <a:lnTo>
                      <a:pt x="72" y="66"/>
                    </a:lnTo>
                    <a:lnTo>
                      <a:pt x="66" y="66"/>
                    </a:lnTo>
                    <a:cubicBezTo>
                      <a:pt x="66" y="66"/>
                      <a:pt x="56" y="80"/>
                      <a:pt x="54" y="81"/>
                    </a:cubicBezTo>
                    <a:cubicBezTo>
                      <a:pt x="51" y="82"/>
                      <a:pt x="47" y="86"/>
                      <a:pt x="47" y="86"/>
                    </a:cubicBezTo>
                    <a:lnTo>
                      <a:pt x="48" y="94"/>
                    </a:lnTo>
                    <a:cubicBezTo>
                      <a:pt x="48" y="94"/>
                      <a:pt x="44" y="90"/>
                      <a:pt x="43" y="88"/>
                    </a:cubicBezTo>
                    <a:cubicBezTo>
                      <a:pt x="42" y="87"/>
                      <a:pt x="42" y="85"/>
                      <a:pt x="41" y="83"/>
                    </a:cubicBezTo>
                    <a:lnTo>
                      <a:pt x="37" y="88"/>
                    </a:lnTo>
                    <a:lnTo>
                      <a:pt x="41" y="96"/>
                    </a:lnTo>
                    <a:lnTo>
                      <a:pt x="36" y="107"/>
                    </a:lnTo>
                    <a:lnTo>
                      <a:pt x="35" y="107"/>
                    </a:lnTo>
                    <a:lnTo>
                      <a:pt x="30" y="106"/>
                    </a:lnTo>
                    <a:lnTo>
                      <a:pt x="27" y="117"/>
                    </a:lnTo>
                    <a:cubicBezTo>
                      <a:pt x="27" y="117"/>
                      <a:pt x="27" y="117"/>
                      <a:pt x="27" y="117"/>
                    </a:cubicBezTo>
                    <a:cubicBezTo>
                      <a:pt x="30" y="122"/>
                      <a:pt x="35" y="125"/>
                      <a:pt x="34" y="129"/>
                    </a:cubicBezTo>
                    <a:cubicBezTo>
                      <a:pt x="34" y="132"/>
                      <a:pt x="32" y="137"/>
                      <a:pt x="34" y="139"/>
                    </a:cubicBezTo>
                    <a:cubicBezTo>
                      <a:pt x="35" y="141"/>
                      <a:pt x="38" y="146"/>
                      <a:pt x="35" y="148"/>
                    </a:cubicBezTo>
                    <a:cubicBezTo>
                      <a:pt x="33" y="149"/>
                      <a:pt x="31" y="153"/>
                      <a:pt x="31" y="155"/>
                    </a:cubicBezTo>
                    <a:cubicBezTo>
                      <a:pt x="32" y="156"/>
                      <a:pt x="34" y="165"/>
                      <a:pt x="34" y="166"/>
                    </a:cubicBezTo>
                    <a:cubicBezTo>
                      <a:pt x="34" y="168"/>
                      <a:pt x="33" y="180"/>
                      <a:pt x="31" y="180"/>
                    </a:cubicBezTo>
                    <a:cubicBezTo>
                      <a:pt x="29" y="181"/>
                      <a:pt x="24" y="181"/>
                      <a:pt x="24" y="183"/>
                    </a:cubicBezTo>
                    <a:cubicBezTo>
                      <a:pt x="24" y="184"/>
                      <a:pt x="22" y="191"/>
                      <a:pt x="27" y="192"/>
                    </a:cubicBezTo>
                    <a:cubicBezTo>
                      <a:pt x="32" y="194"/>
                      <a:pt x="32" y="189"/>
                      <a:pt x="32" y="194"/>
                    </a:cubicBezTo>
                    <a:cubicBezTo>
                      <a:pt x="33" y="198"/>
                      <a:pt x="30" y="199"/>
                      <a:pt x="28" y="203"/>
                    </a:cubicBezTo>
                    <a:cubicBezTo>
                      <a:pt x="27" y="207"/>
                      <a:pt x="26" y="213"/>
                      <a:pt x="23" y="215"/>
                    </a:cubicBezTo>
                    <a:cubicBezTo>
                      <a:pt x="20" y="216"/>
                      <a:pt x="10" y="213"/>
                      <a:pt x="9" y="219"/>
                    </a:cubicBezTo>
                    <a:cubicBezTo>
                      <a:pt x="8" y="225"/>
                      <a:pt x="10" y="231"/>
                      <a:pt x="7" y="232"/>
                    </a:cubicBezTo>
                    <a:cubicBezTo>
                      <a:pt x="4" y="233"/>
                      <a:pt x="1" y="231"/>
                      <a:pt x="0" y="235"/>
                    </a:cubicBezTo>
                    <a:cubicBezTo>
                      <a:pt x="6" y="239"/>
                      <a:pt x="12" y="244"/>
                      <a:pt x="15" y="246"/>
                    </a:cubicBezTo>
                    <a:cubicBezTo>
                      <a:pt x="20" y="251"/>
                      <a:pt x="29" y="254"/>
                      <a:pt x="29" y="254"/>
                    </a:cubicBezTo>
                    <a:lnTo>
                      <a:pt x="30" y="255"/>
                    </a:lnTo>
                    <a:lnTo>
                      <a:pt x="31" y="256"/>
                    </a:lnTo>
                    <a:lnTo>
                      <a:pt x="32" y="262"/>
                    </a:lnTo>
                    <a:cubicBezTo>
                      <a:pt x="34" y="262"/>
                      <a:pt x="38" y="263"/>
                      <a:pt x="40" y="264"/>
                    </a:cubicBezTo>
                    <a:cubicBezTo>
                      <a:pt x="41" y="264"/>
                      <a:pt x="42" y="264"/>
                      <a:pt x="43" y="264"/>
                    </a:cubicBezTo>
                    <a:cubicBezTo>
                      <a:pt x="45" y="264"/>
                      <a:pt x="48" y="263"/>
                      <a:pt x="49" y="263"/>
                    </a:cubicBezTo>
                    <a:cubicBezTo>
                      <a:pt x="50" y="262"/>
                      <a:pt x="50" y="260"/>
                      <a:pt x="53" y="260"/>
                    </a:cubicBezTo>
                    <a:cubicBezTo>
                      <a:pt x="54" y="260"/>
                      <a:pt x="55" y="260"/>
                      <a:pt x="56" y="261"/>
                    </a:cubicBezTo>
                    <a:cubicBezTo>
                      <a:pt x="59" y="263"/>
                      <a:pt x="64" y="267"/>
                      <a:pt x="67" y="269"/>
                    </a:cubicBezTo>
                    <a:cubicBezTo>
                      <a:pt x="68" y="271"/>
                      <a:pt x="69" y="272"/>
                      <a:pt x="70" y="272"/>
                    </a:cubicBezTo>
                    <a:lnTo>
                      <a:pt x="78" y="273"/>
                    </a:lnTo>
                    <a:lnTo>
                      <a:pt x="89" y="280"/>
                    </a:lnTo>
                    <a:lnTo>
                      <a:pt x="93" y="292"/>
                    </a:lnTo>
                    <a:lnTo>
                      <a:pt x="104" y="299"/>
                    </a:lnTo>
                    <a:lnTo>
                      <a:pt x="111" y="310"/>
                    </a:lnTo>
                    <a:lnTo>
                      <a:pt x="120" y="314"/>
                    </a:lnTo>
                    <a:lnTo>
                      <a:pt x="117" y="322"/>
                    </a:lnTo>
                    <a:cubicBezTo>
                      <a:pt x="119" y="323"/>
                      <a:pt x="121" y="323"/>
                      <a:pt x="123" y="323"/>
                    </a:cubicBezTo>
                    <a:cubicBezTo>
                      <a:pt x="128" y="324"/>
                      <a:pt x="133" y="325"/>
                      <a:pt x="134" y="325"/>
                    </a:cubicBezTo>
                    <a:cubicBezTo>
                      <a:pt x="134" y="325"/>
                      <a:pt x="137" y="323"/>
                      <a:pt x="140" y="322"/>
                    </a:cubicBezTo>
                    <a:cubicBezTo>
                      <a:pt x="142" y="321"/>
                      <a:pt x="144" y="319"/>
                      <a:pt x="144" y="319"/>
                    </a:cubicBezTo>
                    <a:lnTo>
                      <a:pt x="145" y="319"/>
                    </a:lnTo>
                    <a:lnTo>
                      <a:pt x="153" y="322"/>
                    </a:lnTo>
                    <a:cubicBezTo>
                      <a:pt x="154" y="321"/>
                      <a:pt x="156" y="319"/>
                      <a:pt x="158" y="319"/>
                    </a:cubicBezTo>
                    <a:cubicBezTo>
                      <a:pt x="159" y="319"/>
                      <a:pt x="159" y="319"/>
                      <a:pt x="160" y="319"/>
                    </a:cubicBezTo>
                    <a:cubicBezTo>
                      <a:pt x="164" y="321"/>
                      <a:pt x="173" y="329"/>
                      <a:pt x="173" y="329"/>
                    </a:cubicBezTo>
                    <a:lnTo>
                      <a:pt x="173" y="329"/>
                    </a:lnTo>
                    <a:lnTo>
                      <a:pt x="173" y="330"/>
                    </a:lnTo>
                    <a:cubicBezTo>
                      <a:pt x="173" y="330"/>
                      <a:pt x="173" y="337"/>
                      <a:pt x="170" y="343"/>
                    </a:cubicBezTo>
                    <a:cubicBezTo>
                      <a:pt x="168" y="347"/>
                      <a:pt x="166" y="352"/>
                      <a:pt x="164" y="354"/>
                    </a:cubicBezTo>
                    <a:lnTo>
                      <a:pt x="172" y="358"/>
                    </a:lnTo>
                    <a:lnTo>
                      <a:pt x="176" y="361"/>
                    </a:lnTo>
                    <a:cubicBezTo>
                      <a:pt x="176" y="353"/>
                      <a:pt x="179" y="332"/>
                      <a:pt x="181" y="323"/>
                    </a:cubicBezTo>
                    <a:cubicBezTo>
                      <a:pt x="184" y="312"/>
                      <a:pt x="184" y="300"/>
                      <a:pt x="184" y="297"/>
                    </a:cubicBezTo>
                    <a:cubicBezTo>
                      <a:pt x="184" y="296"/>
                      <a:pt x="179" y="288"/>
                      <a:pt x="179" y="288"/>
                    </a:cubicBezTo>
                    <a:lnTo>
                      <a:pt x="171" y="277"/>
                    </a:lnTo>
                    <a:lnTo>
                      <a:pt x="170" y="259"/>
                    </a:lnTo>
                    <a:lnTo>
                      <a:pt x="184" y="256"/>
                    </a:lnTo>
                    <a:lnTo>
                      <a:pt x="184" y="256"/>
                    </a:lnTo>
                    <a:lnTo>
                      <a:pt x="188" y="258"/>
                    </a:lnTo>
                    <a:lnTo>
                      <a:pt x="188" y="251"/>
                    </a:lnTo>
                    <a:lnTo>
                      <a:pt x="172" y="249"/>
                    </a:lnTo>
                    <a:lnTo>
                      <a:pt x="176" y="234"/>
                    </a:lnTo>
                    <a:lnTo>
                      <a:pt x="177" y="2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1" name="Chile"/>
              <p:cNvSpPr>
                <a:spLocks/>
              </p:cNvSpPr>
              <p:nvPr/>
            </p:nvSpPr>
            <p:spPr bwMode="auto">
              <a:xfrm>
                <a:off x="3118176" y="4514404"/>
                <a:ext cx="421355" cy="1176712"/>
              </a:xfrm>
              <a:custGeom>
                <a:avLst/>
                <a:gdLst>
                  <a:gd name="connsiteX0" fmla="*/ 413117 w 421355"/>
                  <a:gd name="connsiteY0" fmla="*/ 1171694 h 1176712"/>
                  <a:gd name="connsiteX1" fmla="*/ 414294 w 421355"/>
                  <a:gd name="connsiteY1" fmla="*/ 1174833 h 1176712"/>
                  <a:gd name="connsiteX2" fmla="*/ 410763 w 421355"/>
                  <a:gd name="connsiteY2" fmla="*/ 1176402 h 1176712"/>
                  <a:gd name="connsiteX3" fmla="*/ 409586 w 421355"/>
                  <a:gd name="connsiteY3" fmla="*/ 1173264 h 1176712"/>
                  <a:gd name="connsiteX4" fmla="*/ 405717 w 421355"/>
                  <a:gd name="connsiteY4" fmla="*/ 1167297 h 1176712"/>
                  <a:gd name="connsiteX5" fmla="*/ 407129 w 421355"/>
                  <a:gd name="connsiteY5" fmla="*/ 1170436 h 1176712"/>
                  <a:gd name="connsiteX6" fmla="*/ 404304 w 421355"/>
                  <a:gd name="connsiteY6" fmla="*/ 1172005 h 1176712"/>
                  <a:gd name="connsiteX7" fmla="*/ 404304 w 421355"/>
                  <a:gd name="connsiteY7" fmla="*/ 1175143 h 1176712"/>
                  <a:gd name="connsiteX8" fmla="*/ 400067 w 421355"/>
                  <a:gd name="connsiteY8" fmla="*/ 1176712 h 1176712"/>
                  <a:gd name="connsiteX9" fmla="*/ 400067 w 421355"/>
                  <a:gd name="connsiteY9" fmla="*/ 1170436 h 1176712"/>
                  <a:gd name="connsiteX10" fmla="*/ 402892 w 421355"/>
                  <a:gd name="connsiteY10" fmla="*/ 1170436 h 1176712"/>
                  <a:gd name="connsiteX11" fmla="*/ 397816 w 421355"/>
                  <a:gd name="connsiteY11" fmla="*/ 1162279 h 1176712"/>
                  <a:gd name="connsiteX12" fmla="*/ 397816 w 421355"/>
                  <a:gd name="connsiteY12" fmla="*/ 1166987 h 1176712"/>
                  <a:gd name="connsiteX13" fmla="*/ 395461 w 421355"/>
                  <a:gd name="connsiteY13" fmla="*/ 1166987 h 1176712"/>
                  <a:gd name="connsiteX14" fmla="*/ 395461 w 421355"/>
                  <a:gd name="connsiteY14" fmla="*/ 1163849 h 1176712"/>
                  <a:gd name="connsiteX15" fmla="*/ 388401 w 421355"/>
                  <a:gd name="connsiteY15" fmla="*/ 1162279 h 1176712"/>
                  <a:gd name="connsiteX16" fmla="*/ 388401 w 421355"/>
                  <a:gd name="connsiteY16" fmla="*/ 1166987 h 1176712"/>
                  <a:gd name="connsiteX17" fmla="*/ 386831 w 421355"/>
                  <a:gd name="connsiteY17" fmla="*/ 1166987 h 1176712"/>
                  <a:gd name="connsiteX18" fmla="*/ 386046 w 421355"/>
                  <a:gd name="connsiteY18" fmla="*/ 1164633 h 1176712"/>
                  <a:gd name="connsiteX19" fmla="*/ 381337 w 421355"/>
                  <a:gd name="connsiteY19" fmla="*/ 1162279 h 1176712"/>
                  <a:gd name="connsiteX20" fmla="*/ 378512 w 421355"/>
                  <a:gd name="connsiteY20" fmla="*/ 1166987 h 1176712"/>
                  <a:gd name="connsiteX21" fmla="*/ 374275 w 421355"/>
                  <a:gd name="connsiteY21" fmla="*/ 1163456 h 1176712"/>
                  <a:gd name="connsiteX22" fmla="*/ 356227 w 421355"/>
                  <a:gd name="connsiteY22" fmla="*/ 1159925 h 1176712"/>
                  <a:gd name="connsiteX23" fmla="*/ 360150 w 421355"/>
                  <a:gd name="connsiteY23" fmla="*/ 1159925 h 1176712"/>
                  <a:gd name="connsiteX24" fmla="*/ 356227 w 421355"/>
                  <a:gd name="connsiteY24" fmla="*/ 1164633 h 1176712"/>
                  <a:gd name="connsiteX25" fmla="*/ 348380 w 421355"/>
                  <a:gd name="connsiteY25" fmla="*/ 1161102 h 1176712"/>
                  <a:gd name="connsiteX26" fmla="*/ 367110 w 421355"/>
                  <a:gd name="connsiteY26" fmla="*/ 1155527 h 1176712"/>
                  <a:gd name="connsiteX27" fmla="*/ 374172 w 421355"/>
                  <a:gd name="connsiteY27" fmla="*/ 1155527 h 1176712"/>
                  <a:gd name="connsiteX28" fmla="*/ 371347 w 421355"/>
                  <a:gd name="connsiteY28" fmla="*/ 1162589 h 1176712"/>
                  <a:gd name="connsiteX29" fmla="*/ 367110 w 421355"/>
                  <a:gd name="connsiteY29" fmla="*/ 1162589 h 1176712"/>
                  <a:gd name="connsiteX30" fmla="*/ 411940 w 421355"/>
                  <a:gd name="connsiteY30" fmla="*/ 1152864 h 1176712"/>
                  <a:gd name="connsiteX31" fmla="*/ 411940 w 421355"/>
                  <a:gd name="connsiteY31" fmla="*/ 1157101 h 1176712"/>
                  <a:gd name="connsiteX32" fmla="*/ 408409 w 421355"/>
                  <a:gd name="connsiteY32" fmla="*/ 1159926 h 1176712"/>
                  <a:gd name="connsiteX33" fmla="*/ 404878 w 421355"/>
                  <a:gd name="connsiteY33" fmla="*/ 1155689 h 1176712"/>
                  <a:gd name="connsiteX34" fmla="*/ 346364 w 421355"/>
                  <a:gd name="connsiteY34" fmla="*/ 1150509 h 1176712"/>
                  <a:gd name="connsiteX35" fmla="*/ 353090 w 421355"/>
                  <a:gd name="connsiteY35" fmla="*/ 1154746 h 1176712"/>
                  <a:gd name="connsiteX36" fmla="*/ 351745 w 421355"/>
                  <a:gd name="connsiteY36" fmla="*/ 1157571 h 1176712"/>
                  <a:gd name="connsiteX37" fmla="*/ 343673 w 421355"/>
                  <a:gd name="connsiteY37" fmla="*/ 1157571 h 1176712"/>
                  <a:gd name="connsiteX38" fmla="*/ 368288 w 421355"/>
                  <a:gd name="connsiteY38" fmla="*/ 1148465 h 1176712"/>
                  <a:gd name="connsiteX39" fmla="*/ 374173 w 421355"/>
                  <a:gd name="connsiteY39" fmla="*/ 1150035 h 1176712"/>
                  <a:gd name="connsiteX40" fmla="*/ 366817 w 421355"/>
                  <a:gd name="connsiteY40" fmla="*/ 1153173 h 1176712"/>
                  <a:gd name="connsiteX41" fmla="*/ 362403 w 421355"/>
                  <a:gd name="connsiteY41" fmla="*/ 1150035 h 1176712"/>
                  <a:gd name="connsiteX42" fmla="*/ 337787 w 421355"/>
                  <a:gd name="connsiteY42" fmla="*/ 1148156 h 1176712"/>
                  <a:gd name="connsiteX43" fmla="*/ 338964 w 421355"/>
                  <a:gd name="connsiteY43" fmla="*/ 1153806 h 1176712"/>
                  <a:gd name="connsiteX44" fmla="*/ 335433 w 421355"/>
                  <a:gd name="connsiteY44" fmla="*/ 1155218 h 1176712"/>
                  <a:gd name="connsiteX45" fmla="*/ 334256 w 421355"/>
                  <a:gd name="connsiteY45" fmla="*/ 1152393 h 1176712"/>
                  <a:gd name="connsiteX46" fmla="*/ 327867 w 421355"/>
                  <a:gd name="connsiteY46" fmla="*/ 1148156 h 1176712"/>
                  <a:gd name="connsiteX47" fmla="*/ 331903 w 421355"/>
                  <a:gd name="connsiteY47" fmla="*/ 1149333 h 1176712"/>
                  <a:gd name="connsiteX48" fmla="*/ 330558 w 421355"/>
                  <a:gd name="connsiteY48" fmla="*/ 1151687 h 1176712"/>
                  <a:gd name="connsiteX49" fmla="*/ 326522 w 421355"/>
                  <a:gd name="connsiteY49" fmla="*/ 1155218 h 1176712"/>
                  <a:gd name="connsiteX50" fmla="*/ 322486 w 421355"/>
                  <a:gd name="connsiteY50" fmla="*/ 1152864 h 1176712"/>
                  <a:gd name="connsiteX51" fmla="*/ 360150 w 421355"/>
                  <a:gd name="connsiteY51" fmla="*/ 1145802 h 1176712"/>
                  <a:gd name="connsiteX52" fmla="*/ 364522 w 421355"/>
                  <a:gd name="connsiteY52" fmla="*/ 1146979 h 1176712"/>
                  <a:gd name="connsiteX53" fmla="*/ 386381 w 421355"/>
                  <a:gd name="connsiteY53" fmla="*/ 1145802 h 1176712"/>
                  <a:gd name="connsiteX54" fmla="*/ 412612 w 421355"/>
                  <a:gd name="connsiteY54" fmla="*/ 1149333 h 1176712"/>
                  <a:gd name="connsiteX55" fmla="*/ 421355 w 421355"/>
                  <a:gd name="connsiteY55" fmla="*/ 1155217 h 1176712"/>
                  <a:gd name="connsiteX56" fmla="*/ 416983 w 421355"/>
                  <a:gd name="connsiteY56" fmla="*/ 1155217 h 1176712"/>
                  <a:gd name="connsiteX57" fmla="*/ 416983 w 421355"/>
                  <a:gd name="connsiteY57" fmla="*/ 1152863 h 1176712"/>
                  <a:gd name="connsiteX58" fmla="*/ 408240 w 421355"/>
                  <a:gd name="connsiteY58" fmla="*/ 1151687 h 1176712"/>
                  <a:gd name="connsiteX59" fmla="*/ 387838 w 421355"/>
                  <a:gd name="connsiteY59" fmla="*/ 1152863 h 1176712"/>
                  <a:gd name="connsiteX60" fmla="*/ 374723 w 421355"/>
                  <a:gd name="connsiteY60" fmla="*/ 1146979 h 1176712"/>
                  <a:gd name="connsiteX61" fmla="*/ 364522 w 421355"/>
                  <a:gd name="connsiteY61" fmla="*/ 1148156 h 1176712"/>
                  <a:gd name="connsiteX62" fmla="*/ 360150 w 421355"/>
                  <a:gd name="connsiteY62" fmla="*/ 1145802 h 1176712"/>
                  <a:gd name="connsiteX63" fmla="*/ 318955 w 421355"/>
                  <a:gd name="connsiteY63" fmla="*/ 1145802 h 1176712"/>
                  <a:gd name="connsiteX64" fmla="*/ 322486 w 421355"/>
                  <a:gd name="connsiteY64" fmla="*/ 1145802 h 1176712"/>
                  <a:gd name="connsiteX65" fmla="*/ 321309 w 421355"/>
                  <a:gd name="connsiteY65" fmla="*/ 1150039 h 1176712"/>
                  <a:gd name="connsiteX66" fmla="*/ 317778 w 421355"/>
                  <a:gd name="connsiteY66" fmla="*/ 1152864 h 1176712"/>
                  <a:gd name="connsiteX67" fmla="*/ 315424 w 421355"/>
                  <a:gd name="connsiteY67" fmla="*/ 1150039 h 1176712"/>
                  <a:gd name="connsiteX68" fmla="*/ 354658 w 421355"/>
                  <a:gd name="connsiteY68" fmla="*/ 1143449 h 1176712"/>
                  <a:gd name="connsiteX69" fmla="*/ 362505 w 421355"/>
                  <a:gd name="connsiteY69" fmla="*/ 1149726 h 1176712"/>
                  <a:gd name="connsiteX70" fmla="*/ 354658 w 421355"/>
                  <a:gd name="connsiteY70" fmla="*/ 1152864 h 1176712"/>
                  <a:gd name="connsiteX71" fmla="*/ 350735 w 421355"/>
                  <a:gd name="connsiteY71" fmla="*/ 1148157 h 1176712"/>
                  <a:gd name="connsiteX72" fmla="*/ 311893 w 421355"/>
                  <a:gd name="connsiteY72" fmla="*/ 1141094 h 1176712"/>
                  <a:gd name="connsiteX73" fmla="*/ 315424 w 421355"/>
                  <a:gd name="connsiteY73" fmla="*/ 1143919 h 1176712"/>
                  <a:gd name="connsiteX74" fmla="*/ 311893 w 421355"/>
                  <a:gd name="connsiteY74" fmla="*/ 1148156 h 1176712"/>
                  <a:gd name="connsiteX75" fmla="*/ 308362 w 421355"/>
                  <a:gd name="connsiteY75" fmla="*/ 1145331 h 1176712"/>
                  <a:gd name="connsiteX76" fmla="*/ 331608 w 421355"/>
                  <a:gd name="connsiteY76" fmla="*/ 1138741 h 1176712"/>
                  <a:gd name="connsiteX77" fmla="*/ 338964 w 421355"/>
                  <a:gd name="connsiteY77" fmla="*/ 1142272 h 1176712"/>
                  <a:gd name="connsiteX78" fmla="*/ 336022 w 421355"/>
                  <a:gd name="connsiteY78" fmla="*/ 1145803 h 1176712"/>
                  <a:gd name="connsiteX79" fmla="*/ 331608 w 421355"/>
                  <a:gd name="connsiteY79" fmla="*/ 1143449 h 1176712"/>
                  <a:gd name="connsiteX80" fmla="*/ 327194 w 421355"/>
                  <a:gd name="connsiteY80" fmla="*/ 1143449 h 1176712"/>
                  <a:gd name="connsiteX81" fmla="*/ 324369 w 421355"/>
                  <a:gd name="connsiteY81" fmla="*/ 1138741 h 1176712"/>
                  <a:gd name="connsiteX82" fmla="*/ 327194 w 421355"/>
                  <a:gd name="connsiteY82" fmla="*/ 1141566 h 1176712"/>
                  <a:gd name="connsiteX83" fmla="*/ 322957 w 421355"/>
                  <a:gd name="connsiteY83" fmla="*/ 1145803 h 1176712"/>
                  <a:gd name="connsiteX84" fmla="*/ 320132 w 421355"/>
                  <a:gd name="connsiteY84" fmla="*/ 1144391 h 1176712"/>
                  <a:gd name="connsiteX85" fmla="*/ 324839 w 421355"/>
                  <a:gd name="connsiteY85" fmla="*/ 1134033 h 1176712"/>
                  <a:gd name="connsiteX86" fmla="*/ 331901 w 421355"/>
                  <a:gd name="connsiteY86" fmla="*/ 1134033 h 1176712"/>
                  <a:gd name="connsiteX87" fmla="*/ 331901 w 421355"/>
                  <a:gd name="connsiteY87" fmla="*/ 1138741 h 1176712"/>
                  <a:gd name="connsiteX88" fmla="*/ 331608 w 421355"/>
                  <a:gd name="connsiteY88" fmla="*/ 1138741 h 1176712"/>
                  <a:gd name="connsiteX89" fmla="*/ 327664 w 421355"/>
                  <a:gd name="connsiteY89" fmla="*/ 1138741 h 1176712"/>
                  <a:gd name="connsiteX90" fmla="*/ 317778 w 421355"/>
                  <a:gd name="connsiteY90" fmla="*/ 1134033 h 1176712"/>
                  <a:gd name="connsiteX91" fmla="*/ 317778 w 421355"/>
                  <a:gd name="connsiteY91" fmla="*/ 1141095 h 1176712"/>
                  <a:gd name="connsiteX92" fmla="*/ 310716 w 421355"/>
                  <a:gd name="connsiteY92" fmla="*/ 1139330 h 1176712"/>
                  <a:gd name="connsiteX93" fmla="*/ 313541 w 421355"/>
                  <a:gd name="connsiteY93" fmla="*/ 1135799 h 1176712"/>
                  <a:gd name="connsiteX94" fmla="*/ 307839 w 421355"/>
                  <a:gd name="connsiteY94" fmla="*/ 1131679 h 1176712"/>
                  <a:gd name="connsiteX95" fmla="*/ 311762 w 421355"/>
                  <a:gd name="connsiteY95" fmla="*/ 1131679 h 1176712"/>
                  <a:gd name="connsiteX96" fmla="*/ 313070 w 421355"/>
                  <a:gd name="connsiteY96" fmla="*/ 1134425 h 1176712"/>
                  <a:gd name="connsiteX97" fmla="*/ 310455 w 421355"/>
                  <a:gd name="connsiteY97" fmla="*/ 1135798 h 1176712"/>
                  <a:gd name="connsiteX98" fmla="*/ 309147 w 421355"/>
                  <a:gd name="connsiteY98" fmla="*/ 1138545 h 1176712"/>
                  <a:gd name="connsiteX99" fmla="*/ 307839 w 421355"/>
                  <a:gd name="connsiteY99" fmla="*/ 1141291 h 1176712"/>
                  <a:gd name="connsiteX100" fmla="*/ 306531 w 421355"/>
                  <a:gd name="connsiteY100" fmla="*/ 1144037 h 1176712"/>
                  <a:gd name="connsiteX101" fmla="*/ 303916 w 421355"/>
                  <a:gd name="connsiteY101" fmla="*/ 1148156 h 1176712"/>
                  <a:gd name="connsiteX102" fmla="*/ 301300 w 421355"/>
                  <a:gd name="connsiteY102" fmla="*/ 1142664 h 1176712"/>
                  <a:gd name="connsiteX103" fmla="*/ 302608 w 421355"/>
                  <a:gd name="connsiteY103" fmla="*/ 1139918 h 1176712"/>
                  <a:gd name="connsiteX104" fmla="*/ 305223 w 421355"/>
                  <a:gd name="connsiteY104" fmla="*/ 1135798 h 1176712"/>
                  <a:gd name="connsiteX105" fmla="*/ 307839 w 421355"/>
                  <a:gd name="connsiteY105" fmla="*/ 1135798 h 1176712"/>
                  <a:gd name="connsiteX106" fmla="*/ 297937 w 421355"/>
                  <a:gd name="connsiteY106" fmla="*/ 1131679 h 1176712"/>
                  <a:gd name="connsiteX107" fmla="*/ 301300 w 421355"/>
                  <a:gd name="connsiteY107" fmla="*/ 1131679 h 1176712"/>
                  <a:gd name="connsiteX108" fmla="*/ 301300 w 421355"/>
                  <a:gd name="connsiteY108" fmla="*/ 1134818 h 1176712"/>
                  <a:gd name="connsiteX109" fmla="*/ 299619 w 421355"/>
                  <a:gd name="connsiteY109" fmla="*/ 1136387 h 1176712"/>
                  <a:gd name="connsiteX110" fmla="*/ 296256 w 421355"/>
                  <a:gd name="connsiteY110" fmla="*/ 1139525 h 1176712"/>
                  <a:gd name="connsiteX111" fmla="*/ 289530 w 421355"/>
                  <a:gd name="connsiteY111" fmla="*/ 1141094 h 1176712"/>
                  <a:gd name="connsiteX112" fmla="*/ 289530 w 421355"/>
                  <a:gd name="connsiteY112" fmla="*/ 1137956 h 1176712"/>
                  <a:gd name="connsiteX113" fmla="*/ 291212 w 421355"/>
                  <a:gd name="connsiteY113" fmla="*/ 1136387 h 1176712"/>
                  <a:gd name="connsiteX114" fmla="*/ 294574 w 421355"/>
                  <a:gd name="connsiteY114" fmla="*/ 1136387 h 1176712"/>
                  <a:gd name="connsiteX115" fmla="*/ 320132 w 421355"/>
                  <a:gd name="connsiteY115" fmla="*/ 1129326 h 1176712"/>
                  <a:gd name="connsiteX116" fmla="*/ 324840 w 421355"/>
                  <a:gd name="connsiteY116" fmla="*/ 1129326 h 1176712"/>
                  <a:gd name="connsiteX117" fmla="*/ 324840 w 421355"/>
                  <a:gd name="connsiteY117" fmla="*/ 1132857 h 1176712"/>
                  <a:gd name="connsiteX118" fmla="*/ 321701 w 421355"/>
                  <a:gd name="connsiteY118" fmla="*/ 1134034 h 1176712"/>
                  <a:gd name="connsiteX119" fmla="*/ 287849 w 421355"/>
                  <a:gd name="connsiteY119" fmla="*/ 1129326 h 1176712"/>
                  <a:gd name="connsiteX120" fmla="*/ 291885 w 421355"/>
                  <a:gd name="connsiteY120" fmla="*/ 1129326 h 1176712"/>
                  <a:gd name="connsiteX121" fmla="*/ 290540 w 421355"/>
                  <a:gd name="connsiteY121" fmla="*/ 1133740 h 1176712"/>
                  <a:gd name="connsiteX122" fmla="*/ 287849 w 421355"/>
                  <a:gd name="connsiteY122" fmla="*/ 1136682 h 1176712"/>
                  <a:gd name="connsiteX123" fmla="*/ 286504 w 421355"/>
                  <a:gd name="connsiteY123" fmla="*/ 1141096 h 1176712"/>
                  <a:gd name="connsiteX124" fmla="*/ 283813 w 421355"/>
                  <a:gd name="connsiteY124" fmla="*/ 1141096 h 1176712"/>
                  <a:gd name="connsiteX125" fmla="*/ 282468 w 421355"/>
                  <a:gd name="connsiteY125" fmla="*/ 1136682 h 1176712"/>
                  <a:gd name="connsiteX126" fmla="*/ 286504 w 421355"/>
                  <a:gd name="connsiteY126" fmla="*/ 1133740 h 1176712"/>
                  <a:gd name="connsiteX127" fmla="*/ 331902 w 421355"/>
                  <a:gd name="connsiteY127" fmla="*/ 1124618 h 1176712"/>
                  <a:gd name="connsiteX128" fmla="*/ 330333 w 421355"/>
                  <a:gd name="connsiteY128" fmla="*/ 1128149 h 1176712"/>
                  <a:gd name="connsiteX129" fmla="*/ 327194 w 421355"/>
                  <a:gd name="connsiteY129" fmla="*/ 1129326 h 1176712"/>
                  <a:gd name="connsiteX130" fmla="*/ 328763 w 421355"/>
                  <a:gd name="connsiteY130" fmla="*/ 1126972 h 1176712"/>
                  <a:gd name="connsiteX131" fmla="*/ 295806 w 421355"/>
                  <a:gd name="connsiteY131" fmla="*/ 1124618 h 1176712"/>
                  <a:gd name="connsiteX132" fmla="*/ 298945 w 421355"/>
                  <a:gd name="connsiteY132" fmla="*/ 1124618 h 1176712"/>
                  <a:gd name="connsiteX133" fmla="*/ 297376 w 421355"/>
                  <a:gd name="connsiteY133" fmla="*/ 1129326 h 1176712"/>
                  <a:gd name="connsiteX134" fmla="*/ 294237 w 421355"/>
                  <a:gd name="connsiteY134" fmla="*/ 1129326 h 1176712"/>
                  <a:gd name="connsiteX135" fmla="*/ 282468 w 421355"/>
                  <a:gd name="connsiteY135" fmla="*/ 1124618 h 1176712"/>
                  <a:gd name="connsiteX136" fmla="*/ 282468 w 421355"/>
                  <a:gd name="connsiteY136" fmla="*/ 1127308 h 1176712"/>
                  <a:gd name="connsiteX137" fmla="*/ 278432 w 421355"/>
                  <a:gd name="connsiteY137" fmla="*/ 1129998 h 1176712"/>
                  <a:gd name="connsiteX138" fmla="*/ 273051 w 421355"/>
                  <a:gd name="connsiteY138" fmla="*/ 1134033 h 1176712"/>
                  <a:gd name="connsiteX139" fmla="*/ 274113 w 421355"/>
                  <a:gd name="connsiteY139" fmla="*/ 1128726 h 1176712"/>
                  <a:gd name="connsiteX140" fmla="*/ 278723 w 421355"/>
                  <a:gd name="connsiteY140" fmla="*/ 1125866 h 1176712"/>
                  <a:gd name="connsiteX141" fmla="*/ 313743 w 421355"/>
                  <a:gd name="connsiteY141" fmla="*/ 1119910 h 1176712"/>
                  <a:gd name="connsiteX142" fmla="*/ 317779 w 421355"/>
                  <a:gd name="connsiteY142" fmla="*/ 1122735 h 1176712"/>
                  <a:gd name="connsiteX143" fmla="*/ 316434 w 421355"/>
                  <a:gd name="connsiteY143" fmla="*/ 1126972 h 1176712"/>
                  <a:gd name="connsiteX144" fmla="*/ 313743 w 421355"/>
                  <a:gd name="connsiteY144" fmla="*/ 1124147 h 1176712"/>
                  <a:gd name="connsiteX145" fmla="*/ 312398 w 421355"/>
                  <a:gd name="connsiteY145" fmla="*/ 1125560 h 1176712"/>
                  <a:gd name="connsiteX146" fmla="*/ 308362 w 421355"/>
                  <a:gd name="connsiteY146" fmla="*/ 1126972 h 1176712"/>
                  <a:gd name="connsiteX147" fmla="*/ 311053 w 421355"/>
                  <a:gd name="connsiteY147" fmla="*/ 1121323 h 1176712"/>
                  <a:gd name="connsiteX148" fmla="*/ 289530 w 421355"/>
                  <a:gd name="connsiteY148" fmla="*/ 1119910 h 1176712"/>
                  <a:gd name="connsiteX149" fmla="*/ 292493 w 421355"/>
                  <a:gd name="connsiteY149" fmla="*/ 1122577 h 1176712"/>
                  <a:gd name="connsiteX150" fmla="*/ 293060 w 421355"/>
                  <a:gd name="connsiteY150" fmla="*/ 1124618 h 1176712"/>
                  <a:gd name="connsiteX151" fmla="*/ 293789 w 421355"/>
                  <a:gd name="connsiteY151" fmla="*/ 1123743 h 1176712"/>
                  <a:gd name="connsiteX152" fmla="*/ 294238 w 421355"/>
                  <a:gd name="connsiteY152" fmla="*/ 1124147 h 1176712"/>
                  <a:gd name="connsiteX153" fmla="*/ 291099 w 421355"/>
                  <a:gd name="connsiteY153" fmla="*/ 1126972 h 1176712"/>
                  <a:gd name="connsiteX154" fmla="*/ 289530 w 421355"/>
                  <a:gd name="connsiteY154" fmla="*/ 1124147 h 1176712"/>
                  <a:gd name="connsiteX155" fmla="*/ 284821 w 421355"/>
                  <a:gd name="connsiteY155" fmla="*/ 1125560 h 1176712"/>
                  <a:gd name="connsiteX156" fmla="*/ 284821 w 421355"/>
                  <a:gd name="connsiteY156" fmla="*/ 1124147 h 1176712"/>
                  <a:gd name="connsiteX157" fmla="*/ 300515 w 421355"/>
                  <a:gd name="connsiteY157" fmla="*/ 1117556 h 1176712"/>
                  <a:gd name="connsiteX158" fmla="*/ 305223 w 421355"/>
                  <a:gd name="connsiteY158" fmla="*/ 1120172 h 1176712"/>
                  <a:gd name="connsiteX159" fmla="*/ 308362 w 421355"/>
                  <a:gd name="connsiteY159" fmla="*/ 1121480 h 1176712"/>
                  <a:gd name="connsiteX160" fmla="*/ 308362 w 421355"/>
                  <a:gd name="connsiteY160" fmla="*/ 1126972 h 1176712"/>
                  <a:gd name="connsiteX161" fmla="*/ 308362 w 421355"/>
                  <a:gd name="connsiteY161" fmla="*/ 1128018 h 1176712"/>
                  <a:gd name="connsiteX162" fmla="*/ 306793 w 421355"/>
                  <a:gd name="connsiteY162" fmla="*/ 1129326 h 1176712"/>
                  <a:gd name="connsiteX163" fmla="*/ 305223 w 421355"/>
                  <a:gd name="connsiteY163" fmla="*/ 1126711 h 1176712"/>
                  <a:gd name="connsiteX164" fmla="*/ 300515 w 421355"/>
                  <a:gd name="connsiteY164" fmla="*/ 1122787 h 1176712"/>
                  <a:gd name="connsiteX165" fmla="*/ 298945 w 421355"/>
                  <a:gd name="connsiteY165" fmla="*/ 1120172 h 1176712"/>
                  <a:gd name="connsiteX166" fmla="*/ 294237 w 421355"/>
                  <a:gd name="connsiteY166" fmla="*/ 1117556 h 1176712"/>
                  <a:gd name="connsiteX167" fmla="*/ 296591 w 421355"/>
                  <a:gd name="connsiteY167" fmla="*/ 1120381 h 1176712"/>
                  <a:gd name="connsiteX168" fmla="*/ 293789 w 421355"/>
                  <a:gd name="connsiteY168" fmla="*/ 1123743 h 1176712"/>
                  <a:gd name="connsiteX169" fmla="*/ 292493 w 421355"/>
                  <a:gd name="connsiteY169" fmla="*/ 1122577 h 1176712"/>
                  <a:gd name="connsiteX170" fmla="*/ 291883 w 421355"/>
                  <a:gd name="connsiteY170" fmla="*/ 1120381 h 1176712"/>
                  <a:gd name="connsiteX171" fmla="*/ 244031 w 421355"/>
                  <a:gd name="connsiteY171" fmla="*/ 1115111 h 1176712"/>
                  <a:gd name="connsiteX172" fmla="*/ 245447 w 421355"/>
                  <a:gd name="connsiteY172" fmla="*/ 1115111 h 1176712"/>
                  <a:gd name="connsiteX173" fmla="*/ 248279 w 421355"/>
                  <a:gd name="connsiteY173" fmla="*/ 1115111 h 1176712"/>
                  <a:gd name="connsiteX174" fmla="*/ 246863 w 421355"/>
                  <a:gd name="connsiteY174" fmla="*/ 1120778 h 1176712"/>
                  <a:gd name="connsiteX175" fmla="*/ 241198 w 421355"/>
                  <a:gd name="connsiteY175" fmla="*/ 1119361 h 1176712"/>
                  <a:gd name="connsiteX176" fmla="*/ 302242 w 421355"/>
                  <a:gd name="connsiteY176" fmla="*/ 1105787 h 1176712"/>
                  <a:gd name="connsiteX177" fmla="*/ 303654 w 421355"/>
                  <a:gd name="connsiteY177" fmla="*/ 1111018 h 1176712"/>
                  <a:gd name="connsiteX178" fmla="*/ 310716 w 421355"/>
                  <a:gd name="connsiteY178" fmla="*/ 1116249 h 1176712"/>
                  <a:gd name="connsiteX179" fmla="*/ 306479 w 421355"/>
                  <a:gd name="connsiteY179" fmla="*/ 1117557 h 1176712"/>
                  <a:gd name="connsiteX180" fmla="*/ 302242 w 421355"/>
                  <a:gd name="connsiteY180" fmla="*/ 1114942 h 1176712"/>
                  <a:gd name="connsiteX181" fmla="*/ 296592 w 421355"/>
                  <a:gd name="connsiteY181" fmla="*/ 1114942 h 1176712"/>
                  <a:gd name="connsiteX182" fmla="*/ 298005 w 421355"/>
                  <a:gd name="connsiteY182" fmla="*/ 1107095 h 1176712"/>
                  <a:gd name="connsiteX183" fmla="*/ 302242 w 421355"/>
                  <a:gd name="connsiteY183" fmla="*/ 1105787 h 1176712"/>
                  <a:gd name="connsiteX184" fmla="*/ 192182 w 421355"/>
                  <a:gd name="connsiteY184" fmla="*/ 1079895 h 1176712"/>
                  <a:gd name="connsiteX185" fmla="*/ 196752 w 421355"/>
                  <a:gd name="connsiteY185" fmla="*/ 1081344 h 1176712"/>
                  <a:gd name="connsiteX186" fmla="*/ 201321 w 421355"/>
                  <a:gd name="connsiteY186" fmla="*/ 1087138 h 1176712"/>
                  <a:gd name="connsiteX187" fmla="*/ 207414 w 421355"/>
                  <a:gd name="connsiteY187" fmla="*/ 1090035 h 1176712"/>
                  <a:gd name="connsiteX188" fmla="*/ 216553 w 421355"/>
                  <a:gd name="connsiteY188" fmla="*/ 1095829 h 1176712"/>
                  <a:gd name="connsiteX189" fmla="*/ 216553 w 421355"/>
                  <a:gd name="connsiteY189" fmla="*/ 1098726 h 1176712"/>
                  <a:gd name="connsiteX190" fmla="*/ 211983 w 421355"/>
                  <a:gd name="connsiteY190" fmla="*/ 1098726 h 1176712"/>
                  <a:gd name="connsiteX191" fmla="*/ 211983 w 421355"/>
                  <a:gd name="connsiteY191" fmla="*/ 1094381 h 1176712"/>
                  <a:gd name="connsiteX192" fmla="*/ 208937 w 421355"/>
                  <a:gd name="connsiteY192" fmla="*/ 1092932 h 1176712"/>
                  <a:gd name="connsiteX193" fmla="*/ 204367 w 421355"/>
                  <a:gd name="connsiteY193" fmla="*/ 1092932 h 1176712"/>
                  <a:gd name="connsiteX194" fmla="*/ 198275 w 421355"/>
                  <a:gd name="connsiteY194" fmla="*/ 1090035 h 1176712"/>
                  <a:gd name="connsiteX195" fmla="*/ 195228 w 421355"/>
                  <a:gd name="connsiteY195" fmla="*/ 1085689 h 1176712"/>
                  <a:gd name="connsiteX196" fmla="*/ 190659 w 421355"/>
                  <a:gd name="connsiteY196" fmla="*/ 1085689 h 1176712"/>
                  <a:gd name="connsiteX197" fmla="*/ 229265 w 421355"/>
                  <a:gd name="connsiteY197" fmla="*/ 1076600 h 1176712"/>
                  <a:gd name="connsiteX198" fmla="*/ 233502 w 421355"/>
                  <a:gd name="connsiteY198" fmla="*/ 1079424 h 1176712"/>
                  <a:gd name="connsiteX199" fmla="*/ 237597 w 421355"/>
                  <a:gd name="connsiteY199" fmla="*/ 1082154 h 1176712"/>
                  <a:gd name="connsiteX200" fmla="*/ 237655 w 421355"/>
                  <a:gd name="connsiteY200" fmla="*/ 1082502 h 1176712"/>
                  <a:gd name="connsiteX201" fmla="*/ 236327 w 421355"/>
                  <a:gd name="connsiteY201" fmla="*/ 1086486 h 1176712"/>
                  <a:gd name="connsiteX202" fmla="*/ 233709 w 421355"/>
                  <a:gd name="connsiteY202" fmla="*/ 1089103 h 1176712"/>
                  <a:gd name="connsiteX203" fmla="*/ 233364 w 421355"/>
                  <a:gd name="connsiteY203" fmla="*/ 1089276 h 1176712"/>
                  <a:gd name="connsiteX204" fmla="*/ 227852 w 421355"/>
                  <a:gd name="connsiteY204" fmla="*/ 1087898 h 1176712"/>
                  <a:gd name="connsiteX205" fmla="*/ 223615 w 421355"/>
                  <a:gd name="connsiteY205" fmla="*/ 1083661 h 1176712"/>
                  <a:gd name="connsiteX206" fmla="*/ 230677 w 421355"/>
                  <a:gd name="connsiteY206" fmla="*/ 1079424 h 1176712"/>
                  <a:gd name="connsiteX207" fmla="*/ 235839 w 421355"/>
                  <a:gd name="connsiteY207" fmla="*/ 1075431 h 1176712"/>
                  <a:gd name="connsiteX208" fmla="*/ 236699 w 421355"/>
                  <a:gd name="connsiteY208" fmla="*/ 1078218 h 1176712"/>
                  <a:gd name="connsiteX209" fmla="*/ 237240 w 421355"/>
                  <a:gd name="connsiteY209" fmla="*/ 1077926 h 1176712"/>
                  <a:gd name="connsiteX210" fmla="*/ 237297 w 421355"/>
                  <a:gd name="connsiteY210" fmla="*/ 1078098 h 1176712"/>
                  <a:gd name="connsiteX211" fmla="*/ 236950 w 421355"/>
                  <a:gd name="connsiteY211" fmla="*/ 1078272 h 1176712"/>
                  <a:gd name="connsiteX212" fmla="*/ 237142 w 421355"/>
                  <a:gd name="connsiteY212" fmla="*/ 1079424 h 1176712"/>
                  <a:gd name="connsiteX213" fmla="*/ 233502 w 421355"/>
                  <a:gd name="connsiteY213" fmla="*/ 1079424 h 1176712"/>
                  <a:gd name="connsiteX214" fmla="*/ 233502 w 421355"/>
                  <a:gd name="connsiteY214" fmla="*/ 1076600 h 1176712"/>
                  <a:gd name="connsiteX215" fmla="*/ 223092 w 421355"/>
                  <a:gd name="connsiteY215" fmla="*/ 1075187 h 1176712"/>
                  <a:gd name="connsiteX216" fmla="*/ 228323 w 421355"/>
                  <a:gd name="connsiteY216" fmla="*/ 1075187 h 1176712"/>
                  <a:gd name="connsiteX217" fmla="*/ 228323 w 421355"/>
                  <a:gd name="connsiteY217" fmla="*/ 1076600 h 1176712"/>
                  <a:gd name="connsiteX218" fmla="*/ 224400 w 421355"/>
                  <a:gd name="connsiteY218" fmla="*/ 1079424 h 1176712"/>
                  <a:gd name="connsiteX219" fmla="*/ 220476 w 421355"/>
                  <a:gd name="connsiteY219" fmla="*/ 1079424 h 1176712"/>
                  <a:gd name="connsiteX220" fmla="*/ 219168 w 421355"/>
                  <a:gd name="connsiteY220" fmla="*/ 1082249 h 1176712"/>
                  <a:gd name="connsiteX221" fmla="*/ 216553 w 421355"/>
                  <a:gd name="connsiteY221" fmla="*/ 1082249 h 1176712"/>
                  <a:gd name="connsiteX222" fmla="*/ 217861 w 421355"/>
                  <a:gd name="connsiteY222" fmla="*/ 1076600 h 1176712"/>
                  <a:gd name="connsiteX223" fmla="*/ 220476 w 421355"/>
                  <a:gd name="connsiteY223" fmla="*/ 1076600 h 1176712"/>
                  <a:gd name="connsiteX224" fmla="*/ 209491 w 421355"/>
                  <a:gd name="connsiteY224" fmla="*/ 1075187 h 1176712"/>
                  <a:gd name="connsiteX225" fmla="*/ 211846 w 421355"/>
                  <a:gd name="connsiteY225" fmla="*/ 1075187 h 1176712"/>
                  <a:gd name="connsiteX226" fmla="*/ 211846 w 421355"/>
                  <a:gd name="connsiteY226" fmla="*/ 1082249 h 1176712"/>
                  <a:gd name="connsiteX227" fmla="*/ 210276 w 421355"/>
                  <a:gd name="connsiteY227" fmla="*/ 1082249 h 1176712"/>
                  <a:gd name="connsiteX228" fmla="*/ 239631 w 421355"/>
                  <a:gd name="connsiteY228" fmla="*/ 1071213 h 1176712"/>
                  <a:gd name="connsiteX229" fmla="*/ 247162 w 421355"/>
                  <a:gd name="connsiteY229" fmla="*/ 1072569 h 1176712"/>
                  <a:gd name="connsiteX230" fmla="*/ 237240 w 421355"/>
                  <a:gd name="connsiteY230" fmla="*/ 1077926 h 1176712"/>
                  <a:gd name="connsiteX231" fmla="*/ 236327 w 421355"/>
                  <a:gd name="connsiteY231" fmla="*/ 1075187 h 1176712"/>
                  <a:gd name="connsiteX232" fmla="*/ 235839 w 421355"/>
                  <a:gd name="connsiteY232" fmla="*/ 1075431 h 1176712"/>
                  <a:gd name="connsiteX233" fmla="*/ 235392 w 421355"/>
                  <a:gd name="connsiteY233" fmla="*/ 1073981 h 1176712"/>
                  <a:gd name="connsiteX234" fmla="*/ 232776 w 421355"/>
                  <a:gd name="connsiteY234" fmla="*/ 1075393 h 1176712"/>
                  <a:gd name="connsiteX235" fmla="*/ 232776 w 421355"/>
                  <a:gd name="connsiteY235" fmla="*/ 1078218 h 1176712"/>
                  <a:gd name="connsiteX236" fmla="*/ 228852 w 421355"/>
                  <a:gd name="connsiteY236" fmla="*/ 1075393 h 1176712"/>
                  <a:gd name="connsiteX237" fmla="*/ 228852 w 421355"/>
                  <a:gd name="connsiteY237" fmla="*/ 1073981 h 1176712"/>
                  <a:gd name="connsiteX238" fmla="*/ 223621 w 421355"/>
                  <a:gd name="connsiteY238" fmla="*/ 1073981 h 1176712"/>
                  <a:gd name="connsiteX239" fmla="*/ 231069 w 421355"/>
                  <a:gd name="connsiteY239" fmla="*/ 1072641 h 1176712"/>
                  <a:gd name="connsiteX240" fmla="*/ 203017 w 421355"/>
                  <a:gd name="connsiteY240" fmla="*/ 1068125 h 1176712"/>
                  <a:gd name="connsiteX241" fmla="*/ 204783 w 421355"/>
                  <a:gd name="connsiteY241" fmla="*/ 1071264 h 1176712"/>
                  <a:gd name="connsiteX242" fmla="*/ 199486 w 421355"/>
                  <a:gd name="connsiteY242" fmla="*/ 1072833 h 1176712"/>
                  <a:gd name="connsiteX243" fmla="*/ 197721 w 421355"/>
                  <a:gd name="connsiteY243" fmla="*/ 1069694 h 1176712"/>
                  <a:gd name="connsiteX244" fmla="*/ 213257 w 421355"/>
                  <a:gd name="connsiteY244" fmla="*/ 1063418 h 1176712"/>
                  <a:gd name="connsiteX245" fmla="*/ 213259 w 421355"/>
                  <a:gd name="connsiteY245" fmla="*/ 1063418 h 1176712"/>
                  <a:gd name="connsiteX246" fmla="*/ 217494 w 421355"/>
                  <a:gd name="connsiteY246" fmla="*/ 1066555 h 1176712"/>
                  <a:gd name="connsiteX247" fmla="*/ 218907 w 421355"/>
                  <a:gd name="connsiteY247" fmla="*/ 1069693 h 1176712"/>
                  <a:gd name="connsiteX248" fmla="*/ 217494 w 421355"/>
                  <a:gd name="connsiteY248" fmla="*/ 1072832 h 1176712"/>
                  <a:gd name="connsiteX249" fmla="*/ 213257 w 421355"/>
                  <a:gd name="connsiteY249" fmla="*/ 1072832 h 1176712"/>
                  <a:gd name="connsiteX250" fmla="*/ 211845 w 421355"/>
                  <a:gd name="connsiteY250" fmla="*/ 1068124 h 1176712"/>
                  <a:gd name="connsiteX251" fmla="*/ 190659 w 421355"/>
                  <a:gd name="connsiteY251" fmla="*/ 1061064 h 1176712"/>
                  <a:gd name="connsiteX252" fmla="*/ 197721 w 421355"/>
                  <a:gd name="connsiteY252" fmla="*/ 1061064 h 1176712"/>
                  <a:gd name="connsiteX253" fmla="*/ 196544 w 421355"/>
                  <a:gd name="connsiteY253" fmla="*/ 1068910 h 1176712"/>
                  <a:gd name="connsiteX254" fmla="*/ 195367 w 421355"/>
                  <a:gd name="connsiteY254" fmla="*/ 1068910 h 1176712"/>
                  <a:gd name="connsiteX255" fmla="*/ 194190 w 421355"/>
                  <a:gd name="connsiteY255" fmla="*/ 1064202 h 1176712"/>
                  <a:gd name="connsiteX256" fmla="*/ 190659 w 421355"/>
                  <a:gd name="connsiteY256" fmla="*/ 1064202 h 1176712"/>
                  <a:gd name="connsiteX257" fmla="*/ 216553 w 421355"/>
                  <a:gd name="connsiteY257" fmla="*/ 1058710 h 1176712"/>
                  <a:gd name="connsiteX258" fmla="*/ 216553 w 421355"/>
                  <a:gd name="connsiteY258" fmla="*/ 1063418 h 1176712"/>
                  <a:gd name="connsiteX259" fmla="*/ 213259 w 421355"/>
                  <a:gd name="connsiteY259" fmla="*/ 1063418 h 1176712"/>
                  <a:gd name="connsiteX260" fmla="*/ 213257 w 421355"/>
                  <a:gd name="connsiteY260" fmla="*/ 1063417 h 1176712"/>
                  <a:gd name="connsiteX261" fmla="*/ 213257 w 421355"/>
                  <a:gd name="connsiteY261" fmla="*/ 1063418 h 1176712"/>
                  <a:gd name="connsiteX262" fmla="*/ 211845 w 421355"/>
                  <a:gd name="connsiteY262" fmla="*/ 1063418 h 1176712"/>
                  <a:gd name="connsiteX263" fmla="*/ 211845 w 421355"/>
                  <a:gd name="connsiteY263" fmla="*/ 1059887 h 1176712"/>
                  <a:gd name="connsiteX264" fmla="*/ 183334 w 421355"/>
                  <a:gd name="connsiteY264" fmla="*/ 1056356 h 1176712"/>
                  <a:gd name="connsiteX265" fmla="*/ 183334 w 421355"/>
                  <a:gd name="connsiteY265" fmla="*/ 1064202 h 1176712"/>
                  <a:gd name="connsiteX266" fmla="*/ 185950 w 421355"/>
                  <a:gd name="connsiteY266" fmla="*/ 1068910 h 1176712"/>
                  <a:gd name="connsiteX267" fmla="*/ 182027 w 421355"/>
                  <a:gd name="connsiteY267" fmla="*/ 1070479 h 1176712"/>
                  <a:gd name="connsiteX268" fmla="*/ 180719 w 421355"/>
                  <a:gd name="connsiteY268" fmla="*/ 1064202 h 1176712"/>
                  <a:gd name="connsiteX269" fmla="*/ 176795 w 421355"/>
                  <a:gd name="connsiteY269" fmla="*/ 1064202 h 1176712"/>
                  <a:gd name="connsiteX270" fmla="*/ 174180 w 421355"/>
                  <a:gd name="connsiteY270" fmla="*/ 1059494 h 1176712"/>
                  <a:gd name="connsiteX271" fmla="*/ 176795 w 421355"/>
                  <a:gd name="connsiteY271" fmla="*/ 1057925 h 1176712"/>
                  <a:gd name="connsiteX272" fmla="*/ 180719 w 421355"/>
                  <a:gd name="connsiteY272" fmla="*/ 1059494 h 1176712"/>
                  <a:gd name="connsiteX273" fmla="*/ 188304 w 421355"/>
                  <a:gd name="connsiteY273" fmla="*/ 1054002 h 1176712"/>
                  <a:gd name="connsiteX274" fmla="*/ 192541 w 421355"/>
                  <a:gd name="connsiteY274" fmla="*/ 1055571 h 1176712"/>
                  <a:gd name="connsiteX275" fmla="*/ 195366 w 421355"/>
                  <a:gd name="connsiteY275" fmla="*/ 1058710 h 1176712"/>
                  <a:gd name="connsiteX276" fmla="*/ 188304 w 421355"/>
                  <a:gd name="connsiteY276" fmla="*/ 1058710 h 1176712"/>
                  <a:gd name="connsiteX277" fmla="*/ 200336 w 421355"/>
                  <a:gd name="connsiteY277" fmla="*/ 1051649 h 1176712"/>
                  <a:gd name="connsiteX278" fmla="*/ 200336 w 421355"/>
                  <a:gd name="connsiteY278" fmla="*/ 1056142 h 1176712"/>
                  <a:gd name="connsiteX279" fmla="*/ 202952 w 421355"/>
                  <a:gd name="connsiteY279" fmla="*/ 1056142 h 1176712"/>
                  <a:gd name="connsiteX280" fmla="*/ 201644 w 421355"/>
                  <a:gd name="connsiteY280" fmla="*/ 1062134 h 1176712"/>
                  <a:gd name="connsiteX281" fmla="*/ 205568 w 421355"/>
                  <a:gd name="connsiteY281" fmla="*/ 1065130 h 1176712"/>
                  <a:gd name="connsiteX282" fmla="*/ 208183 w 421355"/>
                  <a:gd name="connsiteY282" fmla="*/ 1063632 h 1176712"/>
                  <a:gd name="connsiteX283" fmla="*/ 209491 w 421355"/>
                  <a:gd name="connsiteY283" fmla="*/ 1068126 h 1176712"/>
                  <a:gd name="connsiteX284" fmla="*/ 205568 w 421355"/>
                  <a:gd name="connsiteY284" fmla="*/ 1068126 h 1176712"/>
                  <a:gd name="connsiteX285" fmla="*/ 200336 w 421355"/>
                  <a:gd name="connsiteY285" fmla="*/ 1066628 h 1176712"/>
                  <a:gd name="connsiteX286" fmla="*/ 200336 w 421355"/>
                  <a:gd name="connsiteY286" fmla="*/ 1059138 h 1176712"/>
                  <a:gd name="connsiteX287" fmla="*/ 197721 w 421355"/>
                  <a:gd name="connsiteY287" fmla="*/ 1059138 h 1176712"/>
                  <a:gd name="connsiteX288" fmla="*/ 197721 w 421355"/>
                  <a:gd name="connsiteY288" fmla="*/ 1054645 h 1176712"/>
                  <a:gd name="connsiteX289" fmla="*/ 183597 w 421355"/>
                  <a:gd name="connsiteY289" fmla="*/ 1049294 h 1176712"/>
                  <a:gd name="connsiteX290" fmla="*/ 186736 w 421355"/>
                  <a:gd name="connsiteY290" fmla="*/ 1049294 h 1176712"/>
                  <a:gd name="connsiteX291" fmla="*/ 188305 w 421355"/>
                  <a:gd name="connsiteY291" fmla="*/ 1050863 h 1176712"/>
                  <a:gd name="connsiteX292" fmla="*/ 185166 w 421355"/>
                  <a:gd name="connsiteY292" fmla="*/ 1054002 h 1176712"/>
                  <a:gd name="connsiteX293" fmla="*/ 183597 w 421355"/>
                  <a:gd name="connsiteY293" fmla="*/ 1049294 h 1176712"/>
                  <a:gd name="connsiteX294" fmla="*/ 174180 w 421355"/>
                  <a:gd name="connsiteY294" fmla="*/ 1049294 h 1176712"/>
                  <a:gd name="connsiteX295" fmla="*/ 174180 w 421355"/>
                  <a:gd name="connsiteY295" fmla="*/ 1054943 h 1176712"/>
                  <a:gd name="connsiteX296" fmla="*/ 171355 w 421355"/>
                  <a:gd name="connsiteY296" fmla="*/ 1056356 h 1176712"/>
                  <a:gd name="connsiteX297" fmla="*/ 167118 w 421355"/>
                  <a:gd name="connsiteY297" fmla="*/ 1052119 h 1176712"/>
                  <a:gd name="connsiteX298" fmla="*/ 196544 w 421355"/>
                  <a:gd name="connsiteY298" fmla="*/ 1046941 h 1176712"/>
                  <a:gd name="connsiteX299" fmla="*/ 197721 w 421355"/>
                  <a:gd name="connsiteY299" fmla="*/ 1051178 h 1176712"/>
                  <a:gd name="connsiteX300" fmla="*/ 194190 w 421355"/>
                  <a:gd name="connsiteY300" fmla="*/ 1054003 h 1176712"/>
                  <a:gd name="connsiteX301" fmla="*/ 193013 w 421355"/>
                  <a:gd name="connsiteY301" fmla="*/ 1048353 h 1176712"/>
                  <a:gd name="connsiteX302" fmla="*/ 183597 w 421355"/>
                  <a:gd name="connsiteY302" fmla="*/ 1044587 h 1176712"/>
                  <a:gd name="connsiteX303" fmla="*/ 189246 w 421355"/>
                  <a:gd name="connsiteY303" fmla="*/ 1044587 h 1176712"/>
                  <a:gd name="connsiteX304" fmla="*/ 190659 w 421355"/>
                  <a:gd name="connsiteY304" fmla="*/ 1049295 h 1176712"/>
                  <a:gd name="connsiteX305" fmla="*/ 187834 w 421355"/>
                  <a:gd name="connsiteY305" fmla="*/ 1049295 h 1176712"/>
                  <a:gd name="connsiteX306" fmla="*/ 160055 w 421355"/>
                  <a:gd name="connsiteY306" fmla="*/ 1044587 h 1176712"/>
                  <a:gd name="connsiteX307" fmla="*/ 162410 w 421355"/>
                  <a:gd name="connsiteY307" fmla="*/ 1044587 h 1176712"/>
                  <a:gd name="connsiteX308" fmla="*/ 162410 w 421355"/>
                  <a:gd name="connsiteY308" fmla="*/ 1049295 h 1176712"/>
                  <a:gd name="connsiteX309" fmla="*/ 160840 w 421355"/>
                  <a:gd name="connsiteY309" fmla="*/ 1049295 h 1176712"/>
                  <a:gd name="connsiteX310" fmla="*/ 185951 w 421355"/>
                  <a:gd name="connsiteY310" fmla="*/ 1037526 h 1176712"/>
                  <a:gd name="connsiteX311" fmla="*/ 185951 w 421355"/>
                  <a:gd name="connsiteY311" fmla="*/ 1042234 h 1176712"/>
                  <a:gd name="connsiteX312" fmla="*/ 178889 w 421355"/>
                  <a:gd name="connsiteY312" fmla="*/ 1039095 h 1176712"/>
                  <a:gd name="connsiteX313" fmla="*/ 171826 w 421355"/>
                  <a:gd name="connsiteY313" fmla="*/ 1037526 h 1176712"/>
                  <a:gd name="connsiteX314" fmla="*/ 174180 w 421355"/>
                  <a:gd name="connsiteY314" fmla="*/ 1037526 h 1176712"/>
                  <a:gd name="connsiteX315" fmla="*/ 174180 w 421355"/>
                  <a:gd name="connsiteY315" fmla="*/ 1040351 h 1176712"/>
                  <a:gd name="connsiteX316" fmla="*/ 170649 w 421355"/>
                  <a:gd name="connsiteY316" fmla="*/ 1044588 h 1176712"/>
                  <a:gd name="connsiteX317" fmla="*/ 167118 w 421355"/>
                  <a:gd name="connsiteY317" fmla="*/ 1043175 h 1176712"/>
                  <a:gd name="connsiteX318" fmla="*/ 168295 w 421355"/>
                  <a:gd name="connsiteY318" fmla="*/ 1040351 h 1176712"/>
                  <a:gd name="connsiteX319" fmla="*/ 157702 w 421355"/>
                  <a:gd name="connsiteY319" fmla="*/ 1035171 h 1176712"/>
                  <a:gd name="connsiteX320" fmla="*/ 162410 w 421355"/>
                  <a:gd name="connsiteY320" fmla="*/ 1038309 h 1176712"/>
                  <a:gd name="connsiteX321" fmla="*/ 162410 w 421355"/>
                  <a:gd name="connsiteY321" fmla="*/ 1039879 h 1176712"/>
                  <a:gd name="connsiteX322" fmla="*/ 159271 w 421355"/>
                  <a:gd name="connsiteY322" fmla="*/ 1039879 h 1176712"/>
                  <a:gd name="connsiteX323" fmla="*/ 180301 w 421355"/>
                  <a:gd name="connsiteY323" fmla="*/ 1023403 h 1176712"/>
                  <a:gd name="connsiteX324" fmla="*/ 184538 w 421355"/>
                  <a:gd name="connsiteY324" fmla="*/ 1023403 h 1176712"/>
                  <a:gd name="connsiteX325" fmla="*/ 185951 w 421355"/>
                  <a:gd name="connsiteY325" fmla="*/ 1024580 h 1176712"/>
                  <a:gd name="connsiteX326" fmla="*/ 183126 w 421355"/>
                  <a:gd name="connsiteY326" fmla="*/ 1024580 h 1176712"/>
                  <a:gd name="connsiteX327" fmla="*/ 183126 w 421355"/>
                  <a:gd name="connsiteY327" fmla="*/ 1028111 h 1176712"/>
                  <a:gd name="connsiteX328" fmla="*/ 179316 w 421355"/>
                  <a:gd name="connsiteY328" fmla="*/ 1028111 h 1176712"/>
                  <a:gd name="connsiteX329" fmla="*/ 188304 w 421355"/>
                  <a:gd name="connsiteY329" fmla="*/ 1032819 h 1176712"/>
                  <a:gd name="connsiteX330" fmla="*/ 181884 w 421355"/>
                  <a:gd name="connsiteY330" fmla="*/ 1032819 h 1176712"/>
                  <a:gd name="connsiteX331" fmla="*/ 176748 w 421355"/>
                  <a:gd name="connsiteY331" fmla="*/ 1032819 h 1176712"/>
                  <a:gd name="connsiteX332" fmla="*/ 174180 w 421355"/>
                  <a:gd name="connsiteY332" fmla="*/ 1028111 h 1176712"/>
                  <a:gd name="connsiteX333" fmla="*/ 178889 w 421355"/>
                  <a:gd name="connsiteY333" fmla="*/ 1028111 h 1176712"/>
                  <a:gd name="connsiteX334" fmla="*/ 170649 w 421355"/>
                  <a:gd name="connsiteY334" fmla="*/ 1023403 h 1176712"/>
                  <a:gd name="connsiteX335" fmla="*/ 171826 w 421355"/>
                  <a:gd name="connsiteY335" fmla="*/ 1024815 h 1176712"/>
                  <a:gd name="connsiteX336" fmla="*/ 173003 w 421355"/>
                  <a:gd name="connsiteY336" fmla="*/ 1031877 h 1176712"/>
                  <a:gd name="connsiteX337" fmla="*/ 174180 w 421355"/>
                  <a:gd name="connsiteY337" fmla="*/ 1036113 h 1176712"/>
                  <a:gd name="connsiteX338" fmla="*/ 171826 w 421355"/>
                  <a:gd name="connsiteY338" fmla="*/ 1037526 h 1176712"/>
                  <a:gd name="connsiteX339" fmla="*/ 170649 w 421355"/>
                  <a:gd name="connsiteY339" fmla="*/ 1033289 h 1176712"/>
                  <a:gd name="connsiteX340" fmla="*/ 169472 w 421355"/>
                  <a:gd name="connsiteY340" fmla="*/ 1033289 h 1176712"/>
                  <a:gd name="connsiteX341" fmla="*/ 167118 w 421355"/>
                  <a:gd name="connsiteY341" fmla="*/ 1029052 h 1176712"/>
                  <a:gd name="connsiteX342" fmla="*/ 170649 w 421355"/>
                  <a:gd name="connsiteY342" fmla="*/ 1029052 h 1176712"/>
                  <a:gd name="connsiteX343" fmla="*/ 159271 w 421355"/>
                  <a:gd name="connsiteY343" fmla="*/ 1023403 h 1176712"/>
                  <a:gd name="connsiteX344" fmla="*/ 162410 w 421355"/>
                  <a:gd name="connsiteY344" fmla="*/ 1024580 h 1176712"/>
                  <a:gd name="connsiteX345" fmla="*/ 162410 w 421355"/>
                  <a:gd name="connsiteY345" fmla="*/ 1028111 h 1176712"/>
                  <a:gd name="connsiteX346" fmla="*/ 159271 w 421355"/>
                  <a:gd name="connsiteY346" fmla="*/ 1028111 h 1176712"/>
                  <a:gd name="connsiteX347" fmla="*/ 157702 w 421355"/>
                  <a:gd name="connsiteY347" fmla="*/ 1025757 h 1176712"/>
                  <a:gd name="connsiteX348" fmla="*/ 164764 w 421355"/>
                  <a:gd name="connsiteY348" fmla="*/ 1018695 h 1176712"/>
                  <a:gd name="connsiteX349" fmla="*/ 167118 w 421355"/>
                  <a:gd name="connsiteY349" fmla="*/ 1021520 h 1176712"/>
                  <a:gd name="connsiteX350" fmla="*/ 167118 w 421355"/>
                  <a:gd name="connsiteY350" fmla="*/ 1025757 h 1176712"/>
                  <a:gd name="connsiteX351" fmla="*/ 162410 w 421355"/>
                  <a:gd name="connsiteY351" fmla="*/ 1024344 h 1176712"/>
                  <a:gd name="connsiteX352" fmla="*/ 150640 w 421355"/>
                  <a:gd name="connsiteY352" fmla="*/ 1018695 h 1176712"/>
                  <a:gd name="connsiteX353" fmla="*/ 155348 w 421355"/>
                  <a:gd name="connsiteY353" fmla="*/ 1018695 h 1176712"/>
                  <a:gd name="connsiteX354" fmla="*/ 155348 w 421355"/>
                  <a:gd name="connsiteY354" fmla="*/ 1021049 h 1176712"/>
                  <a:gd name="connsiteX355" fmla="*/ 155348 w 421355"/>
                  <a:gd name="connsiteY355" fmla="*/ 1023403 h 1176712"/>
                  <a:gd name="connsiteX356" fmla="*/ 152209 w 421355"/>
                  <a:gd name="connsiteY356" fmla="*/ 1021049 h 1176712"/>
                  <a:gd name="connsiteX357" fmla="*/ 174180 w 421355"/>
                  <a:gd name="connsiteY357" fmla="*/ 1009280 h 1176712"/>
                  <a:gd name="connsiteX358" fmla="*/ 174180 w 421355"/>
                  <a:gd name="connsiteY358" fmla="*/ 1012418 h 1176712"/>
                  <a:gd name="connsiteX359" fmla="*/ 173003 w 421355"/>
                  <a:gd name="connsiteY359" fmla="*/ 1012418 h 1176712"/>
                  <a:gd name="connsiteX360" fmla="*/ 171826 w 421355"/>
                  <a:gd name="connsiteY360" fmla="*/ 1015556 h 1176712"/>
                  <a:gd name="connsiteX361" fmla="*/ 171826 w 421355"/>
                  <a:gd name="connsiteY361" fmla="*/ 1018695 h 1176712"/>
                  <a:gd name="connsiteX362" fmla="*/ 169472 w 421355"/>
                  <a:gd name="connsiteY362" fmla="*/ 1015556 h 1176712"/>
                  <a:gd name="connsiteX363" fmla="*/ 170649 w 421355"/>
                  <a:gd name="connsiteY363" fmla="*/ 1010849 h 1176712"/>
                  <a:gd name="connsiteX364" fmla="*/ 174652 w 421355"/>
                  <a:gd name="connsiteY364" fmla="*/ 1004572 h 1176712"/>
                  <a:gd name="connsiteX365" fmla="*/ 181714 w 421355"/>
                  <a:gd name="connsiteY365" fmla="*/ 1008809 h 1176712"/>
                  <a:gd name="connsiteX366" fmla="*/ 185945 w 421355"/>
                  <a:gd name="connsiteY366" fmla="*/ 1011629 h 1176712"/>
                  <a:gd name="connsiteX367" fmla="*/ 185949 w 421355"/>
                  <a:gd name="connsiteY367" fmla="*/ 1011637 h 1176712"/>
                  <a:gd name="connsiteX368" fmla="*/ 183126 w 421355"/>
                  <a:gd name="connsiteY368" fmla="*/ 1017283 h 1176712"/>
                  <a:gd name="connsiteX369" fmla="*/ 178889 w 421355"/>
                  <a:gd name="connsiteY369" fmla="*/ 1020107 h 1176712"/>
                  <a:gd name="connsiteX370" fmla="*/ 174652 w 421355"/>
                  <a:gd name="connsiteY370" fmla="*/ 1025757 h 1176712"/>
                  <a:gd name="connsiteX371" fmla="*/ 171827 w 421355"/>
                  <a:gd name="connsiteY371" fmla="*/ 1018695 h 1176712"/>
                  <a:gd name="connsiteX372" fmla="*/ 174652 w 421355"/>
                  <a:gd name="connsiteY372" fmla="*/ 1017283 h 1176712"/>
                  <a:gd name="connsiteX373" fmla="*/ 178889 w 421355"/>
                  <a:gd name="connsiteY373" fmla="*/ 1014458 h 1176712"/>
                  <a:gd name="connsiteX374" fmla="*/ 178889 w 421355"/>
                  <a:gd name="connsiteY374" fmla="*/ 1010221 h 1176712"/>
                  <a:gd name="connsiteX375" fmla="*/ 157701 w 421355"/>
                  <a:gd name="connsiteY375" fmla="*/ 1002218 h 1176712"/>
                  <a:gd name="connsiteX376" fmla="*/ 159270 w 421355"/>
                  <a:gd name="connsiteY376" fmla="*/ 1002218 h 1176712"/>
                  <a:gd name="connsiteX377" fmla="*/ 162409 w 421355"/>
                  <a:gd name="connsiteY377" fmla="*/ 1006925 h 1176712"/>
                  <a:gd name="connsiteX378" fmla="*/ 167117 w 421355"/>
                  <a:gd name="connsiteY378" fmla="*/ 1008495 h 1176712"/>
                  <a:gd name="connsiteX379" fmla="*/ 165548 w 421355"/>
                  <a:gd name="connsiteY379" fmla="*/ 1010064 h 1176712"/>
                  <a:gd name="connsiteX380" fmla="*/ 165548 w 421355"/>
                  <a:gd name="connsiteY380" fmla="*/ 1014772 h 1176712"/>
                  <a:gd name="connsiteX381" fmla="*/ 160840 w 421355"/>
                  <a:gd name="connsiteY381" fmla="*/ 1014772 h 1176712"/>
                  <a:gd name="connsiteX382" fmla="*/ 160840 w 421355"/>
                  <a:gd name="connsiteY382" fmla="*/ 1011633 h 1176712"/>
                  <a:gd name="connsiteX383" fmla="*/ 156132 w 421355"/>
                  <a:gd name="connsiteY383" fmla="*/ 1016341 h 1176712"/>
                  <a:gd name="connsiteX384" fmla="*/ 152993 w 421355"/>
                  <a:gd name="connsiteY384" fmla="*/ 1013202 h 1176712"/>
                  <a:gd name="connsiteX385" fmla="*/ 157701 w 421355"/>
                  <a:gd name="connsiteY385" fmla="*/ 1010064 h 1176712"/>
                  <a:gd name="connsiteX386" fmla="*/ 157701 w 421355"/>
                  <a:gd name="connsiteY386" fmla="*/ 1005356 h 1176712"/>
                  <a:gd name="connsiteX387" fmla="*/ 154562 w 421355"/>
                  <a:gd name="connsiteY387" fmla="*/ 1003787 h 1176712"/>
                  <a:gd name="connsiteX388" fmla="*/ 178889 w 421355"/>
                  <a:gd name="connsiteY388" fmla="*/ 997510 h 1176712"/>
                  <a:gd name="connsiteX389" fmla="*/ 184553 w 421355"/>
                  <a:gd name="connsiteY389" fmla="*/ 1006011 h 1176712"/>
                  <a:gd name="connsiteX390" fmla="*/ 191634 w 421355"/>
                  <a:gd name="connsiteY390" fmla="*/ 1015929 h 1176712"/>
                  <a:gd name="connsiteX391" fmla="*/ 198715 w 421355"/>
                  <a:gd name="connsiteY391" fmla="*/ 1024430 h 1176712"/>
                  <a:gd name="connsiteX392" fmla="*/ 200131 w 421355"/>
                  <a:gd name="connsiteY392" fmla="*/ 1024430 h 1176712"/>
                  <a:gd name="connsiteX393" fmla="*/ 212876 w 421355"/>
                  <a:gd name="connsiteY393" fmla="*/ 1020180 h 1176712"/>
                  <a:gd name="connsiteX394" fmla="*/ 219956 w 421355"/>
                  <a:gd name="connsiteY394" fmla="*/ 1025847 h 1176712"/>
                  <a:gd name="connsiteX395" fmla="*/ 224205 w 421355"/>
                  <a:gd name="connsiteY395" fmla="*/ 1040016 h 1176712"/>
                  <a:gd name="connsiteX396" fmla="*/ 239782 w 421355"/>
                  <a:gd name="connsiteY396" fmla="*/ 1057018 h 1176712"/>
                  <a:gd name="connsiteX397" fmla="*/ 252527 w 421355"/>
                  <a:gd name="connsiteY397" fmla="*/ 1059852 h 1176712"/>
                  <a:gd name="connsiteX398" fmla="*/ 262440 w 421355"/>
                  <a:gd name="connsiteY398" fmla="*/ 1059852 h 1176712"/>
                  <a:gd name="connsiteX399" fmla="*/ 269521 w 421355"/>
                  <a:gd name="connsiteY399" fmla="*/ 1059852 h 1176712"/>
                  <a:gd name="connsiteX400" fmla="*/ 299259 w 421355"/>
                  <a:gd name="connsiteY400" fmla="*/ 1065520 h 1176712"/>
                  <a:gd name="connsiteX401" fmla="*/ 324749 w 421355"/>
                  <a:gd name="connsiteY401" fmla="*/ 1069770 h 1176712"/>
                  <a:gd name="connsiteX402" fmla="*/ 333246 w 421355"/>
                  <a:gd name="connsiteY402" fmla="*/ 1071188 h 1176712"/>
                  <a:gd name="connsiteX403" fmla="*/ 333246 w 421355"/>
                  <a:gd name="connsiteY403" fmla="*/ 1078272 h 1176712"/>
                  <a:gd name="connsiteX404" fmla="*/ 333246 w 421355"/>
                  <a:gd name="connsiteY404" fmla="*/ 1082523 h 1176712"/>
                  <a:gd name="connsiteX405" fmla="*/ 344575 w 421355"/>
                  <a:gd name="connsiteY405" fmla="*/ 1112277 h 1176712"/>
                  <a:gd name="connsiteX406" fmla="*/ 360152 w 421355"/>
                  <a:gd name="connsiteY406" fmla="*/ 1143448 h 1176712"/>
                  <a:gd name="connsiteX407" fmla="*/ 355904 w 421355"/>
                  <a:gd name="connsiteY407" fmla="*/ 1140614 h 1176712"/>
                  <a:gd name="connsiteX408" fmla="*/ 345991 w 421355"/>
                  <a:gd name="connsiteY408" fmla="*/ 1140614 h 1176712"/>
                  <a:gd name="connsiteX409" fmla="*/ 337494 w 421355"/>
                  <a:gd name="connsiteY409" fmla="*/ 1140614 h 1176712"/>
                  <a:gd name="connsiteX410" fmla="*/ 333246 w 421355"/>
                  <a:gd name="connsiteY410" fmla="*/ 1130696 h 1176712"/>
                  <a:gd name="connsiteX411" fmla="*/ 336078 w 421355"/>
                  <a:gd name="connsiteY411" fmla="*/ 1120778 h 1176712"/>
                  <a:gd name="connsiteX412" fmla="*/ 336078 w 421355"/>
                  <a:gd name="connsiteY412" fmla="*/ 1119361 h 1176712"/>
                  <a:gd name="connsiteX413" fmla="*/ 327581 w 421355"/>
                  <a:gd name="connsiteY413" fmla="*/ 1120778 h 1176712"/>
                  <a:gd name="connsiteX414" fmla="*/ 313420 w 421355"/>
                  <a:gd name="connsiteY414" fmla="*/ 1112277 h 1176712"/>
                  <a:gd name="connsiteX415" fmla="*/ 326165 w 421355"/>
                  <a:gd name="connsiteY415" fmla="*/ 1102359 h 1176712"/>
                  <a:gd name="connsiteX416" fmla="*/ 304924 w 421355"/>
                  <a:gd name="connsiteY416" fmla="*/ 1100942 h 1176712"/>
                  <a:gd name="connsiteX417" fmla="*/ 296427 w 421355"/>
                  <a:gd name="connsiteY417" fmla="*/ 1091024 h 1176712"/>
                  <a:gd name="connsiteX418" fmla="*/ 290762 w 421355"/>
                  <a:gd name="connsiteY418" fmla="*/ 1083940 h 1176712"/>
                  <a:gd name="connsiteX419" fmla="*/ 289346 w 421355"/>
                  <a:gd name="connsiteY419" fmla="*/ 1098108 h 1176712"/>
                  <a:gd name="connsiteX420" fmla="*/ 295011 w 421355"/>
                  <a:gd name="connsiteY420" fmla="*/ 1109443 h 1176712"/>
                  <a:gd name="connsiteX421" fmla="*/ 286514 w 421355"/>
                  <a:gd name="connsiteY421" fmla="*/ 1120778 h 1176712"/>
                  <a:gd name="connsiteX422" fmla="*/ 279787 w 421355"/>
                  <a:gd name="connsiteY422" fmla="*/ 1125206 h 1176712"/>
                  <a:gd name="connsiteX423" fmla="*/ 278723 w 421355"/>
                  <a:gd name="connsiteY423" fmla="*/ 1125866 h 1176712"/>
                  <a:gd name="connsiteX424" fmla="*/ 278432 w 421355"/>
                  <a:gd name="connsiteY424" fmla="*/ 1125963 h 1176712"/>
                  <a:gd name="connsiteX425" fmla="*/ 274396 w 421355"/>
                  <a:gd name="connsiteY425" fmla="*/ 1127308 h 1176712"/>
                  <a:gd name="connsiteX426" fmla="*/ 274113 w 421355"/>
                  <a:gd name="connsiteY426" fmla="*/ 1128726 h 1176712"/>
                  <a:gd name="connsiteX427" fmla="*/ 270937 w 421355"/>
                  <a:gd name="connsiteY427" fmla="*/ 1130696 h 1176712"/>
                  <a:gd name="connsiteX428" fmla="*/ 273769 w 421355"/>
                  <a:gd name="connsiteY428" fmla="*/ 1123612 h 1176712"/>
                  <a:gd name="connsiteX429" fmla="*/ 280850 w 421355"/>
                  <a:gd name="connsiteY429" fmla="*/ 1113694 h 1176712"/>
                  <a:gd name="connsiteX430" fmla="*/ 269521 w 421355"/>
                  <a:gd name="connsiteY430" fmla="*/ 1113694 h 1176712"/>
                  <a:gd name="connsiteX431" fmla="*/ 259608 w 421355"/>
                  <a:gd name="connsiteY431" fmla="*/ 1122195 h 1176712"/>
                  <a:gd name="connsiteX432" fmla="*/ 255359 w 421355"/>
                  <a:gd name="connsiteY432" fmla="*/ 1115111 h 1176712"/>
                  <a:gd name="connsiteX433" fmla="*/ 248279 w 421355"/>
                  <a:gd name="connsiteY433" fmla="*/ 1113694 h 1176712"/>
                  <a:gd name="connsiteX434" fmla="*/ 245447 w 421355"/>
                  <a:gd name="connsiteY434" fmla="*/ 1115111 h 1176712"/>
                  <a:gd name="connsiteX435" fmla="*/ 245447 w 421355"/>
                  <a:gd name="connsiteY435" fmla="*/ 1108026 h 1176712"/>
                  <a:gd name="connsiteX436" fmla="*/ 251111 w 421355"/>
                  <a:gd name="connsiteY436" fmla="*/ 1105193 h 1176712"/>
                  <a:gd name="connsiteX437" fmla="*/ 262440 w 421355"/>
                  <a:gd name="connsiteY437" fmla="*/ 1098108 h 1176712"/>
                  <a:gd name="connsiteX438" fmla="*/ 273769 w 421355"/>
                  <a:gd name="connsiteY438" fmla="*/ 1095275 h 1176712"/>
                  <a:gd name="connsiteX439" fmla="*/ 272353 w 421355"/>
                  <a:gd name="connsiteY439" fmla="*/ 1086773 h 1176712"/>
                  <a:gd name="connsiteX440" fmla="*/ 262440 w 421355"/>
                  <a:gd name="connsiteY440" fmla="*/ 1091024 h 1176712"/>
                  <a:gd name="connsiteX441" fmla="*/ 251111 w 421355"/>
                  <a:gd name="connsiteY441" fmla="*/ 1098108 h 1176712"/>
                  <a:gd name="connsiteX442" fmla="*/ 238366 w 421355"/>
                  <a:gd name="connsiteY442" fmla="*/ 1100942 h 1176712"/>
                  <a:gd name="connsiteX443" fmla="*/ 224205 w 421355"/>
                  <a:gd name="connsiteY443" fmla="*/ 1108026 h 1176712"/>
                  <a:gd name="connsiteX444" fmla="*/ 222789 w 421355"/>
                  <a:gd name="connsiteY444" fmla="*/ 1096691 h 1176712"/>
                  <a:gd name="connsiteX445" fmla="*/ 212876 w 421355"/>
                  <a:gd name="connsiteY445" fmla="*/ 1091024 h 1176712"/>
                  <a:gd name="connsiteX446" fmla="*/ 215708 w 421355"/>
                  <a:gd name="connsiteY446" fmla="*/ 1088190 h 1176712"/>
                  <a:gd name="connsiteX447" fmla="*/ 229869 w 421355"/>
                  <a:gd name="connsiteY447" fmla="*/ 1091024 h 1176712"/>
                  <a:gd name="connsiteX448" fmla="*/ 233364 w 421355"/>
                  <a:gd name="connsiteY448" fmla="*/ 1089276 h 1176712"/>
                  <a:gd name="connsiteX449" fmla="*/ 233502 w 421355"/>
                  <a:gd name="connsiteY449" fmla="*/ 1089310 h 1176712"/>
                  <a:gd name="connsiteX450" fmla="*/ 233709 w 421355"/>
                  <a:gd name="connsiteY450" fmla="*/ 1089103 h 1176712"/>
                  <a:gd name="connsiteX451" fmla="*/ 238366 w 421355"/>
                  <a:gd name="connsiteY451" fmla="*/ 1086773 h 1176712"/>
                  <a:gd name="connsiteX452" fmla="*/ 237655 w 421355"/>
                  <a:gd name="connsiteY452" fmla="*/ 1082502 h 1176712"/>
                  <a:gd name="connsiteX453" fmla="*/ 237739 w 421355"/>
                  <a:gd name="connsiteY453" fmla="*/ 1082249 h 1176712"/>
                  <a:gd name="connsiteX454" fmla="*/ 237597 w 421355"/>
                  <a:gd name="connsiteY454" fmla="*/ 1082154 h 1176712"/>
                  <a:gd name="connsiteX455" fmla="*/ 237142 w 421355"/>
                  <a:gd name="connsiteY455" fmla="*/ 1079424 h 1176712"/>
                  <a:gd name="connsiteX456" fmla="*/ 237739 w 421355"/>
                  <a:gd name="connsiteY456" fmla="*/ 1079424 h 1176712"/>
                  <a:gd name="connsiteX457" fmla="*/ 237297 w 421355"/>
                  <a:gd name="connsiteY457" fmla="*/ 1078098 h 1176712"/>
                  <a:gd name="connsiteX458" fmla="*/ 248279 w 421355"/>
                  <a:gd name="connsiteY458" fmla="*/ 1072605 h 1176712"/>
                  <a:gd name="connsiteX459" fmla="*/ 239782 w 421355"/>
                  <a:gd name="connsiteY459" fmla="*/ 1071188 h 1176712"/>
                  <a:gd name="connsiteX460" fmla="*/ 239631 w 421355"/>
                  <a:gd name="connsiteY460" fmla="*/ 1071213 h 1176712"/>
                  <a:gd name="connsiteX461" fmla="*/ 239315 w 421355"/>
                  <a:gd name="connsiteY461" fmla="*/ 1071156 h 1176712"/>
                  <a:gd name="connsiteX462" fmla="*/ 231069 w 421355"/>
                  <a:gd name="connsiteY462" fmla="*/ 1072641 h 1176712"/>
                  <a:gd name="connsiteX463" fmla="*/ 222789 w 421355"/>
                  <a:gd name="connsiteY463" fmla="*/ 1074021 h 1176712"/>
                  <a:gd name="connsiteX464" fmla="*/ 219956 w 421355"/>
                  <a:gd name="connsiteY464" fmla="*/ 1062686 h 1176712"/>
                  <a:gd name="connsiteX465" fmla="*/ 238366 w 421355"/>
                  <a:gd name="connsiteY465" fmla="*/ 1066937 h 1176712"/>
                  <a:gd name="connsiteX466" fmla="*/ 245447 w 421355"/>
                  <a:gd name="connsiteY466" fmla="*/ 1066937 h 1176712"/>
                  <a:gd name="connsiteX467" fmla="*/ 225621 w 421355"/>
                  <a:gd name="connsiteY467" fmla="*/ 1054185 h 1176712"/>
                  <a:gd name="connsiteX468" fmla="*/ 221372 w 421355"/>
                  <a:gd name="connsiteY468" fmla="*/ 1047100 h 1176712"/>
                  <a:gd name="connsiteX469" fmla="*/ 217124 w 421355"/>
                  <a:gd name="connsiteY469" fmla="*/ 1038599 h 1176712"/>
                  <a:gd name="connsiteX470" fmla="*/ 217124 w 421355"/>
                  <a:gd name="connsiteY470" fmla="*/ 1041433 h 1176712"/>
                  <a:gd name="connsiteX471" fmla="*/ 212876 w 421355"/>
                  <a:gd name="connsiteY471" fmla="*/ 1045683 h 1176712"/>
                  <a:gd name="connsiteX472" fmla="*/ 211460 w 421355"/>
                  <a:gd name="connsiteY472" fmla="*/ 1040016 h 1176712"/>
                  <a:gd name="connsiteX473" fmla="*/ 214292 w 421355"/>
                  <a:gd name="connsiteY473" fmla="*/ 1035765 h 1176712"/>
                  <a:gd name="connsiteX474" fmla="*/ 212876 w 421355"/>
                  <a:gd name="connsiteY474" fmla="*/ 1030098 h 1176712"/>
                  <a:gd name="connsiteX475" fmla="*/ 210043 w 421355"/>
                  <a:gd name="connsiteY475" fmla="*/ 1038599 h 1176712"/>
                  <a:gd name="connsiteX476" fmla="*/ 207211 w 421355"/>
                  <a:gd name="connsiteY476" fmla="*/ 1058435 h 1176712"/>
                  <a:gd name="connsiteX477" fmla="*/ 193050 w 421355"/>
                  <a:gd name="connsiteY477" fmla="*/ 1031515 h 1176712"/>
                  <a:gd name="connsiteX478" fmla="*/ 185969 w 421355"/>
                  <a:gd name="connsiteY478" fmla="*/ 1011678 h 1176712"/>
                  <a:gd name="connsiteX479" fmla="*/ 185949 w 421355"/>
                  <a:gd name="connsiteY479" fmla="*/ 1011637 h 1176712"/>
                  <a:gd name="connsiteX480" fmla="*/ 185951 w 421355"/>
                  <a:gd name="connsiteY480" fmla="*/ 1011633 h 1176712"/>
                  <a:gd name="connsiteX481" fmla="*/ 185945 w 421355"/>
                  <a:gd name="connsiteY481" fmla="*/ 1011629 h 1176712"/>
                  <a:gd name="connsiteX482" fmla="*/ 164765 w 421355"/>
                  <a:gd name="connsiteY482" fmla="*/ 995157 h 1176712"/>
                  <a:gd name="connsiteX483" fmla="*/ 167119 w 421355"/>
                  <a:gd name="connsiteY483" fmla="*/ 995157 h 1176712"/>
                  <a:gd name="connsiteX484" fmla="*/ 169473 w 421355"/>
                  <a:gd name="connsiteY484" fmla="*/ 999865 h 1176712"/>
                  <a:gd name="connsiteX485" fmla="*/ 165942 w 421355"/>
                  <a:gd name="connsiteY485" fmla="*/ 999865 h 1176712"/>
                  <a:gd name="connsiteX486" fmla="*/ 160055 w 421355"/>
                  <a:gd name="connsiteY486" fmla="*/ 995157 h 1176712"/>
                  <a:gd name="connsiteX487" fmla="*/ 162670 w 421355"/>
                  <a:gd name="connsiteY487" fmla="*/ 996465 h 1176712"/>
                  <a:gd name="connsiteX488" fmla="*/ 165286 w 421355"/>
                  <a:gd name="connsiteY488" fmla="*/ 1001696 h 1176712"/>
                  <a:gd name="connsiteX489" fmla="*/ 171825 w 421355"/>
                  <a:gd name="connsiteY489" fmla="*/ 1003003 h 1176712"/>
                  <a:gd name="connsiteX490" fmla="*/ 167902 w 421355"/>
                  <a:gd name="connsiteY490" fmla="*/ 1006927 h 1176712"/>
                  <a:gd name="connsiteX491" fmla="*/ 166594 w 421355"/>
                  <a:gd name="connsiteY491" fmla="*/ 1004311 h 1176712"/>
                  <a:gd name="connsiteX492" fmla="*/ 160055 w 421355"/>
                  <a:gd name="connsiteY492" fmla="*/ 1001696 h 1176712"/>
                  <a:gd name="connsiteX493" fmla="*/ 155348 w 421355"/>
                  <a:gd name="connsiteY493" fmla="*/ 992803 h 1176712"/>
                  <a:gd name="connsiteX494" fmla="*/ 155348 w 421355"/>
                  <a:gd name="connsiteY494" fmla="*/ 997510 h 1176712"/>
                  <a:gd name="connsiteX495" fmla="*/ 152994 w 421355"/>
                  <a:gd name="connsiteY495" fmla="*/ 1002218 h 1176712"/>
                  <a:gd name="connsiteX496" fmla="*/ 150640 w 421355"/>
                  <a:gd name="connsiteY496" fmla="*/ 1000649 h 1176712"/>
                  <a:gd name="connsiteX497" fmla="*/ 152994 w 421355"/>
                  <a:gd name="connsiteY497" fmla="*/ 997510 h 1176712"/>
                  <a:gd name="connsiteX498" fmla="*/ 167118 w 421355"/>
                  <a:gd name="connsiteY498" fmla="*/ 988095 h 1176712"/>
                  <a:gd name="connsiteX499" fmla="*/ 171826 w 421355"/>
                  <a:gd name="connsiteY499" fmla="*/ 992332 h 1176712"/>
                  <a:gd name="connsiteX500" fmla="*/ 168687 w 421355"/>
                  <a:gd name="connsiteY500" fmla="*/ 995157 h 1176712"/>
                  <a:gd name="connsiteX501" fmla="*/ 167118 w 421355"/>
                  <a:gd name="connsiteY501" fmla="*/ 990920 h 1176712"/>
                  <a:gd name="connsiteX502" fmla="*/ 149070 w 421355"/>
                  <a:gd name="connsiteY502" fmla="*/ 988095 h 1176712"/>
                  <a:gd name="connsiteX503" fmla="*/ 153778 w 421355"/>
                  <a:gd name="connsiteY503" fmla="*/ 989566 h 1176712"/>
                  <a:gd name="connsiteX504" fmla="*/ 155348 w 421355"/>
                  <a:gd name="connsiteY504" fmla="*/ 988095 h 1176712"/>
                  <a:gd name="connsiteX505" fmla="*/ 152209 w 421355"/>
                  <a:gd name="connsiteY505" fmla="*/ 993980 h 1176712"/>
                  <a:gd name="connsiteX506" fmla="*/ 149070 w 421355"/>
                  <a:gd name="connsiteY506" fmla="*/ 999865 h 1176712"/>
                  <a:gd name="connsiteX507" fmla="*/ 147500 w 421355"/>
                  <a:gd name="connsiteY507" fmla="*/ 995451 h 1176712"/>
                  <a:gd name="connsiteX508" fmla="*/ 147500 w 421355"/>
                  <a:gd name="connsiteY508" fmla="*/ 992509 h 1176712"/>
                  <a:gd name="connsiteX509" fmla="*/ 145931 w 421355"/>
                  <a:gd name="connsiteY509" fmla="*/ 989566 h 1176712"/>
                  <a:gd name="connsiteX510" fmla="*/ 136516 w 421355"/>
                  <a:gd name="connsiteY510" fmla="*/ 988095 h 1176712"/>
                  <a:gd name="connsiteX511" fmla="*/ 142166 w 421355"/>
                  <a:gd name="connsiteY511" fmla="*/ 992440 h 1176712"/>
                  <a:gd name="connsiteX512" fmla="*/ 142166 w 421355"/>
                  <a:gd name="connsiteY512" fmla="*/ 999683 h 1176712"/>
                  <a:gd name="connsiteX513" fmla="*/ 146403 w 421355"/>
                  <a:gd name="connsiteY513" fmla="*/ 1001131 h 1176712"/>
                  <a:gd name="connsiteX514" fmla="*/ 143579 w 421355"/>
                  <a:gd name="connsiteY514" fmla="*/ 1008374 h 1176712"/>
                  <a:gd name="connsiteX515" fmla="*/ 147816 w 421355"/>
                  <a:gd name="connsiteY515" fmla="*/ 1002580 h 1176712"/>
                  <a:gd name="connsiteX516" fmla="*/ 150641 w 421355"/>
                  <a:gd name="connsiteY516" fmla="*/ 1002580 h 1176712"/>
                  <a:gd name="connsiteX517" fmla="*/ 150641 w 421355"/>
                  <a:gd name="connsiteY517" fmla="*/ 1008374 h 1176712"/>
                  <a:gd name="connsiteX518" fmla="*/ 146403 w 421355"/>
                  <a:gd name="connsiteY518" fmla="*/ 1014168 h 1176712"/>
                  <a:gd name="connsiteX519" fmla="*/ 150641 w 421355"/>
                  <a:gd name="connsiteY519" fmla="*/ 1012719 h 1176712"/>
                  <a:gd name="connsiteX520" fmla="*/ 150641 w 421355"/>
                  <a:gd name="connsiteY520" fmla="*/ 1018513 h 1176712"/>
                  <a:gd name="connsiteX521" fmla="*/ 146403 w 421355"/>
                  <a:gd name="connsiteY521" fmla="*/ 1021410 h 1176712"/>
                  <a:gd name="connsiteX522" fmla="*/ 147816 w 421355"/>
                  <a:gd name="connsiteY522" fmla="*/ 1025756 h 1176712"/>
                  <a:gd name="connsiteX523" fmla="*/ 144991 w 421355"/>
                  <a:gd name="connsiteY523" fmla="*/ 1024307 h 1176712"/>
                  <a:gd name="connsiteX524" fmla="*/ 144991 w 421355"/>
                  <a:gd name="connsiteY524" fmla="*/ 1019962 h 1176712"/>
                  <a:gd name="connsiteX525" fmla="*/ 142166 w 421355"/>
                  <a:gd name="connsiteY525" fmla="*/ 1015616 h 1176712"/>
                  <a:gd name="connsiteX526" fmla="*/ 143579 w 421355"/>
                  <a:gd name="connsiteY526" fmla="*/ 1011271 h 1176712"/>
                  <a:gd name="connsiteX527" fmla="*/ 140754 w 421355"/>
                  <a:gd name="connsiteY527" fmla="*/ 1009822 h 1176712"/>
                  <a:gd name="connsiteX528" fmla="*/ 137929 w 421355"/>
                  <a:gd name="connsiteY528" fmla="*/ 1002580 h 1176712"/>
                  <a:gd name="connsiteX529" fmla="*/ 139341 w 421355"/>
                  <a:gd name="connsiteY529" fmla="*/ 993889 h 1176712"/>
                  <a:gd name="connsiteX530" fmla="*/ 132279 w 421355"/>
                  <a:gd name="connsiteY530" fmla="*/ 990992 h 1176712"/>
                  <a:gd name="connsiteX531" fmla="*/ 129454 w 421355"/>
                  <a:gd name="connsiteY531" fmla="*/ 995337 h 1176712"/>
                  <a:gd name="connsiteX532" fmla="*/ 129454 w 421355"/>
                  <a:gd name="connsiteY532" fmla="*/ 989543 h 1176712"/>
                  <a:gd name="connsiteX533" fmla="*/ 159762 w 421355"/>
                  <a:gd name="connsiteY533" fmla="*/ 983387 h 1176712"/>
                  <a:gd name="connsiteX534" fmla="*/ 167118 w 421355"/>
                  <a:gd name="connsiteY534" fmla="*/ 984858 h 1176712"/>
                  <a:gd name="connsiteX535" fmla="*/ 165647 w 421355"/>
                  <a:gd name="connsiteY535" fmla="*/ 989272 h 1176712"/>
                  <a:gd name="connsiteX536" fmla="*/ 161233 w 421355"/>
                  <a:gd name="connsiteY536" fmla="*/ 995157 h 1176712"/>
                  <a:gd name="connsiteX537" fmla="*/ 155348 w 421355"/>
                  <a:gd name="connsiteY537" fmla="*/ 992214 h 1176712"/>
                  <a:gd name="connsiteX538" fmla="*/ 159762 w 421355"/>
                  <a:gd name="connsiteY538" fmla="*/ 987801 h 1176712"/>
                  <a:gd name="connsiteX539" fmla="*/ 154564 w 421355"/>
                  <a:gd name="connsiteY539" fmla="*/ 981034 h 1176712"/>
                  <a:gd name="connsiteX540" fmla="*/ 157703 w 421355"/>
                  <a:gd name="connsiteY540" fmla="*/ 982446 h 1176712"/>
                  <a:gd name="connsiteX541" fmla="*/ 154564 w 421355"/>
                  <a:gd name="connsiteY541" fmla="*/ 988096 h 1176712"/>
                  <a:gd name="connsiteX542" fmla="*/ 148286 w 421355"/>
                  <a:gd name="connsiteY542" fmla="*/ 985271 h 1176712"/>
                  <a:gd name="connsiteX543" fmla="*/ 149855 w 421355"/>
                  <a:gd name="connsiteY543" fmla="*/ 982446 h 1176712"/>
                  <a:gd name="connsiteX544" fmla="*/ 119094 w 421355"/>
                  <a:gd name="connsiteY544" fmla="*/ 971617 h 1176712"/>
                  <a:gd name="connsiteX545" fmla="*/ 123331 w 421355"/>
                  <a:gd name="connsiteY545" fmla="*/ 971617 h 1176712"/>
                  <a:gd name="connsiteX546" fmla="*/ 124744 w 421355"/>
                  <a:gd name="connsiteY546" fmla="*/ 976325 h 1176712"/>
                  <a:gd name="connsiteX547" fmla="*/ 120507 w 421355"/>
                  <a:gd name="connsiteY547" fmla="*/ 976325 h 1176712"/>
                  <a:gd name="connsiteX548" fmla="*/ 117682 w 421355"/>
                  <a:gd name="connsiteY548" fmla="*/ 974755 h 1176712"/>
                  <a:gd name="connsiteX549" fmla="*/ 120037 w 421355"/>
                  <a:gd name="connsiteY549" fmla="*/ 966910 h 1176712"/>
                  <a:gd name="connsiteX550" fmla="*/ 125686 w 421355"/>
                  <a:gd name="connsiteY550" fmla="*/ 968479 h 1176712"/>
                  <a:gd name="connsiteX551" fmla="*/ 127099 w 421355"/>
                  <a:gd name="connsiteY551" fmla="*/ 971618 h 1176712"/>
                  <a:gd name="connsiteX552" fmla="*/ 120037 w 421355"/>
                  <a:gd name="connsiteY552" fmla="*/ 970048 h 1176712"/>
                  <a:gd name="connsiteX553" fmla="*/ 141672 w 421355"/>
                  <a:gd name="connsiteY553" fmla="*/ 957495 h 1176712"/>
                  <a:gd name="connsiteX554" fmla="*/ 151873 w 421355"/>
                  <a:gd name="connsiteY554" fmla="*/ 961486 h 1176712"/>
                  <a:gd name="connsiteX555" fmla="*/ 147501 w 421355"/>
                  <a:gd name="connsiteY555" fmla="*/ 965477 h 1176712"/>
                  <a:gd name="connsiteX556" fmla="*/ 148958 w 421355"/>
                  <a:gd name="connsiteY556" fmla="*/ 970799 h 1176712"/>
                  <a:gd name="connsiteX557" fmla="*/ 151873 w 421355"/>
                  <a:gd name="connsiteY557" fmla="*/ 969469 h 1176712"/>
                  <a:gd name="connsiteX558" fmla="*/ 157702 w 421355"/>
                  <a:gd name="connsiteY558" fmla="*/ 968138 h 1176712"/>
                  <a:gd name="connsiteX559" fmla="*/ 157702 w 421355"/>
                  <a:gd name="connsiteY559" fmla="*/ 973460 h 1176712"/>
                  <a:gd name="connsiteX560" fmla="*/ 151873 w 421355"/>
                  <a:gd name="connsiteY560" fmla="*/ 978782 h 1176712"/>
                  <a:gd name="connsiteX561" fmla="*/ 146044 w 421355"/>
                  <a:gd name="connsiteY561" fmla="*/ 981443 h 1176712"/>
                  <a:gd name="connsiteX562" fmla="*/ 138757 w 421355"/>
                  <a:gd name="connsiteY562" fmla="*/ 984103 h 1176712"/>
                  <a:gd name="connsiteX563" fmla="*/ 132928 w 421355"/>
                  <a:gd name="connsiteY563" fmla="*/ 988095 h 1176712"/>
                  <a:gd name="connsiteX564" fmla="*/ 127099 w 421355"/>
                  <a:gd name="connsiteY564" fmla="*/ 980112 h 1176712"/>
                  <a:gd name="connsiteX565" fmla="*/ 132928 w 421355"/>
                  <a:gd name="connsiteY565" fmla="*/ 977451 h 1176712"/>
                  <a:gd name="connsiteX566" fmla="*/ 138757 w 421355"/>
                  <a:gd name="connsiteY566" fmla="*/ 973460 h 1176712"/>
                  <a:gd name="connsiteX567" fmla="*/ 134385 w 421355"/>
                  <a:gd name="connsiteY567" fmla="*/ 969469 h 1176712"/>
                  <a:gd name="connsiteX568" fmla="*/ 130013 w 421355"/>
                  <a:gd name="connsiteY568" fmla="*/ 961486 h 1176712"/>
                  <a:gd name="connsiteX569" fmla="*/ 134385 w 421355"/>
                  <a:gd name="connsiteY569" fmla="*/ 960156 h 1176712"/>
                  <a:gd name="connsiteX570" fmla="*/ 140214 w 421355"/>
                  <a:gd name="connsiteY570" fmla="*/ 962816 h 1176712"/>
                  <a:gd name="connsiteX571" fmla="*/ 140214 w 421355"/>
                  <a:gd name="connsiteY571" fmla="*/ 966808 h 1176712"/>
                  <a:gd name="connsiteX572" fmla="*/ 146044 w 421355"/>
                  <a:gd name="connsiteY572" fmla="*/ 965477 h 1176712"/>
                  <a:gd name="connsiteX573" fmla="*/ 144586 w 421355"/>
                  <a:gd name="connsiteY573" fmla="*/ 961486 h 1176712"/>
                  <a:gd name="connsiteX574" fmla="*/ 143129 w 421355"/>
                  <a:gd name="connsiteY574" fmla="*/ 960156 h 1176712"/>
                  <a:gd name="connsiteX575" fmla="*/ 117682 w 421355"/>
                  <a:gd name="connsiteY575" fmla="*/ 955141 h 1176712"/>
                  <a:gd name="connsiteX576" fmla="*/ 120507 w 421355"/>
                  <a:gd name="connsiteY576" fmla="*/ 956612 h 1176712"/>
                  <a:gd name="connsiteX577" fmla="*/ 123331 w 421355"/>
                  <a:gd name="connsiteY577" fmla="*/ 959555 h 1176712"/>
                  <a:gd name="connsiteX578" fmla="*/ 124744 w 421355"/>
                  <a:gd name="connsiteY578" fmla="*/ 963968 h 1176712"/>
                  <a:gd name="connsiteX579" fmla="*/ 120507 w 421355"/>
                  <a:gd name="connsiteY579" fmla="*/ 966911 h 1176712"/>
                  <a:gd name="connsiteX580" fmla="*/ 120507 w 421355"/>
                  <a:gd name="connsiteY580" fmla="*/ 962497 h 1176712"/>
                  <a:gd name="connsiteX581" fmla="*/ 117682 w 421355"/>
                  <a:gd name="connsiteY581" fmla="*/ 959555 h 1176712"/>
                  <a:gd name="connsiteX582" fmla="*/ 110957 w 421355"/>
                  <a:gd name="connsiteY582" fmla="*/ 952787 h 1176712"/>
                  <a:gd name="connsiteX583" fmla="*/ 112303 w 421355"/>
                  <a:gd name="connsiteY583" fmla="*/ 955533 h 1176712"/>
                  <a:gd name="connsiteX584" fmla="*/ 113648 w 421355"/>
                  <a:gd name="connsiteY584" fmla="*/ 958279 h 1176712"/>
                  <a:gd name="connsiteX585" fmla="*/ 116339 w 421355"/>
                  <a:gd name="connsiteY585" fmla="*/ 959652 h 1176712"/>
                  <a:gd name="connsiteX586" fmla="*/ 117684 w 421355"/>
                  <a:gd name="connsiteY586" fmla="*/ 965145 h 1176712"/>
                  <a:gd name="connsiteX587" fmla="*/ 116339 w 421355"/>
                  <a:gd name="connsiteY587" fmla="*/ 969264 h 1176712"/>
                  <a:gd name="connsiteX588" fmla="*/ 112303 w 421355"/>
                  <a:gd name="connsiteY588" fmla="*/ 966518 h 1176712"/>
                  <a:gd name="connsiteX589" fmla="*/ 110957 w 421355"/>
                  <a:gd name="connsiteY589" fmla="*/ 959652 h 1176712"/>
                  <a:gd name="connsiteX590" fmla="*/ 108267 w 421355"/>
                  <a:gd name="connsiteY590" fmla="*/ 955533 h 1176712"/>
                  <a:gd name="connsiteX591" fmla="*/ 142400 w 421355"/>
                  <a:gd name="connsiteY591" fmla="*/ 948079 h 1176712"/>
                  <a:gd name="connsiteX592" fmla="*/ 145932 w 421355"/>
                  <a:gd name="connsiteY592" fmla="*/ 950904 h 1176712"/>
                  <a:gd name="connsiteX593" fmla="*/ 148286 w 421355"/>
                  <a:gd name="connsiteY593" fmla="*/ 952316 h 1176712"/>
                  <a:gd name="connsiteX594" fmla="*/ 145932 w 421355"/>
                  <a:gd name="connsiteY594" fmla="*/ 955141 h 1176712"/>
                  <a:gd name="connsiteX595" fmla="*/ 143577 w 421355"/>
                  <a:gd name="connsiteY595" fmla="*/ 953728 h 1176712"/>
                  <a:gd name="connsiteX596" fmla="*/ 138869 w 421355"/>
                  <a:gd name="connsiteY596" fmla="*/ 950904 h 1176712"/>
                  <a:gd name="connsiteX597" fmla="*/ 117682 w 421355"/>
                  <a:gd name="connsiteY597" fmla="*/ 945726 h 1176712"/>
                  <a:gd name="connsiteX598" fmla="*/ 120507 w 421355"/>
                  <a:gd name="connsiteY598" fmla="*/ 945726 h 1176712"/>
                  <a:gd name="connsiteX599" fmla="*/ 124744 w 421355"/>
                  <a:gd name="connsiteY599" fmla="*/ 951611 h 1176712"/>
                  <a:gd name="connsiteX600" fmla="*/ 124744 w 421355"/>
                  <a:gd name="connsiteY600" fmla="*/ 957496 h 1176712"/>
                  <a:gd name="connsiteX601" fmla="*/ 120507 w 421355"/>
                  <a:gd name="connsiteY601" fmla="*/ 953082 h 1176712"/>
                  <a:gd name="connsiteX602" fmla="*/ 134946 w 421355"/>
                  <a:gd name="connsiteY602" fmla="*/ 943372 h 1176712"/>
                  <a:gd name="connsiteX603" fmla="*/ 136516 w 421355"/>
                  <a:gd name="connsiteY603" fmla="*/ 947609 h 1176712"/>
                  <a:gd name="connsiteX604" fmla="*/ 131807 w 421355"/>
                  <a:gd name="connsiteY604" fmla="*/ 957495 h 1176712"/>
                  <a:gd name="connsiteX605" fmla="*/ 127099 w 421355"/>
                  <a:gd name="connsiteY605" fmla="*/ 951846 h 1176712"/>
                  <a:gd name="connsiteX606" fmla="*/ 124744 w 421355"/>
                  <a:gd name="connsiteY606" fmla="*/ 943372 h 1176712"/>
                  <a:gd name="connsiteX607" fmla="*/ 129452 w 421355"/>
                  <a:gd name="connsiteY607" fmla="*/ 943372 h 1176712"/>
                  <a:gd name="connsiteX608" fmla="*/ 126313 w 421355"/>
                  <a:gd name="connsiteY608" fmla="*/ 950434 h 1176712"/>
                  <a:gd name="connsiteX609" fmla="*/ 124744 w 421355"/>
                  <a:gd name="connsiteY609" fmla="*/ 947609 h 1176712"/>
                  <a:gd name="connsiteX610" fmla="*/ 105912 w 421355"/>
                  <a:gd name="connsiteY610" fmla="*/ 941019 h 1176712"/>
                  <a:gd name="connsiteX611" fmla="*/ 112451 w 421355"/>
                  <a:gd name="connsiteY611" fmla="*/ 946250 h 1176712"/>
                  <a:gd name="connsiteX612" fmla="*/ 117682 w 421355"/>
                  <a:gd name="connsiteY612" fmla="*/ 951481 h 1176712"/>
                  <a:gd name="connsiteX613" fmla="*/ 113759 w 421355"/>
                  <a:gd name="connsiteY613" fmla="*/ 952789 h 1176712"/>
                  <a:gd name="connsiteX614" fmla="*/ 109835 w 421355"/>
                  <a:gd name="connsiteY614" fmla="*/ 947558 h 1176712"/>
                  <a:gd name="connsiteX615" fmla="*/ 107220 w 421355"/>
                  <a:gd name="connsiteY615" fmla="*/ 943634 h 1176712"/>
                  <a:gd name="connsiteX616" fmla="*/ 114151 w 421355"/>
                  <a:gd name="connsiteY616" fmla="*/ 938664 h 1176712"/>
                  <a:gd name="connsiteX617" fmla="*/ 115328 w 421355"/>
                  <a:gd name="connsiteY617" fmla="*/ 943372 h 1176712"/>
                  <a:gd name="connsiteX618" fmla="*/ 114151 w 421355"/>
                  <a:gd name="connsiteY618" fmla="*/ 945726 h 1176712"/>
                  <a:gd name="connsiteX619" fmla="*/ 110620 w 421355"/>
                  <a:gd name="connsiteY619" fmla="*/ 939841 h 1176712"/>
                  <a:gd name="connsiteX620" fmla="*/ 120037 w 421355"/>
                  <a:gd name="connsiteY620" fmla="*/ 933956 h 1176712"/>
                  <a:gd name="connsiteX621" fmla="*/ 120037 w 421355"/>
                  <a:gd name="connsiteY621" fmla="*/ 933958 h 1176712"/>
                  <a:gd name="connsiteX622" fmla="*/ 120039 w 421355"/>
                  <a:gd name="connsiteY622" fmla="*/ 933958 h 1176712"/>
                  <a:gd name="connsiteX623" fmla="*/ 124746 w 421355"/>
                  <a:gd name="connsiteY623" fmla="*/ 938663 h 1176712"/>
                  <a:gd name="connsiteX624" fmla="*/ 118468 w 421355"/>
                  <a:gd name="connsiteY624" fmla="*/ 943371 h 1176712"/>
                  <a:gd name="connsiteX625" fmla="*/ 115329 w 421355"/>
                  <a:gd name="connsiteY625" fmla="*/ 938663 h 1176712"/>
                  <a:gd name="connsiteX626" fmla="*/ 141223 w 421355"/>
                  <a:gd name="connsiteY626" fmla="*/ 931603 h 1176712"/>
                  <a:gd name="connsiteX627" fmla="*/ 141223 w 421355"/>
                  <a:gd name="connsiteY627" fmla="*/ 936310 h 1176712"/>
                  <a:gd name="connsiteX628" fmla="*/ 136986 w 421355"/>
                  <a:gd name="connsiteY628" fmla="*/ 939449 h 1176712"/>
                  <a:gd name="connsiteX629" fmla="*/ 134161 w 421355"/>
                  <a:gd name="connsiteY629" fmla="*/ 941018 h 1176712"/>
                  <a:gd name="connsiteX630" fmla="*/ 134161 w 421355"/>
                  <a:gd name="connsiteY630" fmla="*/ 937879 h 1176712"/>
                  <a:gd name="connsiteX631" fmla="*/ 135573 w 421355"/>
                  <a:gd name="connsiteY631" fmla="*/ 934741 h 1176712"/>
                  <a:gd name="connsiteX632" fmla="*/ 108267 w 421355"/>
                  <a:gd name="connsiteY632" fmla="*/ 929249 h 1176712"/>
                  <a:gd name="connsiteX633" fmla="*/ 115329 w 421355"/>
                  <a:gd name="connsiteY633" fmla="*/ 929249 h 1176712"/>
                  <a:gd name="connsiteX634" fmla="*/ 112504 w 421355"/>
                  <a:gd name="connsiteY634" fmla="*/ 932780 h 1176712"/>
                  <a:gd name="connsiteX635" fmla="*/ 108267 w 421355"/>
                  <a:gd name="connsiteY635" fmla="*/ 933957 h 1176712"/>
                  <a:gd name="connsiteX636" fmla="*/ 124073 w 421355"/>
                  <a:gd name="connsiteY636" fmla="*/ 926896 h 1176712"/>
                  <a:gd name="connsiteX637" fmla="*/ 124073 w 421355"/>
                  <a:gd name="connsiteY637" fmla="*/ 929721 h 1176712"/>
                  <a:gd name="connsiteX638" fmla="*/ 129454 w 421355"/>
                  <a:gd name="connsiteY638" fmla="*/ 932545 h 1176712"/>
                  <a:gd name="connsiteX639" fmla="*/ 126763 w 421355"/>
                  <a:gd name="connsiteY639" fmla="*/ 933958 h 1176712"/>
                  <a:gd name="connsiteX640" fmla="*/ 120039 w 421355"/>
                  <a:gd name="connsiteY640" fmla="*/ 933958 h 1176712"/>
                  <a:gd name="connsiteX641" fmla="*/ 120037 w 421355"/>
                  <a:gd name="connsiteY641" fmla="*/ 933956 h 1176712"/>
                  <a:gd name="connsiteX642" fmla="*/ 120037 w 421355"/>
                  <a:gd name="connsiteY642" fmla="*/ 933956 h 1176712"/>
                  <a:gd name="connsiteX643" fmla="*/ 120037 w 421355"/>
                  <a:gd name="connsiteY643" fmla="*/ 929721 h 1176712"/>
                  <a:gd name="connsiteX644" fmla="*/ 141223 w 421355"/>
                  <a:gd name="connsiteY644" fmla="*/ 922188 h 1176712"/>
                  <a:gd name="connsiteX645" fmla="*/ 143900 w 421355"/>
                  <a:gd name="connsiteY645" fmla="*/ 926204 h 1176712"/>
                  <a:gd name="connsiteX646" fmla="*/ 144370 w 421355"/>
                  <a:gd name="connsiteY646" fmla="*/ 928340 h 1176712"/>
                  <a:gd name="connsiteX647" fmla="*/ 144724 w 421355"/>
                  <a:gd name="connsiteY647" fmla="*/ 929250 h 1176712"/>
                  <a:gd name="connsiteX648" fmla="*/ 139654 w 421355"/>
                  <a:gd name="connsiteY648" fmla="*/ 929250 h 1176712"/>
                  <a:gd name="connsiteX649" fmla="*/ 133376 w 421355"/>
                  <a:gd name="connsiteY649" fmla="*/ 928073 h 1176712"/>
                  <a:gd name="connsiteX650" fmla="*/ 131807 w 421355"/>
                  <a:gd name="connsiteY650" fmla="*/ 924542 h 1176712"/>
                  <a:gd name="connsiteX651" fmla="*/ 125921 w 421355"/>
                  <a:gd name="connsiteY651" fmla="*/ 922188 h 1176712"/>
                  <a:gd name="connsiteX652" fmla="*/ 129452 w 421355"/>
                  <a:gd name="connsiteY652" fmla="*/ 925013 h 1176712"/>
                  <a:gd name="connsiteX653" fmla="*/ 127098 w 421355"/>
                  <a:gd name="connsiteY653" fmla="*/ 929250 h 1176712"/>
                  <a:gd name="connsiteX654" fmla="*/ 124744 w 421355"/>
                  <a:gd name="connsiteY654" fmla="*/ 923600 h 1176712"/>
                  <a:gd name="connsiteX655" fmla="*/ 120037 w 421355"/>
                  <a:gd name="connsiteY655" fmla="*/ 917480 h 1176712"/>
                  <a:gd name="connsiteX656" fmla="*/ 124745 w 421355"/>
                  <a:gd name="connsiteY656" fmla="*/ 917480 h 1176712"/>
                  <a:gd name="connsiteX657" fmla="*/ 124745 w 421355"/>
                  <a:gd name="connsiteY657" fmla="*/ 922188 h 1176712"/>
                  <a:gd name="connsiteX658" fmla="*/ 122391 w 421355"/>
                  <a:gd name="connsiteY658" fmla="*/ 920618 h 1176712"/>
                  <a:gd name="connsiteX659" fmla="*/ 124744 w 421355"/>
                  <a:gd name="connsiteY659" fmla="*/ 908065 h 1176712"/>
                  <a:gd name="connsiteX660" fmla="*/ 131806 w 421355"/>
                  <a:gd name="connsiteY660" fmla="*/ 908065 h 1176712"/>
                  <a:gd name="connsiteX661" fmla="*/ 131806 w 421355"/>
                  <a:gd name="connsiteY661" fmla="*/ 912773 h 1176712"/>
                  <a:gd name="connsiteX662" fmla="*/ 130040 w 421355"/>
                  <a:gd name="connsiteY662" fmla="*/ 915127 h 1176712"/>
                  <a:gd name="connsiteX663" fmla="*/ 126509 w 421355"/>
                  <a:gd name="connsiteY663" fmla="*/ 915127 h 1176712"/>
                  <a:gd name="connsiteX664" fmla="*/ 117682 w 421355"/>
                  <a:gd name="connsiteY664" fmla="*/ 908065 h 1176712"/>
                  <a:gd name="connsiteX665" fmla="*/ 122390 w 421355"/>
                  <a:gd name="connsiteY665" fmla="*/ 909830 h 1176712"/>
                  <a:gd name="connsiteX666" fmla="*/ 120821 w 421355"/>
                  <a:gd name="connsiteY666" fmla="*/ 915127 h 1176712"/>
                  <a:gd name="connsiteX667" fmla="*/ 117682 w 421355"/>
                  <a:gd name="connsiteY667" fmla="*/ 911596 h 1176712"/>
                  <a:gd name="connsiteX668" fmla="*/ 88845 w 421355"/>
                  <a:gd name="connsiteY668" fmla="*/ 903357 h 1176712"/>
                  <a:gd name="connsiteX669" fmla="*/ 94142 w 421355"/>
                  <a:gd name="connsiteY669" fmla="*/ 903357 h 1176712"/>
                  <a:gd name="connsiteX670" fmla="*/ 92376 w 421355"/>
                  <a:gd name="connsiteY670" fmla="*/ 908653 h 1176712"/>
                  <a:gd name="connsiteX671" fmla="*/ 88845 w 421355"/>
                  <a:gd name="connsiteY671" fmla="*/ 910419 h 1176712"/>
                  <a:gd name="connsiteX672" fmla="*/ 87080 w 421355"/>
                  <a:gd name="connsiteY672" fmla="*/ 905122 h 1176712"/>
                  <a:gd name="connsiteX673" fmla="*/ 120037 w 421355"/>
                  <a:gd name="connsiteY673" fmla="*/ 882172 h 1176712"/>
                  <a:gd name="connsiteX674" fmla="*/ 123176 w 421355"/>
                  <a:gd name="connsiteY674" fmla="*/ 883741 h 1176712"/>
                  <a:gd name="connsiteX675" fmla="*/ 124746 w 421355"/>
                  <a:gd name="connsiteY675" fmla="*/ 886880 h 1176712"/>
                  <a:gd name="connsiteX676" fmla="*/ 120037 w 421355"/>
                  <a:gd name="connsiteY676" fmla="*/ 886880 h 1176712"/>
                  <a:gd name="connsiteX677" fmla="*/ 115329 w 421355"/>
                  <a:gd name="connsiteY677" fmla="*/ 885310 h 1176712"/>
                  <a:gd name="connsiteX678" fmla="*/ 102382 w 421355"/>
                  <a:gd name="connsiteY678" fmla="*/ 875110 h 1176712"/>
                  <a:gd name="connsiteX679" fmla="*/ 108099 w 421355"/>
                  <a:gd name="connsiteY679" fmla="*/ 876455 h 1176712"/>
                  <a:gd name="connsiteX680" fmla="*/ 110958 w 421355"/>
                  <a:gd name="connsiteY680" fmla="*/ 880490 h 1176712"/>
                  <a:gd name="connsiteX681" fmla="*/ 112387 w 421355"/>
                  <a:gd name="connsiteY681" fmla="*/ 887215 h 1176712"/>
                  <a:gd name="connsiteX682" fmla="*/ 112387 w 421355"/>
                  <a:gd name="connsiteY682" fmla="*/ 885870 h 1176712"/>
                  <a:gd name="connsiteX683" fmla="*/ 113816 w 421355"/>
                  <a:gd name="connsiteY683" fmla="*/ 888560 h 1176712"/>
                  <a:gd name="connsiteX684" fmla="*/ 120963 w 421355"/>
                  <a:gd name="connsiteY684" fmla="*/ 887215 h 1176712"/>
                  <a:gd name="connsiteX685" fmla="*/ 120963 w 421355"/>
                  <a:gd name="connsiteY685" fmla="*/ 896631 h 1176712"/>
                  <a:gd name="connsiteX686" fmla="*/ 122392 w 421355"/>
                  <a:gd name="connsiteY686" fmla="*/ 895285 h 1176712"/>
                  <a:gd name="connsiteX687" fmla="*/ 120963 w 421355"/>
                  <a:gd name="connsiteY687" fmla="*/ 903356 h 1176712"/>
                  <a:gd name="connsiteX688" fmla="*/ 118104 w 421355"/>
                  <a:gd name="connsiteY688" fmla="*/ 903356 h 1176712"/>
                  <a:gd name="connsiteX689" fmla="*/ 116675 w 421355"/>
                  <a:gd name="connsiteY689" fmla="*/ 900666 h 1176712"/>
                  <a:gd name="connsiteX690" fmla="*/ 112387 w 421355"/>
                  <a:gd name="connsiteY690" fmla="*/ 902011 h 1176712"/>
                  <a:gd name="connsiteX691" fmla="*/ 105241 w 421355"/>
                  <a:gd name="connsiteY691" fmla="*/ 902011 h 1176712"/>
                  <a:gd name="connsiteX692" fmla="*/ 100953 w 421355"/>
                  <a:gd name="connsiteY692" fmla="*/ 896631 h 1176712"/>
                  <a:gd name="connsiteX693" fmla="*/ 86661 w 421355"/>
                  <a:gd name="connsiteY693" fmla="*/ 902011 h 1176712"/>
                  <a:gd name="connsiteX694" fmla="*/ 82373 w 421355"/>
                  <a:gd name="connsiteY694" fmla="*/ 897976 h 1176712"/>
                  <a:gd name="connsiteX695" fmla="*/ 90948 w 421355"/>
                  <a:gd name="connsiteY695" fmla="*/ 889905 h 1176712"/>
                  <a:gd name="connsiteX696" fmla="*/ 96665 w 421355"/>
                  <a:gd name="connsiteY696" fmla="*/ 885870 h 1176712"/>
                  <a:gd name="connsiteX697" fmla="*/ 100953 w 421355"/>
                  <a:gd name="connsiteY697" fmla="*/ 885870 h 1176712"/>
                  <a:gd name="connsiteX698" fmla="*/ 100953 w 421355"/>
                  <a:gd name="connsiteY698" fmla="*/ 882172 h 1176712"/>
                  <a:gd name="connsiteX699" fmla="*/ 101205 w 421355"/>
                  <a:gd name="connsiteY699" fmla="*/ 882172 h 1176712"/>
                  <a:gd name="connsiteX700" fmla="*/ 100953 w 421355"/>
                  <a:gd name="connsiteY700" fmla="*/ 881165 h 1176712"/>
                  <a:gd name="connsiteX701" fmla="*/ 100953 w 421355"/>
                  <a:gd name="connsiteY701" fmla="*/ 880490 h 1176712"/>
                  <a:gd name="connsiteX702" fmla="*/ 99439 w 421355"/>
                  <a:gd name="connsiteY702" fmla="*/ 875110 h 1176712"/>
                  <a:gd name="connsiteX703" fmla="*/ 100953 w 421355"/>
                  <a:gd name="connsiteY703" fmla="*/ 881165 h 1176712"/>
                  <a:gd name="connsiteX704" fmla="*/ 100953 w 421355"/>
                  <a:gd name="connsiteY704" fmla="*/ 882172 h 1176712"/>
                  <a:gd name="connsiteX705" fmla="*/ 97674 w 421355"/>
                  <a:gd name="connsiteY705" fmla="*/ 882172 h 1176712"/>
                  <a:gd name="connsiteX706" fmla="*/ 94143 w 421355"/>
                  <a:gd name="connsiteY706" fmla="*/ 877935 h 1176712"/>
                  <a:gd name="connsiteX707" fmla="*/ 117682 w 421355"/>
                  <a:gd name="connsiteY707" fmla="*/ 872757 h 1176712"/>
                  <a:gd name="connsiteX708" fmla="*/ 122978 w 421355"/>
                  <a:gd name="connsiteY708" fmla="*/ 875111 h 1176712"/>
                  <a:gd name="connsiteX709" fmla="*/ 123849 w 421355"/>
                  <a:gd name="connsiteY709" fmla="*/ 878011 h 1176712"/>
                  <a:gd name="connsiteX710" fmla="*/ 124599 w 421355"/>
                  <a:gd name="connsiteY710" fmla="*/ 881043 h 1176712"/>
                  <a:gd name="connsiteX711" fmla="*/ 121213 w 421355"/>
                  <a:gd name="connsiteY711" fmla="*/ 882172 h 1176712"/>
                  <a:gd name="connsiteX712" fmla="*/ 122978 w 421355"/>
                  <a:gd name="connsiteY712" fmla="*/ 878641 h 1176712"/>
                  <a:gd name="connsiteX713" fmla="*/ 117682 w 421355"/>
                  <a:gd name="connsiteY713" fmla="*/ 876287 h 1176712"/>
                  <a:gd name="connsiteX714" fmla="*/ 90611 w 421355"/>
                  <a:gd name="connsiteY714" fmla="*/ 872757 h 1176712"/>
                  <a:gd name="connsiteX715" fmla="*/ 94142 w 421355"/>
                  <a:gd name="connsiteY715" fmla="*/ 877465 h 1176712"/>
                  <a:gd name="connsiteX716" fmla="*/ 90611 w 421355"/>
                  <a:gd name="connsiteY716" fmla="*/ 877465 h 1176712"/>
                  <a:gd name="connsiteX717" fmla="*/ 87080 w 421355"/>
                  <a:gd name="connsiteY717" fmla="*/ 874326 h 1176712"/>
                  <a:gd name="connsiteX718" fmla="*/ 105912 w 421355"/>
                  <a:gd name="connsiteY718" fmla="*/ 868049 h 1176712"/>
                  <a:gd name="connsiteX719" fmla="*/ 105912 w 421355"/>
                  <a:gd name="connsiteY719" fmla="*/ 871187 h 1176712"/>
                  <a:gd name="connsiteX720" fmla="*/ 104146 w 421355"/>
                  <a:gd name="connsiteY720" fmla="*/ 872757 h 1176712"/>
                  <a:gd name="connsiteX721" fmla="*/ 98850 w 421355"/>
                  <a:gd name="connsiteY721" fmla="*/ 869618 h 1176712"/>
                  <a:gd name="connsiteX722" fmla="*/ 113563 w 421355"/>
                  <a:gd name="connsiteY722" fmla="*/ 865695 h 1176712"/>
                  <a:gd name="connsiteX723" fmla="*/ 115329 w 421355"/>
                  <a:gd name="connsiteY723" fmla="*/ 877465 h 1176712"/>
                  <a:gd name="connsiteX724" fmla="*/ 108267 w 421355"/>
                  <a:gd name="connsiteY724" fmla="*/ 873541 h 1176712"/>
                  <a:gd name="connsiteX725" fmla="*/ 108267 w 421355"/>
                  <a:gd name="connsiteY725" fmla="*/ 868310 h 1176712"/>
                  <a:gd name="connsiteX726" fmla="*/ 101205 w 421355"/>
                  <a:gd name="connsiteY726" fmla="*/ 860987 h 1176712"/>
                  <a:gd name="connsiteX727" fmla="*/ 99636 w 421355"/>
                  <a:gd name="connsiteY727" fmla="*/ 868049 h 1176712"/>
                  <a:gd name="connsiteX728" fmla="*/ 96497 w 421355"/>
                  <a:gd name="connsiteY728" fmla="*/ 866636 h 1176712"/>
                  <a:gd name="connsiteX729" fmla="*/ 96497 w 421355"/>
                  <a:gd name="connsiteY729" fmla="*/ 863812 h 1176712"/>
                  <a:gd name="connsiteX730" fmla="*/ 117682 w 421355"/>
                  <a:gd name="connsiteY730" fmla="*/ 858634 h 1176712"/>
                  <a:gd name="connsiteX731" fmla="*/ 120056 w 421355"/>
                  <a:gd name="connsiteY731" fmla="*/ 859839 h 1176712"/>
                  <a:gd name="connsiteX732" fmla="*/ 120821 w 421355"/>
                  <a:gd name="connsiteY732" fmla="*/ 860987 h 1176712"/>
                  <a:gd name="connsiteX733" fmla="*/ 121574 w 421355"/>
                  <a:gd name="connsiteY733" fmla="*/ 860610 h 1176712"/>
                  <a:gd name="connsiteX734" fmla="*/ 122978 w 421355"/>
                  <a:gd name="connsiteY734" fmla="*/ 861324 h 1176712"/>
                  <a:gd name="connsiteX735" fmla="*/ 124744 w 421355"/>
                  <a:gd name="connsiteY735" fmla="*/ 866704 h 1176712"/>
                  <a:gd name="connsiteX736" fmla="*/ 119447 w 421355"/>
                  <a:gd name="connsiteY736" fmla="*/ 868049 h 1176712"/>
                  <a:gd name="connsiteX737" fmla="*/ 119447 w 421355"/>
                  <a:gd name="connsiteY737" fmla="*/ 862669 h 1176712"/>
                  <a:gd name="connsiteX738" fmla="*/ 105128 w 421355"/>
                  <a:gd name="connsiteY738" fmla="*/ 853926 h 1176712"/>
                  <a:gd name="connsiteX739" fmla="*/ 111406 w 421355"/>
                  <a:gd name="connsiteY739" fmla="*/ 853926 h 1176712"/>
                  <a:gd name="connsiteX740" fmla="*/ 112976 w 421355"/>
                  <a:gd name="connsiteY740" fmla="*/ 857064 h 1176712"/>
                  <a:gd name="connsiteX741" fmla="*/ 111406 w 421355"/>
                  <a:gd name="connsiteY741" fmla="*/ 861772 h 1176712"/>
                  <a:gd name="connsiteX742" fmla="*/ 108267 w 421355"/>
                  <a:gd name="connsiteY742" fmla="*/ 863341 h 1176712"/>
                  <a:gd name="connsiteX743" fmla="*/ 108267 w 421355"/>
                  <a:gd name="connsiteY743" fmla="*/ 858633 h 1176712"/>
                  <a:gd name="connsiteX744" fmla="*/ 103559 w 421355"/>
                  <a:gd name="connsiteY744" fmla="*/ 857064 h 1176712"/>
                  <a:gd name="connsiteX745" fmla="*/ 119251 w 421355"/>
                  <a:gd name="connsiteY745" fmla="*/ 851572 h 1176712"/>
                  <a:gd name="connsiteX746" fmla="*/ 123960 w 421355"/>
                  <a:gd name="connsiteY746" fmla="*/ 854710 h 1176712"/>
                  <a:gd name="connsiteX747" fmla="*/ 126024 w 421355"/>
                  <a:gd name="connsiteY747" fmla="*/ 856773 h 1176712"/>
                  <a:gd name="connsiteX748" fmla="*/ 126529 w 421355"/>
                  <a:gd name="connsiteY748" fmla="*/ 858133 h 1176712"/>
                  <a:gd name="connsiteX749" fmla="*/ 121574 w 421355"/>
                  <a:gd name="connsiteY749" fmla="*/ 860610 h 1176712"/>
                  <a:gd name="connsiteX750" fmla="*/ 120056 w 421355"/>
                  <a:gd name="connsiteY750" fmla="*/ 859839 h 1176712"/>
                  <a:gd name="connsiteX751" fmla="*/ 117682 w 421355"/>
                  <a:gd name="connsiteY751" fmla="*/ 856279 h 1176712"/>
                  <a:gd name="connsiteX752" fmla="*/ 95908 w 421355"/>
                  <a:gd name="connsiteY752" fmla="*/ 851572 h 1176712"/>
                  <a:gd name="connsiteX753" fmla="*/ 99439 w 421355"/>
                  <a:gd name="connsiteY753" fmla="*/ 854710 h 1176712"/>
                  <a:gd name="connsiteX754" fmla="*/ 101205 w 421355"/>
                  <a:gd name="connsiteY754" fmla="*/ 857848 h 1176712"/>
                  <a:gd name="connsiteX755" fmla="*/ 95908 w 421355"/>
                  <a:gd name="connsiteY755" fmla="*/ 860987 h 1176712"/>
                  <a:gd name="connsiteX756" fmla="*/ 94143 w 421355"/>
                  <a:gd name="connsiteY756" fmla="*/ 856279 h 1176712"/>
                  <a:gd name="connsiteX757" fmla="*/ 117094 w 421355"/>
                  <a:gd name="connsiteY757" fmla="*/ 846864 h 1176712"/>
                  <a:gd name="connsiteX758" fmla="*/ 121542 w 421355"/>
                  <a:gd name="connsiteY758" fmla="*/ 846864 h 1176712"/>
                  <a:gd name="connsiteX759" fmla="*/ 122025 w 421355"/>
                  <a:gd name="connsiteY759" fmla="*/ 847840 h 1176712"/>
                  <a:gd name="connsiteX760" fmla="*/ 120625 w 421355"/>
                  <a:gd name="connsiteY760" fmla="*/ 851572 h 1176712"/>
                  <a:gd name="connsiteX761" fmla="*/ 115329 w 421355"/>
                  <a:gd name="connsiteY761" fmla="*/ 850002 h 1176712"/>
                  <a:gd name="connsiteX762" fmla="*/ 76095 w 421355"/>
                  <a:gd name="connsiteY762" fmla="*/ 842157 h 1176712"/>
                  <a:gd name="connsiteX763" fmla="*/ 77664 w 421355"/>
                  <a:gd name="connsiteY763" fmla="*/ 845688 h 1176712"/>
                  <a:gd name="connsiteX764" fmla="*/ 72956 w 421355"/>
                  <a:gd name="connsiteY764" fmla="*/ 846865 h 1176712"/>
                  <a:gd name="connsiteX765" fmla="*/ 117684 w 421355"/>
                  <a:gd name="connsiteY765" fmla="*/ 839803 h 1176712"/>
                  <a:gd name="connsiteX766" fmla="*/ 116506 w 421355"/>
                  <a:gd name="connsiteY766" fmla="*/ 843334 h 1176712"/>
                  <a:gd name="connsiteX767" fmla="*/ 115329 w 421355"/>
                  <a:gd name="connsiteY767" fmla="*/ 844511 h 1176712"/>
                  <a:gd name="connsiteX768" fmla="*/ 116506 w 421355"/>
                  <a:gd name="connsiteY768" fmla="*/ 840980 h 1176712"/>
                  <a:gd name="connsiteX769" fmla="*/ 104735 w 421355"/>
                  <a:gd name="connsiteY769" fmla="*/ 839803 h 1176712"/>
                  <a:gd name="connsiteX770" fmla="*/ 109149 w 421355"/>
                  <a:gd name="connsiteY770" fmla="*/ 841087 h 1176712"/>
                  <a:gd name="connsiteX771" fmla="*/ 110620 w 421355"/>
                  <a:gd name="connsiteY771" fmla="*/ 841087 h 1176712"/>
                  <a:gd name="connsiteX772" fmla="*/ 109149 w 421355"/>
                  <a:gd name="connsiteY772" fmla="*/ 846222 h 1176712"/>
                  <a:gd name="connsiteX773" fmla="*/ 103264 w 421355"/>
                  <a:gd name="connsiteY773" fmla="*/ 848790 h 1176712"/>
                  <a:gd name="connsiteX774" fmla="*/ 100321 w 421355"/>
                  <a:gd name="connsiteY774" fmla="*/ 853926 h 1176712"/>
                  <a:gd name="connsiteX775" fmla="*/ 98850 w 421355"/>
                  <a:gd name="connsiteY775" fmla="*/ 850074 h 1176712"/>
                  <a:gd name="connsiteX776" fmla="*/ 98850 w 421355"/>
                  <a:gd name="connsiteY776" fmla="*/ 847506 h 1176712"/>
                  <a:gd name="connsiteX777" fmla="*/ 101792 w 421355"/>
                  <a:gd name="connsiteY777" fmla="*/ 846222 h 1176712"/>
                  <a:gd name="connsiteX778" fmla="*/ 107677 w 421355"/>
                  <a:gd name="connsiteY778" fmla="*/ 843654 h 1176712"/>
                  <a:gd name="connsiteX779" fmla="*/ 104735 w 421355"/>
                  <a:gd name="connsiteY779" fmla="*/ 842371 h 1176712"/>
                  <a:gd name="connsiteX780" fmla="*/ 98850 w 421355"/>
                  <a:gd name="connsiteY780" fmla="*/ 835096 h 1176712"/>
                  <a:gd name="connsiteX781" fmla="*/ 103558 w 421355"/>
                  <a:gd name="connsiteY781" fmla="*/ 835096 h 1176712"/>
                  <a:gd name="connsiteX782" fmla="*/ 100419 w 421355"/>
                  <a:gd name="connsiteY782" fmla="*/ 839804 h 1176712"/>
                  <a:gd name="connsiteX783" fmla="*/ 98850 w 421355"/>
                  <a:gd name="connsiteY783" fmla="*/ 839804 h 1176712"/>
                  <a:gd name="connsiteX784" fmla="*/ 98850 w 421355"/>
                  <a:gd name="connsiteY784" fmla="*/ 838459 h 1176712"/>
                  <a:gd name="connsiteX785" fmla="*/ 84726 w 421355"/>
                  <a:gd name="connsiteY785" fmla="*/ 835096 h 1176712"/>
                  <a:gd name="connsiteX786" fmla="*/ 88963 w 421355"/>
                  <a:gd name="connsiteY786" fmla="*/ 835096 h 1176712"/>
                  <a:gd name="connsiteX787" fmla="*/ 90375 w 421355"/>
                  <a:gd name="connsiteY787" fmla="*/ 840140 h 1176712"/>
                  <a:gd name="connsiteX788" fmla="*/ 93200 w 421355"/>
                  <a:gd name="connsiteY788" fmla="*/ 840140 h 1176712"/>
                  <a:gd name="connsiteX789" fmla="*/ 98850 w 421355"/>
                  <a:gd name="connsiteY789" fmla="*/ 838459 h 1176712"/>
                  <a:gd name="connsiteX790" fmla="*/ 96025 w 421355"/>
                  <a:gd name="connsiteY790" fmla="*/ 841821 h 1176712"/>
                  <a:gd name="connsiteX791" fmla="*/ 97437 w 421355"/>
                  <a:gd name="connsiteY791" fmla="*/ 846866 h 1176712"/>
                  <a:gd name="connsiteX792" fmla="*/ 93200 w 421355"/>
                  <a:gd name="connsiteY792" fmla="*/ 846866 h 1176712"/>
                  <a:gd name="connsiteX793" fmla="*/ 87551 w 421355"/>
                  <a:gd name="connsiteY793" fmla="*/ 843503 h 1176712"/>
                  <a:gd name="connsiteX794" fmla="*/ 106854 w 421355"/>
                  <a:gd name="connsiteY794" fmla="*/ 832741 h 1176712"/>
                  <a:gd name="connsiteX795" fmla="*/ 108267 w 421355"/>
                  <a:gd name="connsiteY795" fmla="*/ 835096 h 1176712"/>
                  <a:gd name="connsiteX796" fmla="*/ 101205 w 421355"/>
                  <a:gd name="connsiteY796" fmla="*/ 833918 h 1176712"/>
                  <a:gd name="connsiteX797" fmla="*/ 79234 w 421355"/>
                  <a:gd name="connsiteY797" fmla="*/ 832741 h 1176712"/>
                  <a:gd name="connsiteX798" fmla="*/ 80019 w 421355"/>
                  <a:gd name="connsiteY798" fmla="*/ 835566 h 1176712"/>
                  <a:gd name="connsiteX799" fmla="*/ 79234 w 421355"/>
                  <a:gd name="connsiteY799" fmla="*/ 839803 h 1176712"/>
                  <a:gd name="connsiteX800" fmla="*/ 77664 w 421355"/>
                  <a:gd name="connsiteY800" fmla="*/ 836978 h 1176712"/>
                  <a:gd name="connsiteX801" fmla="*/ 112975 w 421355"/>
                  <a:gd name="connsiteY801" fmla="*/ 830388 h 1176712"/>
                  <a:gd name="connsiteX802" fmla="*/ 117212 w 421355"/>
                  <a:gd name="connsiteY802" fmla="*/ 830388 h 1176712"/>
                  <a:gd name="connsiteX803" fmla="*/ 120037 w 421355"/>
                  <a:gd name="connsiteY803" fmla="*/ 834625 h 1176712"/>
                  <a:gd name="connsiteX804" fmla="*/ 117212 w 421355"/>
                  <a:gd name="connsiteY804" fmla="*/ 834625 h 1176712"/>
                  <a:gd name="connsiteX805" fmla="*/ 114387 w 421355"/>
                  <a:gd name="connsiteY805" fmla="*/ 837450 h 1176712"/>
                  <a:gd name="connsiteX806" fmla="*/ 112975 w 421355"/>
                  <a:gd name="connsiteY806" fmla="*/ 836037 h 1176712"/>
                  <a:gd name="connsiteX807" fmla="*/ 115800 w 421355"/>
                  <a:gd name="connsiteY807" fmla="*/ 834625 h 1176712"/>
                  <a:gd name="connsiteX808" fmla="*/ 82373 w 421355"/>
                  <a:gd name="connsiteY808" fmla="*/ 828034 h 1176712"/>
                  <a:gd name="connsiteX809" fmla="*/ 89435 w 421355"/>
                  <a:gd name="connsiteY809" fmla="*/ 830388 h 1176712"/>
                  <a:gd name="connsiteX810" fmla="*/ 86610 w 421355"/>
                  <a:gd name="connsiteY810" fmla="*/ 832742 h 1176712"/>
                  <a:gd name="connsiteX811" fmla="*/ 82373 w 421355"/>
                  <a:gd name="connsiteY811" fmla="*/ 832742 h 1176712"/>
                  <a:gd name="connsiteX812" fmla="*/ 95320 w 421355"/>
                  <a:gd name="connsiteY812" fmla="*/ 825681 h 1176712"/>
                  <a:gd name="connsiteX813" fmla="*/ 101205 w 421355"/>
                  <a:gd name="connsiteY813" fmla="*/ 830389 h 1176712"/>
                  <a:gd name="connsiteX814" fmla="*/ 99734 w 421355"/>
                  <a:gd name="connsiteY814" fmla="*/ 831566 h 1176712"/>
                  <a:gd name="connsiteX815" fmla="*/ 95320 w 421355"/>
                  <a:gd name="connsiteY815" fmla="*/ 832743 h 1176712"/>
                  <a:gd name="connsiteX816" fmla="*/ 89435 w 421355"/>
                  <a:gd name="connsiteY816" fmla="*/ 830389 h 1176712"/>
                  <a:gd name="connsiteX817" fmla="*/ 93849 w 421355"/>
                  <a:gd name="connsiteY817" fmla="*/ 830389 h 1176712"/>
                  <a:gd name="connsiteX818" fmla="*/ 92573 w 421355"/>
                  <a:gd name="connsiteY818" fmla="*/ 820973 h 1176712"/>
                  <a:gd name="connsiteX819" fmla="*/ 94143 w 421355"/>
                  <a:gd name="connsiteY819" fmla="*/ 820973 h 1176712"/>
                  <a:gd name="connsiteX820" fmla="*/ 94143 w 421355"/>
                  <a:gd name="connsiteY820" fmla="*/ 825681 h 1176712"/>
                  <a:gd name="connsiteX821" fmla="*/ 91788 w 421355"/>
                  <a:gd name="connsiteY821" fmla="*/ 824111 h 1176712"/>
                  <a:gd name="connsiteX822" fmla="*/ 81783 w 421355"/>
                  <a:gd name="connsiteY822" fmla="*/ 818618 h 1176712"/>
                  <a:gd name="connsiteX823" fmla="*/ 87080 w 421355"/>
                  <a:gd name="connsiteY823" fmla="*/ 821443 h 1176712"/>
                  <a:gd name="connsiteX824" fmla="*/ 83549 w 421355"/>
                  <a:gd name="connsiteY824" fmla="*/ 825680 h 1176712"/>
                  <a:gd name="connsiteX825" fmla="*/ 80018 w 421355"/>
                  <a:gd name="connsiteY825" fmla="*/ 822855 h 1176712"/>
                  <a:gd name="connsiteX826" fmla="*/ 98850 w 421355"/>
                  <a:gd name="connsiteY826" fmla="*/ 813911 h 1176712"/>
                  <a:gd name="connsiteX827" fmla="*/ 101205 w 421355"/>
                  <a:gd name="connsiteY827" fmla="*/ 815323 h 1176712"/>
                  <a:gd name="connsiteX828" fmla="*/ 98850 w 421355"/>
                  <a:gd name="connsiteY828" fmla="*/ 820973 h 1176712"/>
                  <a:gd name="connsiteX829" fmla="*/ 98850 w 421355"/>
                  <a:gd name="connsiteY829" fmla="*/ 816736 h 1176712"/>
                  <a:gd name="connsiteX830" fmla="*/ 109444 w 421355"/>
                  <a:gd name="connsiteY830" fmla="*/ 811558 h 1176712"/>
                  <a:gd name="connsiteX831" fmla="*/ 111798 w 421355"/>
                  <a:gd name="connsiteY831" fmla="*/ 813127 h 1176712"/>
                  <a:gd name="connsiteX832" fmla="*/ 111798 w 421355"/>
                  <a:gd name="connsiteY832" fmla="*/ 820973 h 1176712"/>
                  <a:gd name="connsiteX833" fmla="*/ 113534 w 421355"/>
                  <a:gd name="connsiteY833" fmla="*/ 823288 h 1176712"/>
                  <a:gd name="connsiteX834" fmla="*/ 113534 w 421355"/>
                  <a:gd name="connsiteY834" fmla="*/ 823619 h 1176712"/>
                  <a:gd name="connsiteX835" fmla="*/ 115168 w 421355"/>
                  <a:gd name="connsiteY835" fmla="*/ 825681 h 1176712"/>
                  <a:gd name="connsiteX836" fmla="*/ 111798 w 421355"/>
                  <a:gd name="connsiteY836" fmla="*/ 825681 h 1176712"/>
                  <a:gd name="connsiteX837" fmla="*/ 110621 w 421355"/>
                  <a:gd name="connsiteY837" fmla="*/ 819404 h 1176712"/>
                  <a:gd name="connsiteX838" fmla="*/ 108267 w 421355"/>
                  <a:gd name="connsiteY838" fmla="*/ 816265 h 1176712"/>
                  <a:gd name="connsiteX839" fmla="*/ 89434 w 421355"/>
                  <a:gd name="connsiteY839" fmla="*/ 811558 h 1176712"/>
                  <a:gd name="connsiteX840" fmla="*/ 89434 w 421355"/>
                  <a:gd name="connsiteY840" fmla="*/ 813913 h 1176712"/>
                  <a:gd name="connsiteX841" fmla="*/ 84726 w 421355"/>
                  <a:gd name="connsiteY841" fmla="*/ 813913 h 1176712"/>
                  <a:gd name="connsiteX842" fmla="*/ 86295 w 421355"/>
                  <a:gd name="connsiteY842" fmla="*/ 812343 h 1176712"/>
                  <a:gd name="connsiteX843" fmla="*/ 63560 w 421355"/>
                  <a:gd name="connsiteY843" fmla="*/ 805086 h 1176712"/>
                  <a:gd name="connsiteX844" fmla="*/ 68268 w 421355"/>
                  <a:gd name="connsiteY844" fmla="*/ 805086 h 1176712"/>
                  <a:gd name="connsiteX845" fmla="*/ 68268 w 421355"/>
                  <a:gd name="connsiteY845" fmla="*/ 807441 h 1176712"/>
                  <a:gd name="connsiteX846" fmla="*/ 63560 w 421355"/>
                  <a:gd name="connsiteY846" fmla="*/ 806656 h 1176712"/>
                  <a:gd name="connsiteX847" fmla="*/ 94162 w 421355"/>
                  <a:gd name="connsiteY847" fmla="*/ 750942 h 1176712"/>
                  <a:gd name="connsiteX848" fmla="*/ 94979 w 421355"/>
                  <a:gd name="connsiteY848" fmla="*/ 750942 h 1176712"/>
                  <a:gd name="connsiteX849" fmla="*/ 98116 w 421355"/>
                  <a:gd name="connsiteY849" fmla="*/ 755692 h 1176712"/>
                  <a:gd name="connsiteX850" fmla="*/ 98870 w 421355"/>
                  <a:gd name="connsiteY850" fmla="*/ 757595 h 1176712"/>
                  <a:gd name="connsiteX851" fmla="*/ 98870 w 421355"/>
                  <a:gd name="connsiteY851" fmla="*/ 758004 h 1176712"/>
                  <a:gd name="connsiteX852" fmla="*/ 94162 w 421355"/>
                  <a:gd name="connsiteY852" fmla="*/ 755650 h 1176712"/>
                  <a:gd name="connsiteX853" fmla="*/ 88649 w 421355"/>
                  <a:gd name="connsiteY853" fmla="*/ 748004 h 1176712"/>
                  <a:gd name="connsiteX854" fmla="*/ 91788 w 421355"/>
                  <a:gd name="connsiteY854" fmla="*/ 750358 h 1176712"/>
                  <a:gd name="connsiteX855" fmla="*/ 91788 w 421355"/>
                  <a:gd name="connsiteY855" fmla="*/ 752712 h 1176712"/>
                  <a:gd name="connsiteX856" fmla="*/ 87080 w 421355"/>
                  <a:gd name="connsiteY856" fmla="*/ 752712 h 1176712"/>
                  <a:gd name="connsiteX857" fmla="*/ 86105 w 421355"/>
                  <a:gd name="connsiteY857" fmla="*/ 744949 h 1176712"/>
                  <a:gd name="connsiteX858" fmla="*/ 87081 w 421355"/>
                  <a:gd name="connsiteY858" fmla="*/ 746121 h 1176712"/>
                  <a:gd name="connsiteX859" fmla="*/ 84727 w 421355"/>
                  <a:gd name="connsiteY859" fmla="*/ 750358 h 1176712"/>
                  <a:gd name="connsiteX860" fmla="*/ 82962 w 421355"/>
                  <a:gd name="connsiteY860" fmla="*/ 747181 h 1176712"/>
                  <a:gd name="connsiteX861" fmla="*/ 84274 w 421355"/>
                  <a:gd name="connsiteY861" fmla="*/ 745962 h 1176712"/>
                  <a:gd name="connsiteX862" fmla="*/ 16820 w 421355"/>
                  <a:gd name="connsiteY862" fmla="*/ 0 h 1176712"/>
                  <a:gd name="connsiteX863" fmla="*/ 22426 w 421355"/>
                  <a:gd name="connsiteY863" fmla="*/ 15566 h 1176712"/>
                  <a:gd name="connsiteX864" fmla="*/ 28033 w 421355"/>
                  <a:gd name="connsiteY864" fmla="*/ 15566 h 1176712"/>
                  <a:gd name="connsiteX865" fmla="*/ 36443 w 421355"/>
                  <a:gd name="connsiteY865" fmla="*/ 45285 h 1176712"/>
                  <a:gd name="connsiteX866" fmla="*/ 47656 w 421355"/>
                  <a:gd name="connsiteY866" fmla="*/ 56606 h 1176712"/>
                  <a:gd name="connsiteX867" fmla="*/ 43451 w 421355"/>
                  <a:gd name="connsiteY867" fmla="*/ 66512 h 1176712"/>
                  <a:gd name="connsiteX868" fmla="*/ 47656 w 421355"/>
                  <a:gd name="connsiteY868" fmla="*/ 75003 h 1176712"/>
                  <a:gd name="connsiteX869" fmla="*/ 43451 w 421355"/>
                  <a:gd name="connsiteY869" fmla="*/ 77833 h 1176712"/>
                  <a:gd name="connsiteX870" fmla="*/ 42050 w 421355"/>
                  <a:gd name="connsiteY870" fmla="*/ 77833 h 1176712"/>
                  <a:gd name="connsiteX871" fmla="*/ 46255 w 421355"/>
                  <a:gd name="connsiteY871" fmla="*/ 91985 h 1176712"/>
                  <a:gd name="connsiteX872" fmla="*/ 47656 w 421355"/>
                  <a:gd name="connsiteY872" fmla="*/ 91985 h 1176712"/>
                  <a:gd name="connsiteX873" fmla="*/ 53263 w 421355"/>
                  <a:gd name="connsiteY873" fmla="*/ 94815 h 1176712"/>
                  <a:gd name="connsiteX874" fmla="*/ 53263 w 421355"/>
                  <a:gd name="connsiteY874" fmla="*/ 96230 h 1176712"/>
                  <a:gd name="connsiteX875" fmla="*/ 51861 w 421355"/>
                  <a:gd name="connsiteY875" fmla="*/ 99060 h 1176712"/>
                  <a:gd name="connsiteX876" fmla="*/ 49058 w 421355"/>
                  <a:gd name="connsiteY876" fmla="*/ 101891 h 1176712"/>
                  <a:gd name="connsiteX877" fmla="*/ 51861 w 421355"/>
                  <a:gd name="connsiteY877" fmla="*/ 104721 h 1176712"/>
                  <a:gd name="connsiteX878" fmla="*/ 57468 w 421355"/>
                  <a:gd name="connsiteY878" fmla="*/ 108967 h 1176712"/>
                  <a:gd name="connsiteX879" fmla="*/ 60271 w 421355"/>
                  <a:gd name="connsiteY879" fmla="*/ 111797 h 1176712"/>
                  <a:gd name="connsiteX880" fmla="*/ 61673 w 421355"/>
                  <a:gd name="connsiteY880" fmla="*/ 114627 h 1176712"/>
                  <a:gd name="connsiteX881" fmla="*/ 61673 w 421355"/>
                  <a:gd name="connsiteY881" fmla="*/ 116042 h 1176712"/>
                  <a:gd name="connsiteX882" fmla="*/ 67279 w 421355"/>
                  <a:gd name="connsiteY882" fmla="*/ 137270 h 1176712"/>
                  <a:gd name="connsiteX883" fmla="*/ 74288 w 421355"/>
                  <a:gd name="connsiteY883" fmla="*/ 148591 h 1176712"/>
                  <a:gd name="connsiteX884" fmla="*/ 75689 w 421355"/>
                  <a:gd name="connsiteY884" fmla="*/ 162742 h 1176712"/>
                  <a:gd name="connsiteX885" fmla="*/ 75689 w 421355"/>
                  <a:gd name="connsiteY885" fmla="*/ 165573 h 1176712"/>
                  <a:gd name="connsiteX886" fmla="*/ 96714 w 421355"/>
                  <a:gd name="connsiteY886" fmla="*/ 162742 h 1176712"/>
                  <a:gd name="connsiteX887" fmla="*/ 102321 w 421355"/>
                  <a:gd name="connsiteY887" fmla="*/ 169818 h 1176712"/>
                  <a:gd name="connsiteX888" fmla="*/ 99517 w 421355"/>
                  <a:gd name="connsiteY888" fmla="*/ 183970 h 1176712"/>
                  <a:gd name="connsiteX889" fmla="*/ 99517 w 421355"/>
                  <a:gd name="connsiteY889" fmla="*/ 192461 h 1176712"/>
                  <a:gd name="connsiteX890" fmla="*/ 98116 w 421355"/>
                  <a:gd name="connsiteY890" fmla="*/ 198121 h 1176712"/>
                  <a:gd name="connsiteX891" fmla="*/ 96714 w 421355"/>
                  <a:gd name="connsiteY891" fmla="*/ 199536 h 1176712"/>
                  <a:gd name="connsiteX892" fmla="*/ 74288 w 421355"/>
                  <a:gd name="connsiteY892" fmla="*/ 213688 h 1176712"/>
                  <a:gd name="connsiteX893" fmla="*/ 65878 w 421355"/>
                  <a:gd name="connsiteY893" fmla="*/ 223594 h 1176712"/>
                  <a:gd name="connsiteX894" fmla="*/ 70083 w 421355"/>
                  <a:gd name="connsiteY894" fmla="*/ 229255 h 1176712"/>
                  <a:gd name="connsiteX895" fmla="*/ 71484 w 421355"/>
                  <a:gd name="connsiteY895" fmla="*/ 230670 h 1176712"/>
                  <a:gd name="connsiteX896" fmla="*/ 68681 w 421355"/>
                  <a:gd name="connsiteY896" fmla="*/ 240576 h 1176712"/>
                  <a:gd name="connsiteX897" fmla="*/ 68681 w 421355"/>
                  <a:gd name="connsiteY897" fmla="*/ 241991 h 1176712"/>
                  <a:gd name="connsiteX898" fmla="*/ 78493 w 421355"/>
                  <a:gd name="connsiteY898" fmla="*/ 263218 h 1176712"/>
                  <a:gd name="connsiteX899" fmla="*/ 78493 w 421355"/>
                  <a:gd name="connsiteY899" fmla="*/ 264633 h 1176712"/>
                  <a:gd name="connsiteX900" fmla="*/ 72886 w 421355"/>
                  <a:gd name="connsiteY900" fmla="*/ 273124 h 1176712"/>
                  <a:gd name="connsiteX901" fmla="*/ 75689 w 421355"/>
                  <a:gd name="connsiteY901" fmla="*/ 280200 h 1176712"/>
                  <a:gd name="connsiteX902" fmla="*/ 84099 w 421355"/>
                  <a:gd name="connsiteY902" fmla="*/ 287276 h 1176712"/>
                  <a:gd name="connsiteX903" fmla="*/ 86903 w 421355"/>
                  <a:gd name="connsiteY903" fmla="*/ 290106 h 1176712"/>
                  <a:gd name="connsiteX904" fmla="*/ 85501 w 421355"/>
                  <a:gd name="connsiteY904" fmla="*/ 291521 h 1176712"/>
                  <a:gd name="connsiteX905" fmla="*/ 79894 w 421355"/>
                  <a:gd name="connsiteY905" fmla="*/ 292936 h 1176712"/>
                  <a:gd name="connsiteX906" fmla="*/ 72886 w 421355"/>
                  <a:gd name="connsiteY906" fmla="*/ 300012 h 1176712"/>
                  <a:gd name="connsiteX907" fmla="*/ 61673 w 421355"/>
                  <a:gd name="connsiteY907" fmla="*/ 329730 h 1176712"/>
                  <a:gd name="connsiteX908" fmla="*/ 58869 w 421355"/>
                  <a:gd name="connsiteY908" fmla="*/ 341052 h 1176712"/>
                  <a:gd name="connsiteX909" fmla="*/ 58869 w 421355"/>
                  <a:gd name="connsiteY909" fmla="*/ 348127 h 1176712"/>
                  <a:gd name="connsiteX910" fmla="*/ 57468 w 421355"/>
                  <a:gd name="connsiteY910" fmla="*/ 353788 h 1176712"/>
                  <a:gd name="connsiteX911" fmla="*/ 54664 w 421355"/>
                  <a:gd name="connsiteY911" fmla="*/ 363694 h 1176712"/>
                  <a:gd name="connsiteX912" fmla="*/ 56066 w 421355"/>
                  <a:gd name="connsiteY912" fmla="*/ 373600 h 1176712"/>
                  <a:gd name="connsiteX913" fmla="*/ 64476 w 421355"/>
                  <a:gd name="connsiteY913" fmla="*/ 389167 h 1176712"/>
                  <a:gd name="connsiteX914" fmla="*/ 63074 w 421355"/>
                  <a:gd name="connsiteY914" fmla="*/ 391997 h 1176712"/>
                  <a:gd name="connsiteX915" fmla="*/ 61673 w 421355"/>
                  <a:gd name="connsiteY915" fmla="*/ 394828 h 1176712"/>
                  <a:gd name="connsiteX916" fmla="*/ 60271 w 421355"/>
                  <a:gd name="connsiteY916" fmla="*/ 394828 h 1176712"/>
                  <a:gd name="connsiteX917" fmla="*/ 57468 w 421355"/>
                  <a:gd name="connsiteY917" fmla="*/ 399073 h 1176712"/>
                  <a:gd name="connsiteX918" fmla="*/ 56066 w 421355"/>
                  <a:gd name="connsiteY918" fmla="*/ 407564 h 1176712"/>
                  <a:gd name="connsiteX919" fmla="*/ 56066 w 421355"/>
                  <a:gd name="connsiteY919" fmla="*/ 416055 h 1176712"/>
                  <a:gd name="connsiteX920" fmla="*/ 56066 w 421355"/>
                  <a:gd name="connsiteY920" fmla="*/ 418885 h 1176712"/>
                  <a:gd name="connsiteX921" fmla="*/ 54664 w 421355"/>
                  <a:gd name="connsiteY921" fmla="*/ 433037 h 1176712"/>
                  <a:gd name="connsiteX922" fmla="*/ 54664 w 421355"/>
                  <a:gd name="connsiteY922" fmla="*/ 435867 h 1176712"/>
                  <a:gd name="connsiteX923" fmla="*/ 61673 w 421355"/>
                  <a:gd name="connsiteY923" fmla="*/ 447188 h 1176712"/>
                  <a:gd name="connsiteX924" fmla="*/ 65878 w 421355"/>
                  <a:gd name="connsiteY924" fmla="*/ 450018 h 1176712"/>
                  <a:gd name="connsiteX925" fmla="*/ 65878 w 421355"/>
                  <a:gd name="connsiteY925" fmla="*/ 452849 h 1176712"/>
                  <a:gd name="connsiteX926" fmla="*/ 67279 w 421355"/>
                  <a:gd name="connsiteY926" fmla="*/ 458509 h 1176712"/>
                  <a:gd name="connsiteX927" fmla="*/ 75689 w 421355"/>
                  <a:gd name="connsiteY927" fmla="*/ 471246 h 1176712"/>
                  <a:gd name="connsiteX928" fmla="*/ 81296 w 421355"/>
                  <a:gd name="connsiteY928" fmla="*/ 476906 h 1176712"/>
                  <a:gd name="connsiteX929" fmla="*/ 79894 w 421355"/>
                  <a:gd name="connsiteY929" fmla="*/ 478322 h 1176712"/>
                  <a:gd name="connsiteX930" fmla="*/ 78493 w 421355"/>
                  <a:gd name="connsiteY930" fmla="*/ 483982 h 1176712"/>
                  <a:gd name="connsiteX931" fmla="*/ 81296 w 421355"/>
                  <a:gd name="connsiteY931" fmla="*/ 489643 h 1176712"/>
                  <a:gd name="connsiteX932" fmla="*/ 82698 w 421355"/>
                  <a:gd name="connsiteY932" fmla="*/ 491058 h 1176712"/>
                  <a:gd name="connsiteX933" fmla="*/ 88304 w 421355"/>
                  <a:gd name="connsiteY933" fmla="*/ 489643 h 1176712"/>
                  <a:gd name="connsiteX934" fmla="*/ 86903 w 421355"/>
                  <a:gd name="connsiteY934" fmla="*/ 492473 h 1176712"/>
                  <a:gd name="connsiteX935" fmla="*/ 91108 w 421355"/>
                  <a:gd name="connsiteY935" fmla="*/ 510870 h 1176712"/>
                  <a:gd name="connsiteX936" fmla="*/ 93911 w 421355"/>
                  <a:gd name="connsiteY936" fmla="*/ 517946 h 1176712"/>
                  <a:gd name="connsiteX937" fmla="*/ 88304 w 421355"/>
                  <a:gd name="connsiteY937" fmla="*/ 529267 h 1176712"/>
                  <a:gd name="connsiteX938" fmla="*/ 85501 w 421355"/>
                  <a:gd name="connsiteY938" fmla="*/ 542003 h 1176712"/>
                  <a:gd name="connsiteX939" fmla="*/ 85501 w 421355"/>
                  <a:gd name="connsiteY939" fmla="*/ 543419 h 1176712"/>
                  <a:gd name="connsiteX940" fmla="*/ 85501 w 421355"/>
                  <a:gd name="connsiteY940" fmla="*/ 544834 h 1176712"/>
                  <a:gd name="connsiteX941" fmla="*/ 84099 w 421355"/>
                  <a:gd name="connsiteY941" fmla="*/ 546249 h 1176712"/>
                  <a:gd name="connsiteX942" fmla="*/ 86903 w 421355"/>
                  <a:gd name="connsiteY942" fmla="*/ 553325 h 1176712"/>
                  <a:gd name="connsiteX943" fmla="*/ 99517 w 421355"/>
                  <a:gd name="connsiteY943" fmla="*/ 573137 h 1176712"/>
                  <a:gd name="connsiteX944" fmla="*/ 98116 w 421355"/>
                  <a:gd name="connsiteY944" fmla="*/ 573137 h 1176712"/>
                  <a:gd name="connsiteX945" fmla="*/ 84099 w 421355"/>
                  <a:gd name="connsiteY945" fmla="*/ 594364 h 1176712"/>
                  <a:gd name="connsiteX946" fmla="*/ 84099 w 421355"/>
                  <a:gd name="connsiteY946" fmla="*/ 598610 h 1176712"/>
                  <a:gd name="connsiteX947" fmla="*/ 95313 w 421355"/>
                  <a:gd name="connsiteY947" fmla="*/ 631158 h 1176712"/>
                  <a:gd name="connsiteX948" fmla="*/ 106526 w 421355"/>
                  <a:gd name="connsiteY948" fmla="*/ 650970 h 1176712"/>
                  <a:gd name="connsiteX949" fmla="*/ 106526 w 421355"/>
                  <a:gd name="connsiteY949" fmla="*/ 652385 h 1176712"/>
                  <a:gd name="connsiteX950" fmla="*/ 98116 w 421355"/>
                  <a:gd name="connsiteY950" fmla="*/ 663707 h 1176712"/>
                  <a:gd name="connsiteX951" fmla="*/ 98116 w 421355"/>
                  <a:gd name="connsiteY951" fmla="*/ 665122 h 1176712"/>
                  <a:gd name="connsiteX952" fmla="*/ 100919 w 421355"/>
                  <a:gd name="connsiteY952" fmla="*/ 677858 h 1176712"/>
                  <a:gd name="connsiteX953" fmla="*/ 100919 w 421355"/>
                  <a:gd name="connsiteY953" fmla="*/ 679273 h 1176712"/>
                  <a:gd name="connsiteX954" fmla="*/ 98116 w 421355"/>
                  <a:gd name="connsiteY954" fmla="*/ 684934 h 1176712"/>
                  <a:gd name="connsiteX955" fmla="*/ 100919 w 421355"/>
                  <a:gd name="connsiteY955" fmla="*/ 692010 h 1176712"/>
                  <a:gd name="connsiteX956" fmla="*/ 100919 w 421355"/>
                  <a:gd name="connsiteY956" fmla="*/ 694840 h 1176712"/>
                  <a:gd name="connsiteX957" fmla="*/ 100919 w 421355"/>
                  <a:gd name="connsiteY957" fmla="*/ 700501 h 1176712"/>
                  <a:gd name="connsiteX958" fmla="*/ 103722 w 421355"/>
                  <a:gd name="connsiteY958" fmla="*/ 707576 h 1176712"/>
                  <a:gd name="connsiteX959" fmla="*/ 105124 w 421355"/>
                  <a:gd name="connsiteY959" fmla="*/ 708992 h 1176712"/>
                  <a:gd name="connsiteX960" fmla="*/ 102321 w 421355"/>
                  <a:gd name="connsiteY960" fmla="*/ 716067 h 1176712"/>
                  <a:gd name="connsiteX961" fmla="*/ 102321 w 421355"/>
                  <a:gd name="connsiteY961" fmla="*/ 720313 h 1176712"/>
                  <a:gd name="connsiteX962" fmla="*/ 110731 w 421355"/>
                  <a:gd name="connsiteY962" fmla="*/ 741540 h 1176712"/>
                  <a:gd name="connsiteX963" fmla="*/ 120542 w 421355"/>
                  <a:gd name="connsiteY963" fmla="*/ 757107 h 1176712"/>
                  <a:gd name="connsiteX964" fmla="*/ 113534 w 421355"/>
                  <a:gd name="connsiteY964" fmla="*/ 764182 h 1176712"/>
                  <a:gd name="connsiteX965" fmla="*/ 113534 w 421355"/>
                  <a:gd name="connsiteY965" fmla="*/ 768428 h 1176712"/>
                  <a:gd name="connsiteX966" fmla="*/ 121944 w 421355"/>
                  <a:gd name="connsiteY966" fmla="*/ 785410 h 1176712"/>
                  <a:gd name="connsiteX967" fmla="*/ 130354 w 421355"/>
                  <a:gd name="connsiteY967" fmla="*/ 793901 h 1176712"/>
                  <a:gd name="connsiteX968" fmla="*/ 133157 w 421355"/>
                  <a:gd name="connsiteY968" fmla="*/ 795316 h 1176712"/>
                  <a:gd name="connsiteX969" fmla="*/ 130354 w 421355"/>
                  <a:gd name="connsiteY969" fmla="*/ 802392 h 1176712"/>
                  <a:gd name="connsiteX970" fmla="*/ 131756 w 421355"/>
                  <a:gd name="connsiteY970" fmla="*/ 805222 h 1176712"/>
                  <a:gd name="connsiteX971" fmla="*/ 135961 w 421355"/>
                  <a:gd name="connsiteY971" fmla="*/ 806637 h 1176712"/>
                  <a:gd name="connsiteX972" fmla="*/ 138764 w 421355"/>
                  <a:gd name="connsiteY972" fmla="*/ 806637 h 1176712"/>
                  <a:gd name="connsiteX973" fmla="*/ 140166 w 421355"/>
                  <a:gd name="connsiteY973" fmla="*/ 808052 h 1176712"/>
                  <a:gd name="connsiteX974" fmla="*/ 142969 w 421355"/>
                  <a:gd name="connsiteY974" fmla="*/ 819373 h 1176712"/>
                  <a:gd name="connsiteX975" fmla="*/ 142969 w 421355"/>
                  <a:gd name="connsiteY975" fmla="*/ 825034 h 1176712"/>
                  <a:gd name="connsiteX976" fmla="*/ 144370 w 421355"/>
                  <a:gd name="connsiteY976" fmla="*/ 830695 h 1176712"/>
                  <a:gd name="connsiteX977" fmla="*/ 156985 w 421355"/>
                  <a:gd name="connsiteY977" fmla="*/ 833525 h 1176712"/>
                  <a:gd name="connsiteX978" fmla="*/ 162592 w 421355"/>
                  <a:gd name="connsiteY978" fmla="*/ 834940 h 1176712"/>
                  <a:gd name="connsiteX979" fmla="*/ 163994 w 421355"/>
                  <a:gd name="connsiteY979" fmla="*/ 834940 h 1176712"/>
                  <a:gd name="connsiteX980" fmla="*/ 163994 w 421355"/>
                  <a:gd name="connsiteY980" fmla="*/ 837770 h 1176712"/>
                  <a:gd name="connsiteX981" fmla="*/ 159789 w 421355"/>
                  <a:gd name="connsiteY981" fmla="*/ 840601 h 1176712"/>
                  <a:gd name="connsiteX982" fmla="*/ 151379 w 421355"/>
                  <a:gd name="connsiteY982" fmla="*/ 840601 h 1176712"/>
                  <a:gd name="connsiteX983" fmla="*/ 144370 w 421355"/>
                  <a:gd name="connsiteY983" fmla="*/ 844846 h 1176712"/>
                  <a:gd name="connsiteX984" fmla="*/ 145772 w 421355"/>
                  <a:gd name="connsiteY984" fmla="*/ 846261 h 1176712"/>
                  <a:gd name="connsiteX985" fmla="*/ 161190 w 421355"/>
                  <a:gd name="connsiteY985" fmla="*/ 856167 h 1176712"/>
                  <a:gd name="connsiteX986" fmla="*/ 166797 w 421355"/>
                  <a:gd name="connsiteY986" fmla="*/ 856167 h 1176712"/>
                  <a:gd name="connsiteX987" fmla="*/ 168199 w 421355"/>
                  <a:gd name="connsiteY987" fmla="*/ 856167 h 1176712"/>
                  <a:gd name="connsiteX988" fmla="*/ 161190 w 421355"/>
                  <a:gd name="connsiteY988" fmla="*/ 866074 h 1176712"/>
                  <a:gd name="connsiteX989" fmla="*/ 163994 w 421355"/>
                  <a:gd name="connsiteY989" fmla="*/ 871734 h 1176712"/>
                  <a:gd name="connsiteX990" fmla="*/ 169600 w 421355"/>
                  <a:gd name="connsiteY990" fmla="*/ 877395 h 1176712"/>
                  <a:gd name="connsiteX991" fmla="*/ 169600 w 421355"/>
                  <a:gd name="connsiteY991" fmla="*/ 878810 h 1176712"/>
                  <a:gd name="connsiteX992" fmla="*/ 165395 w 421355"/>
                  <a:gd name="connsiteY992" fmla="*/ 883055 h 1176712"/>
                  <a:gd name="connsiteX993" fmla="*/ 168199 w 421355"/>
                  <a:gd name="connsiteY993" fmla="*/ 888716 h 1176712"/>
                  <a:gd name="connsiteX994" fmla="*/ 175207 w 421355"/>
                  <a:gd name="connsiteY994" fmla="*/ 898622 h 1176712"/>
                  <a:gd name="connsiteX995" fmla="*/ 175207 w 421355"/>
                  <a:gd name="connsiteY995" fmla="*/ 900037 h 1176712"/>
                  <a:gd name="connsiteX996" fmla="*/ 172404 w 421355"/>
                  <a:gd name="connsiteY996" fmla="*/ 907113 h 1176712"/>
                  <a:gd name="connsiteX997" fmla="*/ 173805 w 421355"/>
                  <a:gd name="connsiteY997" fmla="*/ 911358 h 1176712"/>
                  <a:gd name="connsiteX998" fmla="*/ 179412 w 421355"/>
                  <a:gd name="connsiteY998" fmla="*/ 917019 h 1176712"/>
                  <a:gd name="connsiteX999" fmla="*/ 175207 w 421355"/>
                  <a:gd name="connsiteY999" fmla="*/ 917019 h 1176712"/>
                  <a:gd name="connsiteX1000" fmla="*/ 171002 w 421355"/>
                  <a:gd name="connsiteY1000" fmla="*/ 925510 h 1176712"/>
                  <a:gd name="connsiteX1001" fmla="*/ 171002 w 421355"/>
                  <a:gd name="connsiteY1001" fmla="*/ 929755 h 1176712"/>
                  <a:gd name="connsiteX1002" fmla="*/ 178010 w 421355"/>
                  <a:gd name="connsiteY1002" fmla="*/ 949568 h 1176712"/>
                  <a:gd name="connsiteX1003" fmla="*/ 176609 w 421355"/>
                  <a:gd name="connsiteY1003" fmla="*/ 953813 h 1176712"/>
                  <a:gd name="connsiteX1004" fmla="*/ 178010 w 421355"/>
                  <a:gd name="connsiteY1004" fmla="*/ 956643 h 1176712"/>
                  <a:gd name="connsiteX1005" fmla="*/ 182215 w 421355"/>
                  <a:gd name="connsiteY1005" fmla="*/ 963719 h 1176712"/>
                  <a:gd name="connsiteX1006" fmla="*/ 183617 w 421355"/>
                  <a:gd name="connsiteY1006" fmla="*/ 965134 h 1176712"/>
                  <a:gd name="connsiteX1007" fmla="*/ 176609 w 421355"/>
                  <a:gd name="connsiteY1007" fmla="*/ 966549 h 1176712"/>
                  <a:gd name="connsiteX1008" fmla="*/ 172404 w 421355"/>
                  <a:gd name="connsiteY1008" fmla="*/ 972210 h 1176712"/>
                  <a:gd name="connsiteX1009" fmla="*/ 172404 w 421355"/>
                  <a:gd name="connsiteY1009" fmla="*/ 975040 h 1176712"/>
                  <a:gd name="connsiteX1010" fmla="*/ 169600 w 421355"/>
                  <a:gd name="connsiteY1010" fmla="*/ 979286 h 1176712"/>
                  <a:gd name="connsiteX1011" fmla="*/ 165395 w 421355"/>
                  <a:gd name="connsiteY1011" fmla="*/ 970795 h 1176712"/>
                  <a:gd name="connsiteX1012" fmla="*/ 156985 w 421355"/>
                  <a:gd name="connsiteY1012" fmla="*/ 955228 h 1176712"/>
                  <a:gd name="connsiteX1013" fmla="*/ 151379 w 421355"/>
                  <a:gd name="connsiteY1013" fmla="*/ 953813 h 1176712"/>
                  <a:gd name="connsiteX1014" fmla="*/ 141567 w 421355"/>
                  <a:gd name="connsiteY1014" fmla="*/ 943907 h 1176712"/>
                  <a:gd name="connsiteX1015" fmla="*/ 147174 w 421355"/>
                  <a:gd name="connsiteY1015" fmla="*/ 938246 h 1176712"/>
                  <a:gd name="connsiteX1016" fmla="*/ 146298 w 421355"/>
                  <a:gd name="connsiteY1016" fmla="*/ 933293 h 1176712"/>
                  <a:gd name="connsiteX1017" fmla="*/ 144724 w 421355"/>
                  <a:gd name="connsiteY1017" fmla="*/ 929250 h 1176712"/>
                  <a:gd name="connsiteX1018" fmla="*/ 145931 w 421355"/>
                  <a:gd name="connsiteY1018" fmla="*/ 929250 h 1176712"/>
                  <a:gd name="connsiteX1019" fmla="*/ 143900 w 421355"/>
                  <a:gd name="connsiteY1019" fmla="*/ 926204 h 1176712"/>
                  <a:gd name="connsiteX1020" fmla="*/ 141567 w 421355"/>
                  <a:gd name="connsiteY1020" fmla="*/ 915604 h 1176712"/>
                  <a:gd name="connsiteX1021" fmla="*/ 134559 w 421355"/>
                  <a:gd name="connsiteY1021" fmla="*/ 901452 h 1176712"/>
                  <a:gd name="connsiteX1022" fmla="*/ 126149 w 421355"/>
                  <a:gd name="connsiteY1022" fmla="*/ 887301 h 1176712"/>
                  <a:gd name="connsiteX1023" fmla="*/ 124599 w 421355"/>
                  <a:gd name="connsiteY1023" fmla="*/ 881043 h 1176712"/>
                  <a:gd name="connsiteX1024" fmla="*/ 124744 w 421355"/>
                  <a:gd name="connsiteY1024" fmla="*/ 880995 h 1176712"/>
                  <a:gd name="connsiteX1025" fmla="*/ 123849 w 421355"/>
                  <a:gd name="connsiteY1025" fmla="*/ 878011 h 1176712"/>
                  <a:gd name="connsiteX1026" fmla="*/ 123346 w 421355"/>
                  <a:gd name="connsiteY1026" fmla="*/ 875980 h 1176712"/>
                  <a:gd name="connsiteX1027" fmla="*/ 128952 w 421355"/>
                  <a:gd name="connsiteY1027" fmla="*/ 864658 h 1176712"/>
                  <a:gd name="connsiteX1028" fmla="*/ 126529 w 421355"/>
                  <a:gd name="connsiteY1028" fmla="*/ 858133 h 1176712"/>
                  <a:gd name="connsiteX1029" fmla="*/ 127099 w 421355"/>
                  <a:gd name="connsiteY1029" fmla="*/ 857848 h 1176712"/>
                  <a:gd name="connsiteX1030" fmla="*/ 126024 w 421355"/>
                  <a:gd name="connsiteY1030" fmla="*/ 856773 h 1176712"/>
                  <a:gd name="connsiteX1031" fmla="*/ 124747 w 421355"/>
                  <a:gd name="connsiteY1031" fmla="*/ 853337 h 1176712"/>
                  <a:gd name="connsiteX1032" fmla="*/ 122025 w 421355"/>
                  <a:gd name="connsiteY1032" fmla="*/ 847840 h 1176712"/>
                  <a:gd name="connsiteX1033" fmla="*/ 122391 w 421355"/>
                  <a:gd name="connsiteY1033" fmla="*/ 846864 h 1176712"/>
                  <a:gd name="connsiteX1034" fmla="*/ 121542 w 421355"/>
                  <a:gd name="connsiteY1034" fmla="*/ 846864 h 1176712"/>
                  <a:gd name="connsiteX1035" fmla="*/ 120542 w 421355"/>
                  <a:gd name="connsiteY1035" fmla="*/ 844846 h 1176712"/>
                  <a:gd name="connsiteX1036" fmla="*/ 128952 w 421355"/>
                  <a:gd name="connsiteY1036" fmla="*/ 837770 h 1176712"/>
                  <a:gd name="connsiteX1037" fmla="*/ 119141 w 421355"/>
                  <a:gd name="connsiteY1037" fmla="*/ 830695 h 1176712"/>
                  <a:gd name="connsiteX1038" fmla="*/ 115168 w 421355"/>
                  <a:gd name="connsiteY1038" fmla="*/ 825681 h 1176712"/>
                  <a:gd name="connsiteX1039" fmla="*/ 115329 w 421355"/>
                  <a:gd name="connsiteY1039" fmla="*/ 825681 h 1176712"/>
                  <a:gd name="connsiteX1040" fmla="*/ 113534 w 421355"/>
                  <a:gd name="connsiteY1040" fmla="*/ 823288 h 1176712"/>
                  <a:gd name="connsiteX1041" fmla="*/ 113534 w 421355"/>
                  <a:gd name="connsiteY1041" fmla="*/ 813713 h 1176712"/>
                  <a:gd name="connsiteX1042" fmla="*/ 106526 w 421355"/>
                  <a:gd name="connsiteY1042" fmla="*/ 800976 h 1176712"/>
                  <a:gd name="connsiteX1043" fmla="*/ 107927 w 421355"/>
                  <a:gd name="connsiteY1043" fmla="*/ 789655 h 1176712"/>
                  <a:gd name="connsiteX1044" fmla="*/ 103722 w 421355"/>
                  <a:gd name="connsiteY1044" fmla="*/ 783995 h 1176712"/>
                  <a:gd name="connsiteX1045" fmla="*/ 103722 w 421355"/>
                  <a:gd name="connsiteY1045" fmla="*/ 769843 h 1176712"/>
                  <a:gd name="connsiteX1046" fmla="*/ 98870 w 421355"/>
                  <a:gd name="connsiteY1046" fmla="*/ 757595 h 1176712"/>
                  <a:gd name="connsiteX1047" fmla="*/ 98870 w 421355"/>
                  <a:gd name="connsiteY1047" fmla="*/ 754473 h 1176712"/>
                  <a:gd name="connsiteX1048" fmla="*/ 97301 w 421355"/>
                  <a:gd name="connsiteY1048" fmla="*/ 753296 h 1176712"/>
                  <a:gd name="connsiteX1049" fmla="*/ 97301 w 421355"/>
                  <a:gd name="connsiteY1049" fmla="*/ 750942 h 1176712"/>
                  <a:gd name="connsiteX1050" fmla="*/ 94979 w 421355"/>
                  <a:gd name="connsiteY1050" fmla="*/ 750942 h 1176712"/>
                  <a:gd name="connsiteX1051" fmla="*/ 89706 w 421355"/>
                  <a:gd name="connsiteY1051" fmla="*/ 742955 h 1176712"/>
                  <a:gd name="connsiteX1052" fmla="*/ 86105 w 421355"/>
                  <a:gd name="connsiteY1052" fmla="*/ 744949 h 1176712"/>
                  <a:gd name="connsiteX1053" fmla="*/ 84727 w 421355"/>
                  <a:gd name="connsiteY1053" fmla="*/ 743296 h 1176712"/>
                  <a:gd name="connsiteX1054" fmla="*/ 82373 w 421355"/>
                  <a:gd name="connsiteY1054" fmla="*/ 746121 h 1176712"/>
                  <a:gd name="connsiteX1055" fmla="*/ 82962 w 421355"/>
                  <a:gd name="connsiteY1055" fmla="*/ 747181 h 1176712"/>
                  <a:gd name="connsiteX1056" fmla="*/ 79894 w 421355"/>
                  <a:gd name="connsiteY1056" fmla="*/ 750031 h 1176712"/>
                  <a:gd name="connsiteX1057" fmla="*/ 85501 w 421355"/>
                  <a:gd name="connsiteY1057" fmla="*/ 765598 h 1176712"/>
                  <a:gd name="connsiteX1058" fmla="*/ 91108 w 421355"/>
                  <a:gd name="connsiteY1058" fmla="*/ 781164 h 1176712"/>
                  <a:gd name="connsiteX1059" fmla="*/ 88304 w 421355"/>
                  <a:gd name="connsiteY1059" fmla="*/ 798146 h 1176712"/>
                  <a:gd name="connsiteX1060" fmla="*/ 70083 w 421355"/>
                  <a:gd name="connsiteY1060" fmla="*/ 793901 h 1176712"/>
                  <a:gd name="connsiteX1061" fmla="*/ 71484 w 421355"/>
                  <a:gd name="connsiteY1061" fmla="*/ 771258 h 1176712"/>
                  <a:gd name="connsiteX1062" fmla="*/ 61673 w 421355"/>
                  <a:gd name="connsiteY1062" fmla="*/ 752861 h 1176712"/>
                  <a:gd name="connsiteX1063" fmla="*/ 70083 w 421355"/>
                  <a:gd name="connsiteY1063" fmla="*/ 748616 h 1176712"/>
                  <a:gd name="connsiteX1064" fmla="*/ 61673 w 421355"/>
                  <a:gd name="connsiteY1064" fmla="*/ 737295 h 1176712"/>
                  <a:gd name="connsiteX1065" fmla="*/ 56066 w 421355"/>
                  <a:gd name="connsiteY1065" fmla="*/ 720313 h 1176712"/>
                  <a:gd name="connsiteX1066" fmla="*/ 53263 w 421355"/>
                  <a:gd name="connsiteY1066" fmla="*/ 696255 h 1176712"/>
                  <a:gd name="connsiteX1067" fmla="*/ 58869 w 421355"/>
                  <a:gd name="connsiteY1067" fmla="*/ 683519 h 1176712"/>
                  <a:gd name="connsiteX1068" fmla="*/ 43451 w 421355"/>
                  <a:gd name="connsiteY1068" fmla="*/ 655216 h 1176712"/>
                  <a:gd name="connsiteX1069" fmla="*/ 36443 w 421355"/>
                  <a:gd name="connsiteY1069" fmla="*/ 631158 h 1176712"/>
                  <a:gd name="connsiteX1070" fmla="*/ 26631 w 421355"/>
                  <a:gd name="connsiteY1070" fmla="*/ 609931 h 1176712"/>
                  <a:gd name="connsiteX1071" fmla="*/ 35041 w 421355"/>
                  <a:gd name="connsiteY1071" fmla="*/ 611346 h 1176712"/>
                  <a:gd name="connsiteX1072" fmla="*/ 35041 w 421355"/>
                  <a:gd name="connsiteY1072" fmla="*/ 601440 h 1176712"/>
                  <a:gd name="connsiteX1073" fmla="*/ 37845 w 421355"/>
                  <a:gd name="connsiteY1073" fmla="*/ 590119 h 1176712"/>
                  <a:gd name="connsiteX1074" fmla="*/ 36443 w 421355"/>
                  <a:gd name="connsiteY1074" fmla="*/ 575967 h 1176712"/>
                  <a:gd name="connsiteX1075" fmla="*/ 37845 w 421355"/>
                  <a:gd name="connsiteY1075" fmla="*/ 558985 h 1176712"/>
                  <a:gd name="connsiteX1076" fmla="*/ 42050 w 421355"/>
                  <a:gd name="connsiteY1076" fmla="*/ 550494 h 1176712"/>
                  <a:gd name="connsiteX1077" fmla="*/ 43451 w 421355"/>
                  <a:gd name="connsiteY1077" fmla="*/ 530682 h 1176712"/>
                  <a:gd name="connsiteX1078" fmla="*/ 35041 w 421355"/>
                  <a:gd name="connsiteY1078" fmla="*/ 515116 h 1176712"/>
                  <a:gd name="connsiteX1079" fmla="*/ 46255 w 421355"/>
                  <a:gd name="connsiteY1079" fmla="*/ 500964 h 1176712"/>
                  <a:gd name="connsiteX1080" fmla="*/ 39246 w 421355"/>
                  <a:gd name="connsiteY1080" fmla="*/ 488228 h 1176712"/>
                  <a:gd name="connsiteX1081" fmla="*/ 40648 w 421355"/>
                  <a:gd name="connsiteY1081" fmla="*/ 464170 h 1176712"/>
                  <a:gd name="connsiteX1082" fmla="*/ 33640 w 421355"/>
                  <a:gd name="connsiteY1082" fmla="*/ 438697 h 1176712"/>
                  <a:gd name="connsiteX1083" fmla="*/ 21025 w 421355"/>
                  <a:gd name="connsiteY1083" fmla="*/ 406149 h 1176712"/>
                  <a:gd name="connsiteX1084" fmla="*/ 22426 w 421355"/>
                  <a:gd name="connsiteY1084" fmla="*/ 391997 h 1176712"/>
                  <a:gd name="connsiteX1085" fmla="*/ 26631 w 421355"/>
                  <a:gd name="connsiteY1085" fmla="*/ 370770 h 1176712"/>
                  <a:gd name="connsiteX1086" fmla="*/ 15418 w 421355"/>
                  <a:gd name="connsiteY1086" fmla="*/ 356618 h 1176712"/>
                  <a:gd name="connsiteX1087" fmla="*/ 18221 w 421355"/>
                  <a:gd name="connsiteY1087" fmla="*/ 335391 h 1176712"/>
                  <a:gd name="connsiteX1088" fmla="*/ 21025 w 421355"/>
                  <a:gd name="connsiteY1088" fmla="*/ 314164 h 1176712"/>
                  <a:gd name="connsiteX1089" fmla="*/ 19623 w 421355"/>
                  <a:gd name="connsiteY1089" fmla="*/ 305673 h 1176712"/>
                  <a:gd name="connsiteX1090" fmla="*/ 21025 w 421355"/>
                  <a:gd name="connsiteY1090" fmla="*/ 283030 h 1176712"/>
                  <a:gd name="connsiteX1091" fmla="*/ 18221 w 421355"/>
                  <a:gd name="connsiteY1091" fmla="*/ 260388 h 1176712"/>
                  <a:gd name="connsiteX1092" fmla="*/ 21025 w 421355"/>
                  <a:gd name="connsiteY1092" fmla="*/ 241991 h 1176712"/>
                  <a:gd name="connsiteX1093" fmla="*/ 15418 w 421355"/>
                  <a:gd name="connsiteY1093" fmla="*/ 215103 h 1176712"/>
                  <a:gd name="connsiteX1094" fmla="*/ 14016 w 421355"/>
                  <a:gd name="connsiteY1094" fmla="*/ 188215 h 1176712"/>
                  <a:gd name="connsiteX1095" fmla="*/ 11213 w 421355"/>
                  <a:gd name="connsiteY1095" fmla="*/ 169818 h 1176712"/>
                  <a:gd name="connsiteX1096" fmla="*/ 15418 w 421355"/>
                  <a:gd name="connsiteY1096" fmla="*/ 125948 h 1176712"/>
                  <a:gd name="connsiteX1097" fmla="*/ 11213 w 421355"/>
                  <a:gd name="connsiteY1097" fmla="*/ 73588 h 1176712"/>
                  <a:gd name="connsiteX1098" fmla="*/ 0 w 421355"/>
                  <a:gd name="connsiteY1098" fmla="*/ 29718 h 1176712"/>
                  <a:gd name="connsiteX1099" fmla="*/ 2803 w 421355"/>
                  <a:gd name="connsiteY1099" fmla="*/ 28303 h 1176712"/>
                  <a:gd name="connsiteX1100" fmla="*/ 14016 w 421355"/>
                  <a:gd name="connsiteY1100" fmla="*/ 12736 h 1176712"/>
                  <a:gd name="connsiteX1101" fmla="*/ 12615 w 421355"/>
                  <a:gd name="connsiteY1101" fmla="*/ 4245 h 117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Lst>
                <a:rect l="l" t="t" r="r" b="b"/>
                <a:pathLst>
                  <a:path w="421355" h="1176712">
                    <a:moveTo>
                      <a:pt x="413117" y="1171694"/>
                    </a:moveTo>
                    <a:lnTo>
                      <a:pt x="414294" y="1174833"/>
                    </a:lnTo>
                    <a:lnTo>
                      <a:pt x="410763" y="1176402"/>
                    </a:lnTo>
                    <a:lnTo>
                      <a:pt x="409586" y="1173264"/>
                    </a:lnTo>
                    <a:close/>
                    <a:moveTo>
                      <a:pt x="405717" y="1167297"/>
                    </a:moveTo>
                    <a:lnTo>
                      <a:pt x="407129" y="1170436"/>
                    </a:lnTo>
                    <a:lnTo>
                      <a:pt x="404304" y="1172005"/>
                    </a:lnTo>
                    <a:lnTo>
                      <a:pt x="404304" y="1175143"/>
                    </a:lnTo>
                    <a:lnTo>
                      <a:pt x="400067" y="1176712"/>
                    </a:lnTo>
                    <a:lnTo>
                      <a:pt x="400067" y="1170436"/>
                    </a:lnTo>
                    <a:lnTo>
                      <a:pt x="402892" y="1170436"/>
                    </a:lnTo>
                    <a:close/>
                    <a:moveTo>
                      <a:pt x="397816" y="1162279"/>
                    </a:moveTo>
                    <a:lnTo>
                      <a:pt x="397816" y="1166987"/>
                    </a:lnTo>
                    <a:lnTo>
                      <a:pt x="395461" y="1166987"/>
                    </a:lnTo>
                    <a:lnTo>
                      <a:pt x="395461" y="1163849"/>
                    </a:lnTo>
                    <a:close/>
                    <a:moveTo>
                      <a:pt x="388401" y="1162279"/>
                    </a:moveTo>
                    <a:lnTo>
                      <a:pt x="388401" y="1166987"/>
                    </a:lnTo>
                    <a:lnTo>
                      <a:pt x="386831" y="1166987"/>
                    </a:lnTo>
                    <a:lnTo>
                      <a:pt x="386046" y="1164633"/>
                    </a:lnTo>
                    <a:close/>
                    <a:moveTo>
                      <a:pt x="381337" y="1162279"/>
                    </a:moveTo>
                    <a:lnTo>
                      <a:pt x="378512" y="1166987"/>
                    </a:lnTo>
                    <a:lnTo>
                      <a:pt x="374275" y="1163456"/>
                    </a:lnTo>
                    <a:close/>
                    <a:moveTo>
                      <a:pt x="356227" y="1159925"/>
                    </a:moveTo>
                    <a:lnTo>
                      <a:pt x="360150" y="1159925"/>
                    </a:lnTo>
                    <a:lnTo>
                      <a:pt x="356227" y="1164633"/>
                    </a:lnTo>
                    <a:lnTo>
                      <a:pt x="348380" y="1161102"/>
                    </a:lnTo>
                    <a:close/>
                    <a:moveTo>
                      <a:pt x="367110" y="1155527"/>
                    </a:moveTo>
                    <a:lnTo>
                      <a:pt x="374172" y="1155527"/>
                    </a:lnTo>
                    <a:lnTo>
                      <a:pt x="371347" y="1162589"/>
                    </a:lnTo>
                    <a:lnTo>
                      <a:pt x="367110" y="1162589"/>
                    </a:lnTo>
                    <a:close/>
                    <a:moveTo>
                      <a:pt x="411940" y="1152864"/>
                    </a:moveTo>
                    <a:lnTo>
                      <a:pt x="411940" y="1157101"/>
                    </a:lnTo>
                    <a:lnTo>
                      <a:pt x="408409" y="1159926"/>
                    </a:lnTo>
                    <a:lnTo>
                      <a:pt x="404878" y="1155689"/>
                    </a:lnTo>
                    <a:close/>
                    <a:moveTo>
                      <a:pt x="346364" y="1150509"/>
                    </a:moveTo>
                    <a:lnTo>
                      <a:pt x="353090" y="1154746"/>
                    </a:lnTo>
                    <a:lnTo>
                      <a:pt x="351745" y="1157571"/>
                    </a:lnTo>
                    <a:lnTo>
                      <a:pt x="343673" y="1157571"/>
                    </a:lnTo>
                    <a:close/>
                    <a:moveTo>
                      <a:pt x="368288" y="1148465"/>
                    </a:moveTo>
                    <a:lnTo>
                      <a:pt x="374173" y="1150035"/>
                    </a:lnTo>
                    <a:lnTo>
                      <a:pt x="366817" y="1153173"/>
                    </a:lnTo>
                    <a:lnTo>
                      <a:pt x="362403" y="1150035"/>
                    </a:lnTo>
                    <a:close/>
                    <a:moveTo>
                      <a:pt x="337787" y="1148156"/>
                    </a:moveTo>
                    <a:lnTo>
                      <a:pt x="338964" y="1153806"/>
                    </a:lnTo>
                    <a:lnTo>
                      <a:pt x="335433" y="1155218"/>
                    </a:lnTo>
                    <a:lnTo>
                      <a:pt x="334256" y="1152393"/>
                    </a:lnTo>
                    <a:close/>
                    <a:moveTo>
                      <a:pt x="327867" y="1148156"/>
                    </a:moveTo>
                    <a:lnTo>
                      <a:pt x="331903" y="1149333"/>
                    </a:lnTo>
                    <a:lnTo>
                      <a:pt x="330558" y="1151687"/>
                    </a:lnTo>
                    <a:lnTo>
                      <a:pt x="326522" y="1155218"/>
                    </a:lnTo>
                    <a:lnTo>
                      <a:pt x="322486" y="1152864"/>
                    </a:lnTo>
                    <a:close/>
                    <a:moveTo>
                      <a:pt x="360150" y="1145802"/>
                    </a:moveTo>
                    <a:cubicBezTo>
                      <a:pt x="361607" y="1146979"/>
                      <a:pt x="363065" y="1146979"/>
                      <a:pt x="364522" y="1146979"/>
                    </a:cubicBezTo>
                    <a:cubicBezTo>
                      <a:pt x="370351" y="1146979"/>
                      <a:pt x="379095" y="1145802"/>
                      <a:pt x="386381" y="1145802"/>
                    </a:cubicBezTo>
                    <a:cubicBezTo>
                      <a:pt x="396582" y="1145802"/>
                      <a:pt x="408240" y="1146979"/>
                      <a:pt x="412612" y="1149333"/>
                    </a:cubicBezTo>
                    <a:cubicBezTo>
                      <a:pt x="415526" y="1151687"/>
                      <a:pt x="418441" y="1152863"/>
                      <a:pt x="421355" y="1155217"/>
                    </a:cubicBezTo>
                    <a:lnTo>
                      <a:pt x="416983" y="1155217"/>
                    </a:lnTo>
                    <a:lnTo>
                      <a:pt x="416983" y="1152863"/>
                    </a:lnTo>
                    <a:cubicBezTo>
                      <a:pt x="412612" y="1152863"/>
                      <a:pt x="408240" y="1151687"/>
                      <a:pt x="408240" y="1151687"/>
                    </a:cubicBezTo>
                    <a:cubicBezTo>
                      <a:pt x="408240" y="1151687"/>
                      <a:pt x="392210" y="1154040"/>
                      <a:pt x="387838" y="1152863"/>
                    </a:cubicBezTo>
                    <a:cubicBezTo>
                      <a:pt x="382009" y="1152863"/>
                      <a:pt x="374723" y="1146979"/>
                      <a:pt x="374723" y="1146979"/>
                    </a:cubicBezTo>
                    <a:lnTo>
                      <a:pt x="364522" y="1148156"/>
                    </a:lnTo>
                    <a:cubicBezTo>
                      <a:pt x="364522" y="1148156"/>
                      <a:pt x="363065" y="1146979"/>
                      <a:pt x="360150" y="1145802"/>
                    </a:cubicBezTo>
                    <a:close/>
                    <a:moveTo>
                      <a:pt x="318955" y="1145802"/>
                    </a:moveTo>
                    <a:lnTo>
                      <a:pt x="322486" y="1145802"/>
                    </a:lnTo>
                    <a:lnTo>
                      <a:pt x="321309" y="1150039"/>
                    </a:lnTo>
                    <a:lnTo>
                      <a:pt x="317778" y="1152864"/>
                    </a:lnTo>
                    <a:lnTo>
                      <a:pt x="315424" y="1150039"/>
                    </a:lnTo>
                    <a:close/>
                    <a:moveTo>
                      <a:pt x="354658" y="1143449"/>
                    </a:moveTo>
                    <a:lnTo>
                      <a:pt x="362505" y="1149726"/>
                    </a:lnTo>
                    <a:lnTo>
                      <a:pt x="354658" y="1152864"/>
                    </a:lnTo>
                    <a:lnTo>
                      <a:pt x="350735" y="1148157"/>
                    </a:lnTo>
                    <a:close/>
                    <a:moveTo>
                      <a:pt x="311893" y="1141094"/>
                    </a:moveTo>
                    <a:lnTo>
                      <a:pt x="315424" y="1143919"/>
                    </a:lnTo>
                    <a:lnTo>
                      <a:pt x="311893" y="1148156"/>
                    </a:lnTo>
                    <a:lnTo>
                      <a:pt x="308362" y="1145331"/>
                    </a:lnTo>
                    <a:close/>
                    <a:moveTo>
                      <a:pt x="331608" y="1138741"/>
                    </a:moveTo>
                    <a:lnTo>
                      <a:pt x="338964" y="1142272"/>
                    </a:lnTo>
                    <a:lnTo>
                      <a:pt x="336022" y="1145803"/>
                    </a:lnTo>
                    <a:lnTo>
                      <a:pt x="331608" y="1143449"/>
                    </a:lnTo>
                    <a:lnTo>
                      <a:pt x="327194" y="1143449"/>
                    </a:lnTo>
                    <a:close/>
                    <a:moveTo>
                      <a:pt x="324369" y="1138741"/>
                    </a:moveTo>
                    <a:lnTo>
                      <a:pt x="327194" y="1141566"/>
                    </a:lnTo>
                    <a:lnTo>
                      <a:pt x="322957" y="1145803"/>
                    </a:lnTo>
                    <a:lnTo>
                      <a:pt x="320132" y="1144391"/>
                    </a:lnTo>
                    <a:close/>
                    <a:moveTo>
                      <a:pt x="324839" y="1134033"/>
                    </a:moveTo>
                    <a:lnTo>
                      <a:pt x="331901" y="1134033"/>
                    </a:lnTo>
                    <a:lnTo>
                      <a:pt x="331901" y="1138741"/>
                    </a:lnTo>
                    <a:lnTo>
                      <a:pt x="331608" y="1138741"/>
                    </a:lnTo>
                    <a:lnTo>
                      <a:pt x="327664" y="1138741"/>
                    </a:lnTo>
                    <a:close/>
                    <a:moveTo>
                      <a:pt x="317778" y="1134033"/>
                    </a:moveTo>
                    <a:lnTo>
                      <a:pt x="317778" y="1141095"/>
                    </a:lnTo>
                    <a:lnTo>
                      <a:pt x="310716" y="1139330"/>
                    </a:lnTo>
                    <a:lnTo>
                      <a:pt x="313541" y="1135799"/>
                    </a:lnTo>
                    <a:close/>
                    <a:moveTo>
                      <a:pt x="307839" y="1131679"/>
                    </a:moveTo>
                    <a:lnTo>
                      <a:pt x="311762" y="1131679"/>
                    </a:lnTo>
                    <a:lnTo>
                      <a:pt x="313070" y="1134425"/>
                    </a:lnTo>
                    <a:lnTo>
                      <a:pt x="310455" y="1135798"/>
                    </a:lnTo>
                    <a:lnTo>
                      <a:pt x="309147" y="1138545"/>
                    </a:lnTo>
                    <a:lnTo>
                      <a:pt x="307839" y="1141291"/>
                    </a:lnTo>
                    <a:lnTo>
                      <a:pt x="306531" y="1144037"/>
                    </a:lnTo>
                    <a:lnTo>
                      <a:pt x="303916" y="1148156"/>
                    </a:lnTo>
                    <a:lnTo>
                      <a:pt x="301300" y="1142664"/>
                    </a:lnTo>
                    <a:lnTo>
                      <a:pt x="302608" y="1139918"/>
                    </a:lnTo>
                    <a:lnTo>
                      <a:pt x="305223" y="1135798"/>
                    </a:lnTo>
                    <a:lnTo>
                      <a:pt x="307839" y="1135798"/>
                    </a:lnTo>
                    <a:close/>
                    <a:moveTo>
                      <a:pt x="297937" y="1131679"/>
                    </a:moveTo>
                    <a:lnTo>
                      <a:pt x="301300" y="1131679"/>
                    </a:lnTo>
                    <a:lnTo>
                      <a:pt x="301300" y="1134818"/>
                    </a:lnTo>
                    <a:lnTo>
                      <a:pt x="299619" y="1136387"/>
                    </a:lnTo>
                    <a:lnTo>
                      <a:pt x="296256" y="1139525"/>
                    </a:lnTo>
                    <a:lnTo>
                      <a:pt x="289530" y="1141094"/>
                    </a:lnTo>
                    <a:lnTo>
                      <a:pt x="289530" y="1137956"/>
                    </a:lnTo>
                    <a:lnTo>
                      <a:pt x="291212" y="1136387"/>
                    </a:lnTo>
                    <a:lnTo>
                      <a:pt x="294574" y="1136387"/>
                    </a:lnTo>
                    <a:close/>
                    <a:moveTo>
                      <a:pt x="320132" y="1129326"/>
                    </a:moveTo>
                    <a:lnTo>
                      <a:pt x="324840" y="1129326"/>
                    </a:lnTo>
                    <a:lnTo>
                      <a:pt x="324840" y="1132857"/>
                    </a:lnTo>
                    <a:lnTo>
                      <a:pt x="321701" y="1134034"/>
                    </a:lnTo>
                    <a:close/>
                    <a:moveTo>
                      <a:pt x="287849" y="1129326"/>
                    </a:moveTo>
                    <a:lnTo>
                      <a:pt x="291885" y="1129326"/>
                    </a:lnTo>
                    <a:lnTo>
                      <a:pt x="290540" y="1133740"/>
                    </a:lnTo>
                    <a:lnTo>
                      <a:pt x="287849" y="1136682"/>
                    </a:lnTo>
                    <a:lnTo>
                      <a:pt x="286504" y="1141096"/>
                    </a:lnTo>
                    <a:lnTo>
                      <a:pt x="283813" y="1141096"/>
                    </a:lnTo>
                    <a:lnTo>
                      <a:pt x="282468" y="1136682"/>
                    </a:lnTo>
                    <a:lnTo>
                      <a:pt x="286504" y="1133740"/>
                    </a:lnTo>
                    <a:close/>
                    <a:moveTo>
                      <a:pt x="331902" y="1124618"/>
                    </a:moveTo>
                    <a:lnTo>
                      <a:pt x="330333" y="1128149"/>
                    </a:lnTo>
                    <a:lnTo>
                      <a:pt x="327194" y="1129326"/>
                    </a:lnTo>
                    <a:lnTo>
                      <a:pt x="328763" y="1126972"/>
                    </a:lnTo>
                    <a:close/>
                    <a:moveTo>
                      <a:pt x="295806" y="1124618"/>
                    </a:moveTo>
                    <a:lnTo>
                      <a:pt x="298945" y="1124618"/>
                    </a:lnTo>
                    <a:lnTo>
                      <a:pt x="297376" y="1129326"/>
                    </a:lnTo>
                    <a:lnTo>
                      <a:pt x="294237" y="1129326"/>
                    </a:lnTo>
                    <a:close/>
                    <a:moveTo>
                      <a:pt x="282468" y="1124618"/>
                    </a:moveTo>
                    <a:lnTo>
                      <a:pt x="282468" y="1127308"/>
                    </a:lnTo>
                    <a:lnTo>
                      <a:pt x="278432" y="1129998"/>
                    </a:lnTo>
                    <a:lnTo>
                      <a:pt x="273051" y="1134033"/>
                    </a:lnTo>
                    <a:lnTo>
                      <a:pt x="274113" y="1128726"/>
                    </a:lnTo>
                    <a:lnTo>
                      <a:pt x="278723" y="1125866"/>
                    </a:lnTo>
                    <a:close/>
                    <a:moveTo>
                      <a:pt x="313743" y="1119910"/>
                    </a:moveTo>
                    <a:lnTo>
                      <a:pt x="317779" y="1122735"/>
                    </a:lnTo>
                    <a:lnTo>
                      <a:pt x="316434" y="1126972"/>
                    </a:lnTo>
                    <a:lnTo>
                      <a:pt x="313743" y="1124147"/>
                    </a:lnTo>
                    <a:lnTo>
                      <a:pt x="312398" y="1125560"/>
                    </a:lnTo>
                    <a:lnTo>
                      <a:pt x="308362" y="1126972"/>
                    </a:lnTo>
                    <a:lnTo>
                      <a:pt x="311053" y="1121323"/>
                    </a:lnTo>
                    <a:close/>
                    <a:moveTo>
                      <a:pt x="289530" y="1119910"/>
                    </a:moveTo>
                    <a:lnTo>
                      <a:pt x="292493" y="1122577"/>
                    </a:lnTo>
                    <a:lnTo>
                      <a:pt x="293060" y="1124618"/>
                    </a:lnTo>
                    <a:lnTo>
                      <a:pt x="293789" y="1123743"/>
                    </a:lnTo>
                    <a:lnTo>
                      <a:pt x="294238" y="1124147"/>
                    </a:lnTo>
                    <a:lnTo>
                      <a:pt x="291099" y="1126972"/>
                    </a:lnTo>
                    <a:lnTo>
                      <a:pt x="289530" y="1124147"/>
                    </a:lnTo>
                    <a:lnTo>
                      <a:pt x="284821" y="1125560"/>
                    </a:lnTo>
                    <a:lnTo>
                      <a:pt x="284821" y="1124147"/>
                    </a:lnTo>
                    <a:close/>
                    <a:moveTo>
                      <a:pt x="300515" y="1117556"/>
                    </a:moveTo>
                    <a:lnTo>
                      <a:pt x="305223" y="1120172"/>
                    </a:lnTo>
                    <a:lnTo>
                      <a:pt x="308362" y="1121480"/>
                    </a:lnTo>
                    <a:lnTo>
                      <a:pt x="308362" y="1126972"/>
                    </a:lnTo>
                    <a:lnTo>
                      <a:pt x="308362" y="1128018"/>
                    </a:lnTo>
                    <a:lnTo>
                      <a:pt x="306793" y="1129326"/>
                    </a:lnTo>
                    <a:lnTo>
                      <a:pt x="305223" y="1126711"/>
                    </a:lnTo>
                    <a:lnTo>
                      <a:pt x="300515" y="1122787"/>
                    </a:lnTo>
                    <a:lnTo>
                      <a:pt x="298945" y="1120172"/>
                    </a:lnTo>
                    <a:close/>
                    <a:moveTo>
                      <a:pt x="294237" y="1117556"/>
                    </a:moveTo>
                    <a:lnTo>
                      <a:pt x="296591" y="1120381"/>
                    </a:lnTo>
                    <a:lnTo>
                      <a:pt x="293789" y="1123743"/>
                    </a:lnTo>
                    <a:lnTo>
                      <a:pt x="292493" y="1122577"/>
                    </a:lnTo>
                    <a:lnTo>
                      <a:pt x="291883" y="1120381"/>
                    </a:lnTo>
                    <a:close/>
                    <a:moveTo>
                      <a:pt x="244031" y="1115111"/>
                    </a:moveTo>
                    <a:lnTo>
                      <a:pt x="245447" y="1115111"/>
                    </a:lnTo>
                    <a:lnTo>
                      <a:pt x="248279" y="1115111"/>
                    </a:lnTo>
                    <a:lnTo>
                      <a:pt x="246863" y="1120778"/>
                    </a:lnTo>
                    <a:lnTo>
                      <a:pt x="241198" y="1119361"/>
                    </a:lnTo>
                    <a:close/>
                    <a:moveTo>
                      <a:pt x="302242" y="1105787"/>
                    </a:moveTo>
                    <a:lnTo>
                      <a:pt x="303654" y="1111018"/>
                    </a:lnTo>
                    <a:lnTo>
                      <a:pt x="310716" y="1116249"/>
                    </a:lnTo>
                    <a:lnTo>
                      <a:pt x="306479" y="1117557"/>
                    </a:lnTo>
                    <a:lnTo>
                      <a:pt x="302242" y="1114942"/>
                    </a:lnTo>
                    <a:lnTo>
                      <a:pt x="296592" y="1114942"/>
                    </a:lnTo>
                    <a:cubicBezTo>
                      <a:pt x="296592" y="1114942"/>
                      <a:pt x="298005" y="1108403"/>
                      <a:pt x="298005" y="1107095"/>
                    </a:cubicBezTo>
                    <a:cubicBezTo>
                      <a:pt x="296592" y="1105787"/>
                      <a:pt x="302242" y="1105787"/>
                      <a:pt x="302242" y="1105787"/>
                    </a:cubicBezTo>
                    <a:close/>
                    <a:moveTo>
                      <a:pt x="192182" y="1079895"/>
                    </a:moveTo>
                    <a:lnTo>
                      <a:pt x="196752" y="1081344"/>
                    </a:lnTo>
                    <a:lnTo>
                      <a:pt x="201321" y="1087138"/>
                    </a:lnTo>
                    <a:lnTo>
                      <a:pt x="207414" y="1090035"/>
                    </a:lnTo>
                    <a:lnTo>
                      <a:pt x="216553" y="1095829"/>
                    </a:lnTo>
                    <a:lnTo>
                      <a:pt x="216553" y="1098726"/>
                    </a:lnTo>
                    <a:lnTo>
                      <a:pt x="211983" y="1098726"/>
                    </a:lnTo>
                    <a:lnTo>
                      <a:pt x="211983" y="1094381"/>
                    </a:lnTo>
                    <a:lnTo>
                      <a:pt x="208937" y="1092932"/>
                    </a:lnTo>
                    <a:lnTo>
                      <a:pt x="204367" y="1092932"/>
                    </a:lnTo>
                    <a:cubicBezTo>
                      <a:pt x="204367" y="1092932"/>
                      <a:pt x="198275" y="1091484"/>
                      <a:pt x="198275" y="1090035"/>
                    </a:cubicBezTo>
                    <a:cubicBezTo>
                      <a:pt x="198275" y="1088586"/>
                      <a:pt x="195228" y="1085689"/>
                      <a:pt x="195228" y="1085689"/>
                    </a:cubicBezTo>
                    <a:lnTo>
                      <a:pt x="190659" y="1085689"/>
                    </a:lnTo>
                    <a:close/>
                    <a:moveTo>
                      <a:pt x="229265" y="1076600"/>
                    </a:moveTo>
                    <a:lnTo>
                      <a:pt x="233502" y="1079424"/>
                    </a:lnTo>
                    <a:lnTo>
                      <a:pt x="237597" y="1082154"/>
                    </a:lnTo>
                    <a:lnTo>
                      <a:pt x="237655" y="1082502"/>
                    </a:lnTo>
                    <a:lnTo>
                      <a:pt x="236327" y="1086486"/>
                    </a:lnTo>
                    <a:lnTo>
                      <a:pt x="233709" y="1089103"/>
                    </a:lnTo>
                    <a:lnTo>
                      <a:pt x="233364" y="1089276"/>
                    </a:lnTo>
                    <a:lnTo>
                      <a:pt x="227852" y="1087898"/>
                    </a:lnTo>
                    <a:lnTo>
                      <a:pt x="223615" y="1083661"/>
                    </a:lnTo>
                    <a:lnTo>
                      <a:pt x="230677" y="1079424"/>
                    </a:lnTo>
                    <a:close/>
                    <a:moveTo>
                      <a:pt x="235839" y="1075431"/>
                    </a:moveTo>
                    <a:lnTo>
                      <a:pt x="236699" y="1078218"/>
                    </a:lnTo>
                    <a:lnTo>
                      <a:pt x="237240" y="1077926"/>
                    </a:lnTo>
                    <a:lnTo>
                      <a:pt x="237297" y="1078098"/>
                    </a:lnTo>
                    <a:lnTo>
                      <a:pt x="236950" y="1078272"/>
                    </a:lnTo>
                    <a:lnTo>
                      <a:pt x="237142" y="1079424"/>
                    </a:lnTo>
                    <a:lnTo>
                      <a:pt x="233502" y="1079424"/>
                    </a:lnTo>
                    <a:lnTo>
                      <a:pt x="233502" y="1076600"/>
                    </a:lnTo>
                    <a:close/>
                    <a:moveTo>
                      <a:pt x="223092" y="1075187"/>
                    </a:moveTo>
                    <a:lnTo>
                      <a:pt x="228323" y="1075187"/>
                    </a:lnTo>
                    <a:lnTo>
                      <a:pt x="228323" y="1076600"/>
                    </a:lnTo>
                    <a:lnTo>
                      <a:pt x="224400" y="1079424"/>
                    </a:lnTo>
                    <a:lnTo>
                      <a:pt x="220476" y="1079424"/>
                    </a:lnTo>
                    <a:lnTo>
                      <a:pt x="219168" y="1082249"/>
                    </a:lnTo>
                    <a:lnTo>
                      <a:pt x="216553" y="1082249"/>
                    </a:lnTo>
                    <a:lnTo>
                      <a:pt x="217861" y="1076600"/>
                    </a:lnTo>
                    <a:lnTo>
                      <a:pt x="220476" y="1076600"/>
                    </a:lnTo>
                    <a:close/>
                    <a:moveTo>
                      <a:pt x="209491" y="1075187"/>
                    </a:moveTo>
                    <a:lnTo>
                      <a:pt x="211846" y="1075187"/>
                    </a:lnTo>
                    <a:lnTo>
                      <a:pt x="211846" y="1082249"/>
                    </a:lnTo>
                    <a:lnTo>
                      <a:pt x="210276" y="1082249"/>
                    </a:lnTo>
                    <a:close/>
                    <a:moveTo>
                      <a:pt x="239631" y="1071213"/>
                    </a:moveTo>
                    <a:lnTo>
                      <a:pt x="247162" y="1072569"/>
                    </a:lnTo>
                    <a:lnTo>
                      <a:pt x="237240" y="1077926"/>
                    </a:lnTo>
                    <a:lnTo>
                      <a:pt x="236327" y="1075187"/>
                    </a:lnTo>
                    <a:lnTo>
                      <a:pt x="235839" y="1075431"/>
                    </a:lnTo>
                    <a:lnTo>
                      <a:pt x="235392" y="1073981"/>
                    </a:lnTo>
                    <a:lnTo>
                      <a:pt x="232776" y="1075393"/>
                    </a:lnTo>
                    <a:lnTo>
                      <a:pt x="232776" y="1078218"/>
                    </a:lnTo>
                    <a:lnTo>
                      <a:pt x="228852" y="1075393"/>
                    </a:lnTo>
                    <a:lnTo>
                      <a:pt x="228852" y="1073981"/>
                    </a:lnTo>
                    <a:lnTo>
                      <a:pt x="223621" y="1073981"/>
                    </a:lnTo>
                    <a:lnTo>
                      <a:pt x="231069" y="1072641"/>
                    </a:lnTo>
                    <a:close/>
                    <a:moveTo>
                      <a:pt x="203017" y="1068125"/>
                    </a:moveTo>
                    <a:lnTo>
                      <a:pt x="204783" y="1071264"/>
                    </a:lnTo>
                    <a:lnTo>
                      <a:pt x="199486" y="1072833"/>
                    </a:lnTo>
                    <a:lnTo>
                      <a:pt x="197721" y="1069694"/>
                    </a:lnTo>
                    <a:close/>
                    <a:moveTo>
                      <a:pt x="213257" y="1063418"/>
                    </a:moveTo>
                    <a:lnTo>
                      <a:pt x="213259" y="1063418"/>
                    </a:lnTo>
                    <a:lnTo>
                      <a:pt x="217494" y="1066555"/>
                    </a:lnTo>
                    <a:lnTo>
                      <a:pt x="218907" y="1069693"/>
                    </a:lnTo>
                    <a:lnTo>
                      <a:pt x="217494" y="1072832"/>
                    </a:lnTo>
                    <a:lnTo>
                      <a:pt x="213257" y="1072832"/>
                    </a:lnTo>
                    <a:lnTo>
                      <a:pt x="211845" y="1068124"/>
                    </a:lnTo>
                    <a:close/>
                    <a:moveTo>
                      <a:pt x="190659" y="1061064"/>
                    </a:moveTo>
                    <a:lnTo>
                      <a:pt x="197721" y="1061064"/>
                    </a:lnTo>
                    <a:lnTo>
                      <a:pt x="196544" y="1068910"/>
                    </a:lnTo>
                    <a:lnTo>
                      <a:pt x="195367" y="1068910"/>
                    </a:lnTo>
                    <a:cubicBezTo>
                      <a:pt x="194190" y="1070479"/>
                      <a:pt x="194190" y="1064202"/>
                      <a:pt x="194190" y="1064202"/>
                    </a:cubicBezTo>
                    <a:lnTo>
                      <a:pt x="190659" y="1064202"/>
                    </a:lnTo>
                    <a:close/>
                    <a:moveTo>
                      <a:pt x="216553" y="1058710"/>
                    </a:moveTo>
                    <a:lnTo>
                      <a:pt x="216553" y="1063418"/>
                    </a:lnTo>
                    <a:lnTo>
                      <a:pt x="213259" y="1063418"/>
                    </a:lnTo>
                    <a:lnTo>
                      <a:pt x="213257" y="1063417"/>
                    </a:lnTo>
                    <a:lnTo>
                      <a:pt x="213257" y="1063418"/>
                    </a:lnTo>
                    <a:lnTo>
                      <a:pt x="211845" y="1063418"/>
                    </a:lnTo>
                    <a:lnTo>
                      <a:pt x="211845" y="1059887"/>
                    </a:lnTo>
                    <a:close/>
                    <a:moveTo>
                      <a:pt x="183334" y="1056356"/>
                    </a:moveTo>
                    <a:cubicBezTo>
                      <a:pt x="183334" y="1056356"/>
                      <a:pt x="183334" y="1061063"/>
                      <a:pt x="183334" y="1064202"/>
                    </a:cubicBezTo>
                    <a:cubicBezTo>
                      <a:pt x="183334" y="1065771"/>
                      <a:pt x="185950" y="1068910"/>
                      <a:pt x="185950" y="1068910"/>
                    </a:cubicBezTo>
                    <a:lnTo>
                      <a:pt x="182027" y="1070479"/>
                    </a:lnTo>
                    <a:cubicBezTo>
                      <a:pt x="182027" y="1070479"/>
                      <a:pt x="182027" y="1067340"/>
                      <a:pt x="180719" y="1064202"/>
                    </a:cubicBezTo>
                    <a:cubicBezTo>
                      <a:pt x="179411" y="1061063"/>
                      <a:pt x="178103" y="1064202"/>
                      <a:pt x="176795" y="1064202"/>
                    </a:cubicBezTo>
                    <a:cubicBezTo>
                      <a:pt x="174180" y="1064202"/>
                      <a:pt x="174180" y="1061063"/>
                      <a:pt x="174180" y="1059494"/>
                    </a:cubicBezTo>
                    <a:cubicBezTo>
                      <a:pt x="175488" y="1057925"/>
                      <a:pt x="176795" y="1057925"/>
                      <a:pt x="176795" y="1057925"/>
                    </a:cubicBezTo>
                    <a:lnTo>
                      <a:pt x="180719" y="1059494"/>
                    </a:lnTo>
                    <a:close/>
                    <a:moveTo>
                      <a:pt x="188304" y="1054002"/>
                    </a:moveTo>
                    <a:lnTo>
                      <a:pt x="192541" y="1055571"/>
                    </a:lnTo>
                    <a:lnTo>
                      <a:pt x="195366" y="1058710"/>
                    </a:lnTo>
                    <a:lnTo>
                      <a:pt x="188304" y="1058710"/>
                    </a:lnTo>
                    <a:close/>
                    <a:moveTo>
                      <a:pt x="200336" y="1051649"/>
                    </a:moveTo>
                    <a:lnTo>
                      <a:pt x="200336" y="1056142"/>
                    </a:lnTo>
                    <a:lnTo>
                      <a:pt x="202952" y="1056142"/>
                    </a:lnTo>
                    <a:lnTo>
                      <a:pt x="201644" y="1062134"/>
                    </a:lnTo>
                    <a:lnTo>
                      <a:pt x="205568" y="1065130"/>
                    </a:lnTo>
                    <a:lnTo>
                      <a:pt x="208183" y="1063632"/>
                    </a:lnTo>
                    <a:lnTo>
                      <a:pt x="209491" y="1068126"/>
                    </a:lnTo>
                    <a:lnTo>
                      <a:pt x="205568" y="1068126"/>
                    </a:lnTo>
                    <a:lnTo>
                      <a:pt x="200336" y="1066628"/>
                    </a:lnTo>
                    <a:lnTo>
                      <a:pt x="200336" y="1059138"/>
                    </a:lnTo>
                    <a:lnTo>
                      <a:pt x="197721" y="1059138"/>
                    </a:lnTo>
                    <a:lnTo>
                      <a:pt x="197721" y="1054645"/>
                    </a:lnTo>
                    <a:close/>
                    <a:moveTo>
                      <a:pt x="183597" y="1049294"/>
                    </a:moveTo>
                    <a:lnTo>
                      <a:pt x="186736" y="1049294"/>
                    </a:lnTo>
                    <a:lnTo>
                      <a:pt x="188305" y="1050863"/>
                    </a:lnTo>
                    <a:cubicBezTo>
                      <a:pt x="188305" y="1050863"/>
                      <a:pt x="186736" y="1054002"/>
                      <a:pt x="185166" y="1054002"/>
                    </a:cubicBezTo>
                    <a:cubicBezTo>
                      <a:pt x="183597" y="1054002"/>
                      <a:pt x="183597" y="1049294"/>
                      <a:pt x="183597" y="1049294"/>
                    </a:cubicBezTo>
                    <a:close/>
                    <a:moveTo>
                      <a:pt x="174180" y="1049294"/>
                    </a:moveTo>
                    <a:lnTo>
                      <a:pt x="174180" y="1054943"/>
                    </a:lnTo>
                    <a:lnTo>
                      <a:pt x="171355" y="1056356"/>
                    </a:lnTo>
                    <a:lnTo>
                      <a:pt x="167118" y="1052119"/>
                    </a:lnTo>
                    <a:close/>
                    <a:moveTo>
                      <a:pt x="196544" y="1046941"/>
                    </a:moveTo>
                    <a:lnTo>
                      <a:pt x="197721" y="1051178"/>
                    </a:lnTo>
                    <a:lnTo>
                      <a:pt x="194190" y="1054003"/>
                    </a:lnTo>
                    <a:lnTo>
                      <a:pt x="193013" y="1048353"/>
                    </a:lnTo>
                    <a:close/>
                    <a:moveTo>
                      <a:pt x="183597" y="1044587"/>
                    </a:moveTo>
                    <a:lnTo>
                      <a:pt x="189246" y="1044587"/>
                    </a:lnTo>
                    <a:lnTo>
                      <a:pt x="190659" y="1049295"/>
                    </a:lnTo>
                    <a:lnTo>
                      <a:pt x="187834" y="1049295"/>
                    </a:lnTo>
                    <a:close/>
                    <a:moveTo>
                      <a:pt x="160055" y="1044587"/>
                    </a:moveTo>
                    <a:lnTo>
                      <a:pt x="162410" y="1044587"/>
                    </a:lnTo>
                    <a:lnTo>
                      <a:pt x="162410" y="1049295"/>
                    </a:lnTo>
                    <a:lnTo>
                      <a:pt x="160840" y="1049295"/>
                    </a:lnTo>
                    <a:close/>
                    <a:moveTo>
                      <a:pt x="185951" y="1037526"/>
                    </a:moveTo>
                    <a:lnTo>
                      <a:pt x="185951" y="1042234"/>
                    </a:lnTo>
                    <a:lnTo>
                      <a:pt x="178889" y="1039095"/>
                    </a:lnTo>
                    <a:close/>
                    <a:moveTo>
                      <a:pt x="171826" y="1037526"/>
                    </a:moveTo>
                    <a:lnTo>
                      <a:pt x="174180" y="1037526"/>
                    </a:lnTo>
                    <a:lnTo>
                      <a:pt x="174180" y="1040351"/>
                    </a:lnTo>
                    <a:lnTo>
                      <a:pt x="170649" y="1044588"/>
                    </a:lnTo>
                    <a:lnTo>
                      <a:pt x="167118" y="1043175"/>
                    </a:lnTo>
                    <a:lnTo>
                      <a:pt x="168295" y="1040351"/>
                    </a:lnTo>
                    <a:close/>
                    <a:moveTo>
                      <a:pt x="157702" y="1035171"/>
                    </a:moveTo>
                    <a:lnTo>
                      <a:pt x="162410" y="1038309"/>
                    </a:lnTo>
                    <a:lnTo>
                      <a:pt x="162410" y="1039879"/>
                    </a:lnTo>
                    <a:lnTo>
                      <a:pt x="159271" y="1039879"/>
                    </a:lnTo>
                    <a:close/>
                    <a:moveTo>
                      <a:pt x="180301" y="1023403"/>
                    </a:moveTo>
                    <a:lnTo>
                      <a:pt x="184538" y="1023403"/>
                    </a:lnTo>
                    <a:lnTo>
                      <a:pt x="185951" y="1024580"/>
                    </a:lnTo>
                    <a:lnTo>
                      <a:pt x="183126" y="1024580"/>
                    </a:lnTo>
                    <a:lnTo>
                      <a:pt x="183126" y="1028111"/>
                    </a:lnTo>
                    <a:lnTo>
                      <a:pt x="179316" y="1028111"/>
                    </a:lnTo>
                    <a:lnTo>
                      <a:pt x="188304" y="1032819"/>
                    </a:lnTo>
                    <a:lnTo>
                      <a:pt x="181884" y="1032819"/>
                    </a:lnTo>
                    <a:lnTo>
                      <a:pt x="176748" y="1032819"/>
                    </a:lnTo>
                    <a:lnTo>
                      <a:pt x="174180" y="1028111"/>
                    </a:lnTo>
                    <a:lnTo>
                      <a:pt x="178889" y="1028111"/>
                    </a:lnTo>
                    <a:close/>
                    <a:moveTo>
                      <a:pt x="170649" y="1023403"/>
                    </a:moveTo>
                    <a:lnTo>
                      <a:pt x="171826" y="1024815"/>
                    </a:lnTo>
                    <a:lnTo>
                      <a:pt x="173003" y="1031877"/>
                    </a:lnTo>
                    <a:lnTo>
                      <a:pt x="174180" y="1036113"/>
                    </a:lnTo>
                    <a:lnTo>
                      <a:pt x="171826" y="1037526"/>
                    </a:lnTo>
                    <a:lnTo>
                      <a:pt x="170649" y="1033289"/>
                    </a:lnTo>
                    <a:lnTo>
                      <a:pt x="169472" y="1033289"/>
                    </a:lnTo>
                    <a:lnTo>
                      <a:pt x="167118" y="1029052"/>
                    </a:lnTo>
                    <a:lnTo>
                      <a:pt x="170649" y="1029052"/>
                    </a:lnTo>
                    <a:close/>
                    <a:moveTo>
                      <a:pt x="159271" y="1023403"/>
                    </a:moveTo>
                    <a:lnTo>
                      <a:pt x="162410" y="1024580"/>
                    </a:lnTo>
                    <a:lnTo>
                      <a:pt x="162410" y="1028111"/>
                    </a:lnTo>
                    <a:lnTo>
                      <a:pt x="159271" y="1028111"/>
                    </a:lnTo>
                    <a:lnTo>
                      <a:pt x="157702" y="1025757"/>
                    </a:lnTo>
                    <a:close/>
                    <a:moveTo>
                      <a:pt x="164764" y="1018695"/>
                    </a:moveTo>
                    <a:lnTo>
                      <a:pt x="167118" y="1021520"/>
                    </a:lnTo>
                    <a:lnTo>
                      <a:pt x="167118" y="1025757"/>
                    </a:lnTo>
                    <a:lnTo>
                      <a:pt x="162410" y="1024344"/>
                    </a:lnTo>
                    <a:close/>
                    <a:moveTo>
                      <a:pt x="150640" y="1018695"/>
                    </a:moveTo>
                    <a:lnTo>
                      <a:pt x="155348" y="1018695"/>
                    </a:lnTo>
                    <a:lnTo>
                      <a:pt x="155348" y="1021049"/>
                    </a:lnTo>
                    <a:lnTo>
                      <a:pt x="155348" y="1023403"/>
                    </a:lnTo>
                    <a:lnTo>
                      <a:pt x="152209" y="1021049"/>
                    </a:lnTo>
                    <a:close/>
                    <a:moveTo>
                      <a:pt x="174180" y="1009280"/>
                    </a:moveTo>
                    <a:lnTo>
                      <a:pt x="174180" y="1012418"/>
                    </a:lnTo>
                    <a:lnTo>
                      <a:pt x="173003" y="1012418"/>
                    </a:lnTo>
                    <a:lnTo>
                      <a:pt x="171826" y="1015556"/>
                    </a:lnTo>
                    <a:lnTo>
                      <a:pt x="171826" y="1018695"/>
                    </a:lnTo>
                    <a:lnTo>
                      <a:pt x="169472" y="1015556"/>
                    </a:lnTo>
                    <a:lnTo>
                      <a:pt x="170649" y="1010849"/>
                    </a:lnTo>
                    <a:close/>
                    <a:moveTo>
                      <a:pt x="174652" y="1004572"/>
                    </a:moveTo>
                    <a:lnTo>
                      <a:pt x="181714" y="1008809"/>
                    </a:lnTo>
                    <a:lnTo>
                      <a:pt x="185945" y="1011629"/>
                    </a:lnTo>
                    <a:lnTo>
                      <a:pt x="185949" y="1011637"/>
                    </a:lnTo>
                    <a:lnTo>
                      <a:pt x="183126" y="1017283"/>
                    </a:lnTo>
                    <a:lnTo>
                      <a:pt x="178889" y="1020107"/>
                    </a:lnTo>
                    <a:lnTo>
                      <a:pt x="174652" y="1025757"/>
                    </a:lnTo>
                    <a:lnTo>
                      <a:pt x="171827" y="1018695"/>
                    </a:lnTo>
                    <a:lnTo>
                      <a:pt x="174652" y="1017283"/>
                    </a:lnTo>
                    <a:lnTo>
                      <a:pt x="178889" y="1014458"/>
                    </a:lnTo>
                    <a:lnTo>
                      <a:pt x="178889" y="1010221"/>
                    </a:lnTo>
                    <a:close/>
                    <a:moveTo>
                      <a:pt x="157701" y="1002218"/>
                    </a:moveTo>
                    <a:lnTo>
                      <a:pt x="159270" y="1002218"/>
                    </a:lnTo>
                    <a:lnTo>
                      <a:pt x="162409" y="1006925"/>
                    </a:lnTo>
                    <a:lnTo>
                      <a:pt x="167117" y="1008495"/>
                    </a:lnTo>
                    <a:lnTo>
                      <a:pt x="165548" y="1010064"/>
                    </a:lnTo>
                    <a:lnTo>
                      <a:pt x="165548" y="1014772"/>
                    </a:lnTo>
                    <a:lnTo>
                      <a:pt x="160840" y="1014772"/>
                    </a:lnTo>
                    <a:lnTo>
                      <a:pt x="160840" y="1011633"/>
                    </a:lnTo>
                    <a:lnTo>
                      <a:pt x="156132" y="1016341"/>
                    </a:lnTo>
                    <a:lnTo>
                      <a:pt x="152993" y="1013202"/>
                    </a:lnTo>
                    <a:lnTo>
                      <a:pt x="157701" y="1010064"/>
                    </a:lnTo>
                    <a:lnTo>
                      <a:pt x="157701" y="1005356"/>
                    </a:lnTo>
                    <a:lnTo>
                      <a:pt x="154562" y="1003787"/>
                    </a:lnTo>
                    <a:close/>
                    <a:moveTo>
                      <a:pt x="178889" y="997510"/>
                    </a:moveTo>
                    <a:cubicBezTo>
                      <a:pt x="181721" y="1001760"/>
                      <a:pt x="183137" y="1003177"/>
                      <a:pt x="184553" y="1006011"/>
                    </a:cubicBezTo>
                    <a:cubicBezTo>
                      <a:pt x="185969" y="1008845"/>
                      <a:pt x="188802" y="1013095"/>
                      <a:pt x="191634" y="1015929"/>
                    </a:cubicBezTo>
                    <a:cubicBezTo>
                      <a:pt x="194466" y="1020180"/>
                      <a:pt x="195882" y="1023013"/>
                      <a:pt x="198715" y="1024430"/>
                    </a:cubicBezTo>
                    <a:cubicBezTo>
                      <a:pt x="200131" y="1024430"/>
                      <a:pt x="200131" y="1024430"/>
                      <a:pt x="200131" y="1024430"/>
                    </a:cubicBezTo>
                    <a:cubicBezTo>
                      <a:pt x="204379" y="1024430"/>
                      <a:pt x="210043" y="1023013"/>
                      <a:pt x="212876" y="1020180"/>
                    </a:cubicBezTo>
                    <a:cubicBezTo>
                      <a:pt x="214292" y="1020180"/>
                      <a:pt x="217124" y="1021597"/>
                      <a:pt x="219956" y="1025847"/>
                    </a:cubicBezTo>
                    <a:cubicBezTo>
                      <a:pt x="222789" y="1031515"/>
                      <a:pt x="219956" y="1027264"/>
                      <a:pt x="224205" y="1040016"/>
                    </a:cubicBezTo>
                    <a:cubicBezTo>
                      <a:pt x="227037" y="1051351"/>
                      <a:pt x="234118" y="1052768"/>
                      <a:pt x="239782" y="1057018"/>
                    </a:cubicBezTo>
                    <a:cubicBezTo>
                      <a:pt x="244031" y="1059852"/>
                      <a:pt x="248279" y="1059852"/>
                      <a:pt x="252527" y="1059852"/>
                    </a:cubicBezTo>
                    <a:cubicBezTo>
                      <a:pt x="255359" y="1059852"/>
                      <a:pt x="259608" y="1059852"/>
                      <a:pt x="262440" y="1059852"/>
                    </a:cubicBezTo>
                    <a:cubicBezTo>
                      <a:pt x="265272" y="1059852"/>
                      <a:pt x="268105" y="1059852"/>
                      <a:pt x="269521" y="1059852"/>
                    </a:cubicBezTo>
                    <a:cubicBezTo>
                      <a:pt x="282266" y="1061269"/>
                      <a:pt x="290762" y="1062686"/>
                      <a:pt x="299259" y="1065520"/>
                    </a:cubicBezTo>
                    <a:cubicBezTo>
                      <a:pt x="309172" y="1066937"/>
                      <a:pt x="319085" y="1069770"/>
                      <a:pt x="324749" y="1069770"/>
                    </a:cubicBezTo>
                    <a:cubicBezTo>
                      <a:pt x="328998" y="1071188"/>
                      <a:pt x="330414" y="1071188"/>
                      <a:pt x="333246" y="1071188"/>
                    </a:cubicBezTo>
                    <a:cubicBezTo>
                      <a:pt x="333246" y="1072605"/>
                      <a:pt x="333246" y="1075438"/>
                      <a:pt x="333246" y="1078272"/>
                    </a:cubicBezTo>
                    <a:cubicBezTo>
                      <a:pt x="333246" y="1079689"/>
                      <a:pt x="333246" y="1081106"/>
                      <a:pt x="333246" y="1082523"/>
                    </a:cubicBezTo>
                    <a:cubicBezTo>
                      <a:pt x="334662" y="1086773"/>
                      <a:pt x="337494" y="1098108"/>
                      <a:pt x="344575" y="1112277"/>
                    </a:cubicBezTo>
                    <a:cubicBezTo>
                      <a:pt x="351655" y="1125029"/>
                      <a:pt x="355904" y="1139198"/>
                      <a:pt x="360152" y="1143448"/>
                    </a:cubicBezTo>
                    <a:cubicBezTo>
                      <a:pt x="357320" y="1142031"/>
                      <a:pt x="355904" y="1140614"/>
                      <a:pt x="355904" y="1140614"/>
                    </a:cubicBezTo>
                    <a:cubicBezTo>
                      <a:pt x="353072" y="1137781"/>
                      <a:pt x="345991" y="1140614"/>
                      <a:pt x="345991" y="1140614"/>
                    </a:cubicBezTo>
                    <a:cubicBezTo>
                      <a:pt x="345991" y="1140614"/>
                      <a:pt x="340326" y="1139198"/>
                      <a:pt x="337494" y="1140614"/>
                    </a:cubicBezTo>
                    <a:cubicBezTo>
                      <a:pt x="336078" y="1140614"/>
                      <a:pt x="333246" y="1130696"/>
                      <a:pt x="333246" y="1130696"/>
                    </a:cubicBezTo>
                    <a:cubicBezTo>
                      <a:pt x="333246" y="1130696"/>
                      <a:pt x="341743" y="1125029"/>
                      <a:pt x="336078" y="1120778"/>
                    </a:cubicBezTo>
                    <a:cubicBezTo>
                      <a:pt x="334662" y="1120778"/>
                      <a:pt x="334662" y="1119361"/>
                      <a:pt x="336078" y="1119361"/>
                    </a:cubicBezTo>
                    <a:cubicBezTo>
                      <a:pt x="334662" y="1119361"/>
                      <a:pt x="333246" y="1119361"/>
                      <a:pt x="327581" y="1120778"/>
                    </a:cubicBezTo>
                    <a:cubicBezTo>
                      <a:pt x="312004" y="1122195"/>
                      <a:pt x="319085" y="1117945"/>
                      <a:pt x="313420" y="1112277"/>
                    </a:cubicBezTo>
                    <a:cubicBezTo>
                      <a:pt x="309172" y="1108026"/>
                      <a:pt x="326165" y="1105193"/>
                      <a:pt x="326165" y="1102359"/>
                    </a:cubicBezTo>
                    <a:cubicBezTo>
                      <a:pt x="326165" y="1099525"/>
                      <a:pt x="307756" y="1100942"/>
                      <a:pt x="304924" y="1100942"/>
                    </a:cubicBezTo>
                    <a:cubicBezTo>
                      <a:pt x="302091" y="1099525"/>
                      <a:pt x="296427" y="1091024"/>
                      <a:pt x="296427" y="1091024"/>
                    </a:cubicBezTo>
                    <a:lnTo>
                      <a:pt x="290762" y="1083940"/>
                    </a:lnTo>
                    <a:lnTo>
                      <a:pt x="289346" y="1098108"/>
                    </a:lnTo>
                    <a:lnTo>
                      <a:pt x="295011" y="1109443"/>
                    </a:lnTo>
                    <a:lnTo>
                      <a:pt x="286514" y="1120778"/>
                    </a:lnTo>
                    <a:cubicBezTo>
                      <a:pt x="286514" y="1120778"/>
                      <a:pt x="283328" y="1122904"/>
                      <a:pt x="279787" y="1125206"/>
                    </a:cubicBezTo>
                    <a:lnTo>
                      <a:pt x="278723" y="1125866"/>
                    </a:lnTo>
                    <a:lnTo>
                      <a:pt x="278432" y="1125963"/>
                    </a:lnTo>
                    <a:lnTo>
                      <a:pt x="274396" y="1127308"/>
                    </a:lnTo>
                    <a:lnTo>
                      <a:pt x="274113" y="1128726"/>
                    </a:lnTo>
                    <a:lnTo>
                      <a:pt x="270937" y="1130696"/>
                    </a:lnTo>
                    <a:cubicBezTo>
                      <a:pt x="268105" y="1132113"/>
                      <a:pt x="273769" y="1123612"/>
                      <a:pt x="273769" y="1123612"/>
                    </a:cubicBezTo>
                    <a:lnTo>
                      <a:pt x="280850" y="1113694"/>
                    </a:lnTo>
                    <a:lnTo>
                      <a:pt x="269521" y="1113694"/>
                    </a:lnTo>
                    <a:cubicBezTo>
                      <a:pt x="269521" y="1113694"/>
                      <a:pt x="259608" y="1119361"/>
                      <a:pt x="259608" y="1122195"/>
                    </a:cubicBezTo>
                    <a:cubicBezTo>
                      <a:pt x="261024" y="1123612"/>
                      <a:pt x="253943" y="1119361"/>
                      <a:pt x="255359" y="1115111"/>
                    </a:cubicBezTo>
                    <a:cubicBezTo>
                      <a:pt x="255359" y="1112277"/>
                      <a:pt x="251111" y="1112277"/>
                      <a:pt x="248279" y="1113694"/>
                    </a:cubicBezTo>
                    <a:cubicBezTo>
                      <a:pt x="248279" y="1115111"/>
                      <a:pt x="246863" y="1115111"/>
                      <a:pt x="245447" y="1115111"/>
                    </a:cubicBezTo>
                    <a:cubicBezTo>
                      <a:pt x="245447" y="1112277"/>
                      <a:pt x="245447" y="1108026"/>
                      <a:pt x="245447" y="1108026"/>
                    </a:cubicBezTo>
                    <a:lnTo>
                      <a:pt x="251111" y="1105193"/>
                    </a:lnTo>
                    <a:cubicBezTo>
                      <a:pt x="251111" y="1105193"/>
                      <a:pt x="258192" y="1099525"/>
                      <a:pt x="262440" y="1098108"/>
                    </a:cubicBezTo>
                    <a:cubicBezTo>
                      <a:pt x="266688" y="1098108"/>
                      <a:pt x="273769" y="1095275"/>
                      <a:pt x="273769" y="1095275"/>
                    </a:cubicBezTo>
                    <a:lnTo>
                      <a:pt x="272353" y="1086773"/>
                    </a:lnTo>
                    <a:lnTo>
                      <a:pt x="262440" y="1091024"/>
                    </a:lnTo>
                    <a:cubicBezTo>
                      <a:pt x="262440" y="1091024"/>
                      <a:pt x="252527" y="1096691"/>
                      <a:pt x="251111" y="1098108"/>
                    </a:cubicBezTo>
                    <a:cubicBezTo>
                      <a:pt x="249695" y="1100942"/>
                      <a:pt x="238366" y="1100942"/>
                      <a:pt x="238366" y="1100942"/>
                    </a:cubicBezTo>
                    <a:cubicBezTo>
                      <a:pt x="238366" y="1100942"/>
                      <a:pt x="229869" y="1108026"/>
                      <a:pt x="224205" y="1108026"/>
                    </a:cubicBezTo>
                    <a:cubicBezTo>
                      <a:pt x="218540" y="1108026"/>
                      <a:pt x="222789" y="1096691"/>
                      <a:pt x="222789" y="1096691"/>
                    </a:cubicBezTo>
                    <a:lnTo>
                      <a:pt x="212876" y="1091024"/>
                    </a:lnTo>
                    <a:lnTo>
                      <a:pt x="215708" y="1088190"/>
                    </a:lnTo>
                    <a:lnTo>
                      <a:pt x="229869" y="1091024"/>
                    </a:lnTo>
                    <a:lnTo>
                      <a:pt x="233364" y="1089276"/>
                    </a:lnTo>
                    <a:lnTo>
                      <a:pt x="233502" y="1089310"/>
                    </a:lnTo>
                    <a:lnTo>
                      <a:pt x="233709" y="1089103"/>
                    </a:lnTo>
                    <a:lnTo>
                      <a:pt x="238366" y="1086773"/>
                    </a:lnTo>
                    <a:lnTo>
                      <a:pt x="237655" y="1082502"/>
                    </a:lnTo>
                    <a:lnTo>
                      <a:pt x="237739" y="1082249"/>
                    </a:lnTo>
                    <a:lnTo>
                      <a:pt x="237597" y="1082154"/>
                    </a:lnTo>
                    <a:lnTo>
                      <a:pt x="237142" y="1079424"/>
                    </a:lnTo>
                    <a:lnTo>
                      <a:pt x="237739" y="1079424"/>
                    </a:lnTo>
                    <a:lnTo>
                      <a:pt x="237297" y="1078098"/>
                    </a:lnTo>
                    <a:lnTo>
                      <a:pt x="248279" y="1072605"/>
                    </a:lnTo>
                    <a:lnTo>
                      <a:pt x="239782" y="1071188"/>
                    </a:lnTo>
                    <a:lnTo>
                      <a:pt x="239631" y="1071213"/>
                    </a:lnTo>
                    <a:lnTo>
                      <a:pt x="239315" y="1071156"/>
                    </a:lnTo>
                    <a:lnTo>
                      <a:pt x="231069" y="1072641"/>
                    </a:lnTo>
                    <a:lnTo>
                      <a:pt x="222789" y="1074021"/>
                    </a:lnTo>
                    <a:lnTo>
                      <a:pt x="219956" y="1062686"/>
                    </a:lnTo>
                    <a:lnTo>
                      <a:pt x="238366" y="1066937"/>
                    </a:lnTo>
                    <a:lnTo>
                      <a:pt x="245447" y="1066937"/>
                    </a:lnTo>
                    <a:lnTo>
                      <a:pt x="225621" y="1054185"/>
                    </a:lnTo>
                    <a:lnTo>
                      <a:pt x="221372" y="1047100"/>
                    </a:lnTo>
                    <a:lnTo>
                      <a:pt x="217124" y="1038599"/>
                    </a:lnTo>
                    <a:lnTo>
                      <a:pt x="217124" y="1041433"/>
                    </a:lnTo>
                    <a:lnTo>
                      <a:pt x="212876" y="1045683"/>
                    </a:lnTo>
                    <a:lnTo>
                      <a:pt x="211460" y="1040016"/>
                    </a:lnTo>
                    <a:lnTo>
                      <a:pt x="214292" y="1035765"/>
                    </a:lnTo>
                    <a:lnTo>
                      <a:pt x="212876" y="1030098"/>
                    </a:lnTo>
                    <a:lnTo>
                      <a:pt x="210043" y="1038599"/>
                    </a:lnTo>
                    <a:lnTo>
                      <a:pt x="207211" y="1058435"/>
                    </a:lnTo>
                    <a:lnTo>
                      <a:pt x="193050" y="1031515"/>
                    </a:lnTo>
                    <a:lnTo>
                      <a:pt x="185969" y="1011678"/>
                    </a:lnTo>
                    <a:lnTo>
                      <a:pt x="185949" y="1011637"/>
                    </a:lnTo>
                    <a:lnTo>
                      <a:pt x="185951" y="1011633"/>
                    </a:lnTo>
                    <a:lnTo>
                      <a:pt x="185945" y="1011629"/>
                    </a:lnTo>
                    <a:close/>
                    <a:moveTo>
                      <a:pt x="164765" y="995157"/>
                    </a:moveTo>
                    <a:lnTo>
                      <a:pt x="167119" y="995157"/>
                    </a:lnTo>
                    <a:lnTo>
                      <a:pt x="169473" y="999865"/>
                    </a:lnTo>
                    <a:lnTo>
                      <a:pt x="165942" y="999865"/>
                    </a:lnTo>
                    <a:close/>
                    <a:moveTo>
                      <a:pt x="160055" y="995157"/>
                    </a:moveTo>
                    <a:lnTo>
                      <a:pt x="162670" y="996465"/>
                    </a:lnTo>
                    <a:lnTo>
                      <a:pt x="165286" y="1001696"/>
                    </a:lnTo>
                    <a:lnTo>
                      <a:pt x="171825" y="1003003"/>
                    </a:lnTo>
                    <a:lnTo>
                      <a:pt x="167902" y="1006927"/>
                    </a:lnTo>
                    <a:lnTo>
                      <a:pt x="166594" y="1004311"/>
                    </a:lnTo>
                    <a:lnTo>
                      <a:pt x="160055" y="1001696"/>
                    </a:lnTo>
                    <a:close/>
                    <a:moveTo>
                      <a:pt x="155348" y="992803"/>
                    </a:moveTo>
                    <a:lnTo>
                      <a:pt x="155348" y="997510"/>
                    </a:lnTo>
                    <a:lnTo>
                      <a:pt x="152994" y="1002218"/>
                    </a:lnTo>
                    <a:lnTo>
                      <a:pt x="150640" y="1000649"/>
                    </a:lnTo>
                    <a:lnTo>
                      <a:pt x="152994" y="997510"/>
                    </a:lnTo>
                    <a:close/>
                    <a:moveTo>
                      <a:pt x="167118" y="988095"/>
                    </a:moveTo>
                    <a:lnTo>
                      <a:pt x="171826" y="992332"/>
                    </a:lnTo>
                    <a:lnTo>
                      <a:pt x="168687" y="995157"/>
                    </a:lnTo>
                    <a:lnTo>
                      <a:pt x="167118" y="990920"/>
                    </a:lnTo>
                    <a:close/>
                    <a:moveTo>
                      <a:pt x="149070" y="988095"/>
                    </a:moveTo>
                    <a:lnTo>
                      <a:pt x="153778" y="989566"/>
                    </a:lnTo>
                    <a:lnTo>
                      <a:pt x="155348" y="988095"/>
                    </a:lnTo>
                    <a:lnTo>
                      <a:pt x="152209" y="993980"/>
                    </a:lnTo>
                    <a:lnTo>
                      <a:pt x="149070" y="999865"/>
                    </a:lnTo>
                    <a:lnTo>
                      <a:pt x="147500" y="995451"/>
                    </a:lnTo>
                    <a:lnTo>
                      <a:pt x="147500" y="992509"/>
                    </a:lnTo>
                    <a:lnTo>
                      <a:pt x="145931" y="989566"/>
                    </a:lnTo>
                    <a:close/>
                    <a:moveTo>
                      <a:pt x="136516" y="988095"/>
                    </a:moveTo>
                    <a:lnTo>
                      <a:pt x="142166" y="992440"/>
                    </a:lnTo>
                    <a:lnTo>
                      <a:pt x="142166" y="999683"/>
                    </a:lnTo>
                    <a:lnTo>
                      <a:pt x="146403" y="1001131"/>
                    </a:lnTo>
                    <a:lnTo>
                      <a:pt x="143579" y="1008374"/>
                    </a:lnTo>
                    <a:lnTo>
                      <a:pt x="147816" y="1002580"/>
                    </a:lnTo>
                    <a:lnTo>
                      <a:pt x="150641" y="1002580"/>
                    </a:lnTo>
                    <a:lnTo>
                      <a:pt x="150641" y="1008374"/>
                    </a:lnTo>
                    <a:lnTo>
                      <a:pt x="146403" y="1014168"/>
                    </a:lnTo>
                    <a:lnTo>
                      <a:pt x="150641" y="1012719"/>
                    </a:lnTo>
                    <a:lnTo>
                      <a:pt x="150641" y="1018513"/>
                    </a:lnTo>
                    <a:lnTo>
                      <a:pt x="146403" y="1021410"/>
                    </a:lnTo>
                    <a:lnTo>
                      <a:pt x="147816" y="1025756"/>
                    </a:lnTo>
                    <a:lnTo>
                      <a:pt x="144991" y="1024307"/>
                    </a:lnTo>
                    <a:lnTo>
                      <a:pt x="144991" y="1019962"/>
                    </a:lnTo>
                    <a:lnTo>
                      <a:pt x="142166" y="1015616"/>
                    </a:lnTo>
                    <a:lnTo>
                      <a:pt x="143579" y="1011271"/>
                    </a:lnTo>
                    <a:lnTo>
                      <a:pt x="140754" y="1009822"/>
                    </a:lnTo>
                    <a:lnTo>
                      <a:pt x="137929" y="1002580"/>
                    </a:lnTo>
                    <a:lnTo>
                      <a:pt x="139341" y="993889"/>
                    </a:lnTo>
                    <a:lnTo>
                      <a:pt x="132279" y="990992"/>
                    </a:lnTo>
                    <a:lnTo>
                      <a:pt x="129454" y="995337"/>
                    </a:lnTo>
                    <a:lnTo>
                      <a:pt x="129454" y="989543"/>
                    </a:lnTo>
                    <a:close/>
                    <a:moveTo>
                      <a:pt x="159762" y="983387"/>
                    </a:moveTo>
                    <a:lnTo>
                      <a:pt x="167118" y="984858"/>
                    </a:lnTo>
                    <a:lnTo>
                      <a:pt x="165647" y="989272"/>
                    </a:lnTo>
                    <a:lnTo>
                      <a:pt x="161233" y="995157"/>
                    </a:lnTo>
                    <a:lnTo>
                      <a:pt x="155348" y="992214"/>
                    </a:lnTo>
                    <a:lnTo>
                      <a:pt x="159762" y="987801"/>
                    </a:lnTo>
                    <a:close/>
                    <a:moveTo>
                      <a:pt x="154564" y="981034"/>
                    </a:moveTo>
                    <a:lnTo>
                      <a:pt x="157703" y="982446"/>
                    </a:lnTo>
                    <a:lnTo>
                      <a:pt x="154564" y="988096"/>
                    </a:lnTo>
                    <a:lnTo>
                      <a:pt x="148286" y="985271"/>
                    </a:lnTo>
                    <a:lnTo>
                      <a:pt x="149855" y="982446"/>
                    </a:lnTo>
                    <a:close/>
                    <a:moveTo>
                      <a:pt x="119094" y="971617"/>
                    </a:moveTo>
                    <a:lnTo>
                      <a:pt x="123331" y="971617"/>
                    </a:lnTo>
                    <a:lnTo>
                      <a:pt x="124744" y="976325"/>
                    </a:lnTo>
                    <a:lnTo>
                      <a:pt x="120507" y="976325"/>
                    </a:lnTo>
                    <a:lnTo>
                      <a:pt x="117682" y="974755"/>
                    </a:lnTo>
                    <a:close/>
                    <a:moveTo>
                      <a:pt x="120037" y="966910"/>
                    </a:moveTo>
                    <a:lnTo>
                      <a:pt x="125686" y="968479"/>
                    </a:lnTo>
                    <a:lnTo>
                      <a:pt x="127099" y="971618"/>
                    </a:lnTo>
                    <a:lnTo>
                      <a:pt x="120037" y="970048"/>
                    </a:lnTo>
                    <a:close/>
                    <a:moveTo>
                      <a:pt x="141672" y="957495"/>
                    </a:moveTo>
                    <a:lnTo>
                      <a:pt x="151873" y="961486"/>
                    </a:lnTo>
                    <a:lnTo>
                      <a:pt x="147501" y="965477"/>
                    </a:lnTo>
                    <a:lnTo>
                      <a:pt x="148958" y="970799"/>
                    </a:lnTo>
                    <a:lnTo>
                      <a:pt x="151873" y="969469"/>
                    </a:lnTo>
                    <a:lnTo>
                      <a:pt x="157702" y="968138"/>
                    </a:lnTo>
                    <a:lnTo>
                      <a:pt x="157702" y="973460"/>
                    </a:lnTo>
                    <a:lnTo>
                      <a:pt x="151873" y="978782"/>
                    </a:lnTo>
                    <a:lnTo>
                      <a:pt x="146044" y="981443"/>
                    </a:lnTo>
                    <a:lnTo>
                      <a:pt x="138757" y="984103"/>
                    </a:lnTo>
                    <a:lnTo>
                      <a:pt x="132928" y="988095"/>
                    </a:lnTo>
                    <a:lnTo>
                      <a:pt x="127099" y="980112"/>
                    </a:lnTo>
                    <a:lnTo>
                      <a:pt x="132928" y="977451"/>
                    </a:lnTo>
                    <a:lnTo>
                      <a:pt x="138757" y="973460"/>
                    </a:lnTo>
                    <a:lnTo>
                      <a:pt x="134385" y="969469"/>
                    </a:lnTo>
                    <a:lnTo>
                      <a:pt x="130013" y="961486"/>
                    </a:lnTo>
                    <a:lnTo>
                      <a:pt x="134385" y="960156"/>
                    </a:lnTo>
                    <a:lnTo>
                      <a:pt x="140214" y="962816"/>
                    </a:lnTo>
                    <a:lnTo>
                      <a:pt x="140214" y="966808"/>
                    </a:lnTo>
                    <a:lnTo>
                      <a:pt x="146044" y="965477"/>
                    </a:lnTo>
                    <a:lnTo>
                      <a:pt x="144586" y="961486"/>
                    </a:lnTo>
                    <a:lnTo>
                      <a:pt x="143129" y="960156"/>
                    </a:lnTo>
                    <a:close/>
                    <a:moveTo>
                      <a:pt x="117682" y="955141"/>
                    </a:moveTo>
                    <a:lnTo>
                      <a:pt x="120507" y="956612"/>
                    </a:lnTo>
                    <a:lnTo>
                      <a:pt x="123331" y="959555"/>
                    </a:lnTo>
                    <a:lnTo>
                      <a:pt x="124744" y="963968"/>
                    </a:lnTo>
                    <a:lnTo>
                      <a:pt x="120507" y="966911"/>
                    </a:lnTo>
                    <a:lnTo>
                      <a:pt x="120507" y="962497"/>
                    </a:lnTo>
                    <a:lnTo>
                      <a:pt x="117682" y="959555"/>
                    </a:lnTo>
                    <a:close/>
                    <a:moveTo>
                      <a:pt x="110957" y="952787"/>
                    </a:moveTo>
                    <a:lnTo>
                      <a:pt x="112303" y="955533"/>
                    </a:lnTo>
                    <a:lnTo>
                      <a:pt x="113648" y="958279"/>
                    </a:lnTo>
                    <a:lnTo>
                      <a:pt x="116339" y="959652"/>
                    </a:lnTo>
                    <a:lnTo>
                      <a:pt x="117684" y="965145"/>
                    </a:lnTo>
                    <a:lnTo>
                      <a:pt x="116339" y="969264"/>
                    </a:lnTo>
                    <a:lnTo>
                      <a:pt x="112303" y="966518"/>
                    </a:lnTo>
                    <a:lnTo>
                      <a:pt x="110957" y="959652"/>
                    </a:lnTo>
                    <a:lnTo>
                      <a:pt x="108267" y="955533"/>
                    </a:lnTo>
                    <a:close/>
                    <a:moveTo>
                      <a:pt x="142400" y="948079"/>
                    </a:moveTo>
                    <a:lnTo>
                      <a:pt x="145932" y="950904"/>
                    </a:lnTo>
                    <a:lnTo>
                      <a:pt x="148286" y="952316"/>
                    </a:lnTo>
                    <a:lnTo>
                      <a:pt x="145932" y="955141"/>
                    </a:lnTo>
                    <a:lnTo>
                      <a:pt x="143577" y="953728"/>
                    </a:lnTo>
                    <a:lnTo>
                      <a:pt x="138869" y="950904"/>
                    </a:lnTo>
                    <a:close/>
                    <a:moveTo>
                      <a:pt x="117682" y="945726"/>
                    </a:moveTo>
                    <a:lnTo>
                      <a:pt x="120507" y="945726"/>
                    </a:lnTo>
                    <a:lnTo>
                      <a:pt x="124744" y="951611"/>
                    </a:lnTo>
                    <a:lnTo>
                      <a:pt x="124744" y="957496"/>
                    </a:lnTo>
                    <a:lnTo>
                      <a:pt x="120507" y="953082"/>
                    </a:lnTo>
                    <a:close/>
                    <a:moveTo>
                      <a:pt x="134946" y="943372"/>
                    </a:moveTo>
                    <a:lnTo>
                      <a:pt x="136516" y="947609"/>
                    </a:lnTo>
                    <a:lnTo>
                      <a:pt x="131807" y="957495"/>
                    </a:lnTo>
                    <a:lnTo>
                      <a:pt x="127099" y="951846"/>
                    </a:lnTo>
                    <a:close/>
                    <a:moveTo>
                      <a:pt x="124744" y="943372"/>
                    </a:moveTo>
                    <a:lnTo>
                      <a:pt x="129452" y="943372"/>
                    </a:lnTo>
                    <a:lnTo>
                      <a:pt x="126313" y="950434"/>
                    </a:lnTo>
                    <a:lnTo>
                      <a:pt x="124744" y="947609"/>
                    </a:lnTo>
                    <a:close/>
                    <a:moveTo>
                      <a:pt x="105912" y="941019"/>
                    </a:moveTo>
                    <a:lnTo>
                      <a:pt x="112451" y="946250"/>
                    </a:lnTo>
                    <a:lnTo>
                      <a:pt x="117682" y="951481"/>
                    </a:lnTo>
                    <a:lnTo>
                      <a:pt x="113759" y="952789"/>
                    </a:lnTo>
                    <a:lnTo>
                      <a:pt x="109835" y="947558"/>
                    </a:lnTo>
                    <a:lnTo>
                      <a:pt x="107220" y="943634"/>
                    </a:lnTo>
                    <a:close/>
                    <a:moveTo>
                      <a:pt x="114151" y="938664"/>
                    </a:moveTo>
                    <a:lnTo>
                      <a:pt x="115328" y="943372"/>
                    </a:lnTo>
                    <a:lnTo>
                      <a:pt x="114151" y="945726"/>
                    </a:lnTo>
                    <a:lnTo>
                      <a:pt x="110620" y="939841"/>
                    </a:lnTo>
                    <a:close/>
                    <a:moveTo>
                      <a:pt x="120037" y="933956"/>
                    </a:moveTo>
                    <a:lnTo>
                      <a:pt x="120037" y="933958"/>
                    </a:lnTo>
                    <a:lnTo>
                      <a:pt x="120039" y="933958"/>
                    </a:lnTo>
                    <a:lnTo>
                      <a:pt x="124746" y="938663"/>
                    </a:lnTo>
                    <a:lnTo>
                      <a:pt x="118468" y="943371"/>
                    </a:lnTo>
                    <a:lnTo>
                      <a:pt x="115329" y="938663"/>
                    </a:lnTo>
                    <a:close/>
                    <a:moveTo>
                      <a:pt x="141223" y="931603"/>
                    </a:moveTo>
                    <a:lnTo>
                      <a:pt x="141223" y="936310"/>
                    </a:lnTo>
                    <a:lnTo>
                      <a:pt x="136986" y="939449"/>
                    </a:lnTo>
                    <a:lnTo>
                      <a:pt x="134161" y="941018"/>
                    </a:lnTo>
                    <a:lnTo>
                      <a:pt x="134161" y="937879"/>
                    </a:lnTo>
                    <a:lnTo>
                      <a:pt x="135573" y="934741"/>
                    </a:lnTo>
                    <a:close/>
                    <a:moveTo>
                      <a:pt x="108267" y="929249"/>
                    </a:moveTo>
                    <a:lnTo>
                      <a:pt x="115329" y="929249"/>
                    </a:lnTo>
                    <a:lnTo>
                      <a:pt x="112504" y="932780"/>
                    </a:lnTo>
                    <a:lnTo>
                      <a:pt x="108267" y="933957"/>
                    </a:lnTo>
                    <a:close/>
                    <a:moveTo>
                      <a:pt x="124073" y="926896"/>
                    </a:moveTo>
                    <a:lnTo>
                      <a:pt x="124073" y="929721"/>
                    </a:lnTo>
                    <a:lnTo>
                      <a:pt x="129454" y="932545"/>
                    </a:lnTo>
                    <a:lnTo>
                      <a:pt x="126763" y="933958"/>
                    </a:lnTo>
                    <a:lnTo>
                      <a:pt x="120039" y="933958"/>
                    </a:lnTo>
                    <a:lnTo>
                      <a:pt x="120037" y="933956"/>
                    </a:lnTo>
                    <a:lnTo>
                      <a:pt x="120037" y="933956"/>
                    </a:lnTo>
                    <a:lnTo>
                      <a:pt x="120037" y="929721"/>
                    </a:lnTo>
                    <a:close/>
                    <a:moveTo>
                      <a:pt x="141223" y="922188"/>
                    </a:moveTo>
                    <a:lnTo>
                      <a:pt x="143900" y="926204"/>
                    </a:lnTo>
                    <a:lnTo>
                      <a:pt x="144370" y="928340"/>
                    </a:lnTo>
                    <a:lnTo>
                      <a:pt x="144724" y="929250"/>
                    </a:lnTo>
                    <a:lnTo>
                      <a:pt x="139654" y="929250"/>
                    </a:lnTo>
                    <a:lnTo>
                      <a:pt x="133376" y="928073"/>
                    </a:lnTo>
                    <a:lnTo>
                      <a:pt x="131807" y="924542"/>
                    </a:lnTo>
                    <a:close/>
                    <a:moveTo>
                      <a:pt x="125921" y="922188"/>
                    </a:moveTo>
                    <a:lnTo>
                      <a:pt x="129452" y="925013"/>
                    </a:lnTo>
                    <a:lnTo>
                      <a:pt x="127098" y="929250"/>
                    </a:lnTo>
                    <a:lnTo>
                      <a:pt x="124744" y="923600"/>
                    </a:lnTo>
                    <a:close/>
                    <a:moveTo>
                      <a:pt x="120037" y="917480"/>
                    </a:moveTo>
                    <a:lnTo>
                      <a:pt x="124745" y="917480"/>
                    </a:lnTo>
                    <a:lnTo>
                      <a:pt x="124745" y="922188"/>
                    </a:lnTo>
                    <a:lnTo>
                      <a:pt x="122391" y="920618"/>
                    </a:lnTo>
                    <a:close/>
                    <a:moveTo>
                      <a:pt x="124744" y="908065"/>
                    </a:moveTo>
                    <a:lnTo>
                      <a:pt x="131806" y="908065"/>
                    </a:lnTo>
                    <a:lnTo>
                      <a:pt x="131806" y="912773"/>
                    </a:lnTo>
                    <a:lnTo>
                      <a:pt x="130040" y="915127"/>
                    </a:lnTo>
                    <a:lnTo>
                      <a:pt x="126509" y="915127"/>
                    </a:lnTo>
                    <a:close/>
                    <a:moveTo>
                      <a:pt x="117682" y="908065"/>
                    </a:moveTo>
                    <a:lnTo>
                      <a:pt x="122390" y="909830"/>
                    </a:lnTo>
                    <a:lnTo>
                      <a:pt x="120821" y="915127"/>
                    </a:lnTo>
                    <a:lnTo>
                      <a:pt x="117682" y="911596"/>
                    </a:lnTo>
                    <a:close/>
                    <a:moveTo>
                      <a:pt x="88845" y="903357"/>
                    </a:moveTo>
                    <a:lnTo>
                      <a:pt x="94142" y="903357"/>
                    </a:lnTo>
                    <a:lnTo>
                      <a:pt x="92376" y="908653"/>
                    </a:lnTo>
                    <a:lnTo>
                      <a:pt x="88845" y="910419"/>
                    </a:lnTo>
                    <a:lnTo>
                      <a:pt x="87080" y="905122"/>
                    </a:lnTo>
                    <a:close/>
                    <a:moveTo>
                      <a:pt x="120037" y="882172"/>
                    </a:moveTo>
                    <a:lnTo>
                      <a:pt x="123176" y="883741"/>
                    </a:lnTo>
                    <a:lnTo>
                      <a:pt x="124746" y="886880"/>
                    </a:lnTo>
                    <a:lnTo>
                      <a:pt x="120037" y="886880"/>
                    </a:lnTo>
                    <a:lnTo>
                      <a:pt x="115329" y="885310"/>
                    </a:lnTo>
                    <a:close/>
                    <a:moveTo>
                      <a:pt x="102382" y="875110"/>
                    </a:moveTo>
                    <a:lnTo>
                      <a:pt x="108099" y="876455"/>
                    </a:lnTo>
                    <a:lnTo>
                      <a:pt x="110958" y="880490"/>
                    </a:lnTo>
                    <a:lnTo>
                      <a:pt x="112387" y="887215"/>
                    </a:lnTo>
                    <a:lnTo>
                      <a:pt x="112387" y="885870"/>
                    </a:lnTo>
                    <a:lnTo>
                      <a:pt x="113816" y="888560"/>
                    </a:lnTo>
                    <a:lnTo>
                      <a:pt x="120963" y="887215"/>
                    </a:lnTo>
                    <a:lnTo>
                      <a:pt x="120963" y="896631"/>
                    </a:lnTo>
                    <a:lnTo>
                      <a:pt x="122392" y="895285"/>
                    </a:lnTo>
                    <a:lnTo>
                      <a:pt x="120963" y="903356"/>
                    </a:lnTo>
                    <a:lnTo>
                      <a:pt x="118104" y="903356"/>
                    </a:lnTo>
                    <a:lnTo>
                      <a:pt x="116675" y="900666"/>
                    </a:lnTo>
                    <a:lnTo>
                      <a:pt x="112387" y="902011"/>
                    </a:lnTo>
                    <a:lnTo>
                      <a:pt x="105241" y="902011"/>
                    </a:lnTo>
                    <a:lnTo>
                      <a:pt x="100953" y="896631"/>
                    </a:lnTo>
                    <a:lnTo>
                      <a:pt x="86661" y="902011"/>
                    </a:lnTo>
                    <a:lnTo>
                      <a:pt x="82373" y="897976"/>
                    </a:lnTo>
                    <a:lnTo>
                      <a:pt x="90948" y="889905"/>
                    </a:lnTo>
                    <a:lnTo>
                      <a:pt x="96665" y="885870"/>
                    </a:lnTo>
                    <a:lnTo>
                      <a:pt x="100953" y="885870"/>
                    </a:lnTo>
                    <a:lnTo>
                      <a:pt x="100953" y="882172"/>
                    </a:lnTo>
                    <a:lnTo>
                      <a:pt x="101205" y="882172"/>
                    </a:lnTo>
                    <a:lnTo>
                      <a:pt x="100953" y="881165"/>
                    </a:lnTo>
                    <a:lnTo>
                      <a:pt x="100953" y="880490"/>
                    </a:lnTo>
                    <a:close/>
                    <a:moveTo>
                      <a:pt x="99439" y="875110"/>
                    </a:moveTo>
                    <a:lnTo>
                      <a:pt x="100953" y="881165"/>
                    </a:lnTo>
                    <a:lnTo>
                      <a:pt x="100953" y="882172"/>
                    </a:lnTo>
                    <a:lnTo>
                      <a:pt x="97674" y="882172"/>
                    </a:lnTo>
                    <a:lnTo>
                      <a:pt x="94143" y="877935"/>
                    </a:lnTo>
                    <a:close/>
                    <a:moveTo>
                      <a:pt x="117682" y="872757"/>
                    </a:moveTo>
                    <a:lnTo>
                      <a:pt x="122978" y="875111"/>
                    </a:lnTo>
                    <a:lnTo>
                      <a:pt x="123849" y="878011"/>
                    </a:lnTo>
                    <a:lnTo>
                      <a:pt x="124599" y="881043"/>
                    </a:lnTo>
                    <a:lnTo>
                      <a:pt x="121213" y="882172"/>
                    </a:lnTo>
                    <a:lnTo>
                      <a:pt x="122978" y="878641"/>
                    </a:lnTo>
                    <a:lnTo>
                      <a:pt x="117682" y="876287"/>
                    </a:lnTo>
                    <a:close/>
                    <a:moveTo>
                      <a:pt x="90611" y="872757"/>
                    </a:moveTo>
                    <a:lnTo>
                      <a:pt x="94142" y="877465"/>
                    </a:lnTo>
                    <a:lnTo>
                      <a:pt x="90611" y="877465"/>
                    </a:lnTo>
                    <a:lnTo>
                      <a:pt x="87080" y="874326"/>
                    </a:lnTo>
                    <a:close/>
                    <a:moveTo>
                      <a:pt x="105912" y="868049"/>
                    </a:moveTo>
                    <a:lnTo>
                      <a:pt x="105912" y="871187"/>
                    </a:lnTo>
                    <a:lnTo>
                      <a:pt x="104146" y="872757"/>
                    </a:lnTo>
                    <a:lnTo>
                      <a:pt x="98850" y="869618"/>
                    </a:lnTo>
                    <a:close/>
                    <a:moveTo>
                      <a:pt x="113563" y="865695"/>
                    </a:moveTo>
                    <a:lnTo>
                      <a:pt x="115329" y="877465"/>
                    </a:lnTo>
                    <a:lnTo>
                      <a:pt x="108267" y="873541"/>
                    </a:lnTo>
                    <a:lnTo>
                      <a:pt x="108267" y="868310"/>
                    </a:lnTo>
                    <a:close/>
                    <a:moveTo>
                      <a:pt x="101205" y="860987"/>
                    </a:moveTo>
                    <a:lnTo>
                      <a:pt x="99636" y="868049"/>
                    </a:lnTo>
                    <a:lnTo>
                      <a:pt x="96497" y="866636"/>
                    </a:lnTo>
                    <a:lnTo>
                      <a:pt x="96497" y="863812"/>
                    </a:lnTo>
                    <a:close/>
                    <a:moveTo>
                      <a:pt x="117682" y="858634"/>
                    </a:moveTo>
                    <a:lnTo>
                      <a:pt x="120056" y="859839"/>
                    </a:lnTo>
                    <a:lnTo>
                      <a:pt x="120821" y="860987"/>
                    </a:lnTo>
                    <a:lnTo>
                      <a:pt x="121574" y="860610"/>
                    </a:lnTo>
                    <a:lnTo>
                      <a:pt x="122978" y="861324"/>
                    </a:lnTo>
                    <a:lnTo>
                      <a:pt x="124744" y="866704"/>
                    </a:lnTo>
                    <a:lnTo>
                      <a:pt x="119447" y="868049"/>
                    </a:lnTo>
                    <a:lnTo>
                      <a:pt x="119447" y="862669"/>
                    </a:lnTo>
                    <a:close/>
                    <a:moveTo>
                      <a:pt x="105128" y="853926"/>
                    </a:moveTo>
                    <a:lnTo>
                      <a:pt x="111406" y="853926"/>
                    </a:lnTo>
                    <a:lnTo>
                      <a:pt x="112976" y="857064"/>
                    </a:lnTo>
                    <a:lnTo>
                      <a:pt x="111406" y="861772"/>
                    </a:lnTo>
                    <a:lnTo>
                      <a:pt x="108267" y="863341"/>
                    </a:lnTo>
                    <a:lnTo>
                      <a:pt x="108267" y="858633"/>
                    </a:lnTo>
                    <a:lnTo>
                      <a:pt x="103559" y="857064"/>
                    </a:lnTo>
                    <a:close/>
                    <a:moveTo>
                      <a:pt x="119251" y="851572"/>
                    </a:moveTo>
                    <a:lnTo>
                      <a:pt x="123960" y="854710"/>
                    </a:lnTo>
                    <a:lnTo>
                      <a:pt x="126024" y="856773"/>
                    </a:lnTo>
                    <a:lnTo>
                      <a:pt x="126529" y="858133"/>
                    </a:lnTo>
                    <a:lnTo>
                      <a:pt x="121574" y="860610"/>
                    </a:lnTo>
                    <a:lnTo>
                      <a:pt x="120056" y="859839"/>
                    </a:lnTo>
                    <a:lnTo>
                      <a:pt x="117682" y="856279"/>
                    </a:lnTo>
                    <a:close/>
                    <a:moveTo>
                      <a:pt x="95908" y="851572"/>
                    </a:moveTo>
                    <a:lnTo>
                      <a:pt x="99439" y="854710"/>
                    </a:lnTo>
                    <a:lnTo>
                      <a:pt x="101205" y="857848"/>
                    </a:lnTo>
                    <a:lnTo>
                      <a:pt x="95908" y="860987"/>
                    </a:lnTo>
                    <a:lnTo>
                      <a:pt x="94143" y="856279"/>
                    </a:lnTo>
                    <a:close/>
                    <a:moveTo>
                      <a:pt x="117094" y="846864"/>
                    </a:moveTo>
                    <a:lnTo>
                      <a:pt x="121542" y="846864"/>
                    </a:lnTo>
                    <a:lnTo>
                      <a:pt x="122025" y="847840"/>
                    </a:lnTo>
                    <a:lnTo>
                      <a:pt x="120625" y="851572"/>
                    </a:lnTo>
                    <a:lnTo>
                      <a:pt x="115329" y="850002"/>
                    </a:lnTo>
                    <a:close/>
                    <a:moveTo>
                      <a:pt x="76095" y="842157"/>
                    </a:moveTo>
                    <a:lnTo>
                      <a:pt x="77664" y="845688"/>
                    </a:lnTo>
                    <a:lnTo>
                      <a:pt x="72956" y="846865"/>
                    </a:lnTo>
                    <a:close/>
                    <a:moveTo>
                      <a:pt x="117684" y="839803"/>
                    </a:moveTo>
                    <a:lnTo>
                      <a:pt x="116506" y="843334"/>
                    </a:lnTo>
                    <a:lnTo>
                      <a:pt x="115329" y="844511"/>
                    </a:lnTo>
                    <a:lnTo>
                      <a:pt x="116506" y="840980"/>
                    </a:lnTo>
                    <a:close/>
                    <a:moveTo>
                      <a:pt x="104735" y="839803"/>
                    </a:moveTo>
                    <a:lnTo>
                      <a:pt x="109149" y="841087"/>
                    </a:lnTo>
                    <a:lnTo>
                      <a:pt x="110620" y="841087"/>
                    </a:lnTo>
                    <a:lnTo>
                      <a:pt x="109149" y="846222"/>
                    </a:lnTo>
                    <a:lnTo>
                      <a:pt x="103264" y="848790"/>
                    </a:lnTo>
                    <a:lnTo>
                      <a:pt x="100321" y="853926"/>
                    </a:lnTo>
                    <a:lnTo>
                      <a:pt x="98850" y="850074"/>
                    </a:lnTo>
                    <a:lnTo>
                      <a:pt x="98850" y="847506"/>
                    </a:lnTo>
                    <a:lnTo>
                      <a:pt x="101792" y="846222"/>
                    </a:lnTo>
                    <a:lnTo>
                      <a:pt x="107677" y="843654"/>
                    </a:lnTo>
                    <a:lnTo>
                      <a:pt x="104735" y="842371"/>
                    </a:lnTo>
                    <a:close/>
                    <a:moveTo>
                      <a:pt x="98850" y="835096"/>
                    </a:moveTo>
                    <a:lnTo>
                      <a:pt x="103558" y="835096"/>
                    </a:lnTo>
                    <a:lnTo>
                      <a:pt x="100419" y="839804"/>
                    </a:lnTo>
                    <a:lnTo>
                      <a:pt x="98850" y="839804"/>
                    </a:lnTo>
                    <a:lnTo>
                      <a:pt x="98850" y="838459"/>
                    </a:lnTo>
                    <a:close/>
                    <a:moveTo>
                      <a:pt x="84726" y="835096"/>
                    </a:moveTo>
                    <a:lnTo>
                      <a:pt x="88963" y="835096"/>
                    </a:lnTo>
                    <a:lnTo>
                      <a:pt x="90375" y="840140"/>
                    </a:lnTo>
                    <a:lnTo>
                      <a:pt x="93200" y="840140"/>
                    </a:lnTo>
                    <a:lnTo>
                      <a:pt x="98850" y="838459"/>
                    </a:lnTo>
                    <a:lnTo>
                      <a:pt x="96025" y="841821"/>
                    </a:lnTo>
                    <a:lnTo>
                      <a:pt x="97437" y="846866"/>
                    </a:lnTo>
                    <a:lnTo>
                      <a:pt x="93200" y="846866"/>
                    </a:lnTo>
                    <a:lnTo>
                      <a:pt x="87551" y="843503"/>
                    </a:lnTo>
                    <a:close/>
                    <a:moveTo>
                      <a:pt x="106854" y="832741"/>
                    </a:moveTo>
                    <a:lnTo>
                      <a:pt x="108267" y="835096"/>
                    </a:lnTo>
                    <a:lnTo>
                      <a:pt x="101205" y="833918"/>
                    </a:lnTo>
                    <a:close/>
                    <a:moveTo>
                      <a:pt x="79234" y="832741"/>
                    </a:moveTo>
                    <a:lnTo>
                      <a:pt x="80019" y="835566"/>
                    </a:lnTo>
                    <a:lnTo>
                      <a:pt x="79234" y="839803"/>
                    </a:lnTo>
                    <a:lnTo>
                      <a:pt x="77664" y="836978"/>
                    </a:lnTo>
                    <a:close/>
                    <a:moveTo>
                      <a:pt x="112975" y="830388"/>
                    </a:moveTo>
                    <a:lnTo>
                      <a:pt x="117212" y="830388"/>
                    </a:lnTo>
                    <a:lnTo>
                      <a:pt x="120037" y="834625"/>
                    </a:lnTo>
                    <a:lnTo>
                      <a:pt x="117212" y="834625"/>
                    </a:lnTo>
                    <a:lnTo>
                      <a:pt x="114387" y="837450"/>
                    </a:lnTo>
                    <a:lnTo>
                      <a:pt x="112975" y="836037"/>
                    </a:lnTo>
                    <a:lnTo>
                      <a:pt x="115800" y="834625"/>
                    </a:lnTo>
                    <a:close/>
                    <a:moveTo>
                      <a:pt x="82373" y="828034"/>
                    </a:moveTo>
                    <a:lnTo>
                      <a:pt x="89435" y="830388"/>
                    </a:lnTo>
                    <a:lnTo>
                      <a:pt x="86610" y="832742"/>
                    </a:lnTo>
                    <a:lnTo>
                      <a:pt x="82373" y="832742"/>
                    </a:lnTo>
                    <a:close/>
                    <a:moveTo>
                      <a:pt x="95320" y="825681"/>
                    </a:moveTo>
                    <a:lnTo>
                      <a:pt x="101205" y="830389"/>
                    </a:lnTo>
                    <a:lnTo>
                      <a:pt x="99734" y="831566"/>
                    </a:lnTo>
                    <a:lnTo>
                      <a:pt x="95320" y="832743"/>
                    </a:lnTo>
                    <a:lnTo>
                      <a:pt x="89435" y="830389"/>
                    </a:lnTo>
                    <a:lnTo>
                      <a:pt x="93849" y="830389"/>
                    </a:lnTo>
                    <a:close/>
                    <a:moveTo>
                      <a:pt x="92573" y="820973"/>
                    </a:moveTo>
                    <a:lnTo>
                      <a:pt x="94143" y="820973"/>
                    </a:lnTo>
                    <a:lnTo>
                      <a:pt x="94143" y="825681"/>
                    </a:lnTo>
                    <a:lnTo>
                      <a:pt x="91788" y="824111"/>
                    </a:lnTo>
                    <a:close/>
                    <a:moveTo>
                      <a:pt x="81783" y="818618"/>
                    </a:moveTo>
                    <a:lnTo>
                      <a:pt x="87080" y="821443"/>
                    </a:lnTo>
                    <a:lnTo>
                      <a:pt x="83549" y="825680"/>
                    </a:lnTo>
                    <a:lnTo>
                      <a:pt x="80018" y="822855"/>
                    </a:lnTo>
                    <a:close/>
                    <a:moveTo>
                      <a:pt x="98850" y="813911"/>
                    </a:moveTo>
                    <a:lnTo>
                      <a:pt x="101205" y="815323"/>
                    </a:lnTo>
                    <a:lnTo>
                      <a:pt x="98850" y="820973"/>
                    </a:lnTo>
                    <a:lnTo>
                      <a:pt x="98850" y="816736"/>
                    </a:lnTo>
                    <a:close/>
                    <a:moveTo>
                      <a:pt x="109444" y="811558"/>
                    </a:moveTo>
                    <a:lnTo>
                      <a:pt x="111798" y="813127"/>
                    </a:lnTo>
                    <a:lnTo>
                      <a:pt x="111798" y="820973"/>
                    </a:lnTo>
                    <a:lnTo>
                      <a:pt x="113534" y="823288"/>
                    </a:lnTo>
                    <a:lnTo>
                      <a:pt x="113534" y="823619"/>
                    </a:lnTo>
                    <a:lnTo>
                      <a:pt x="115168" y="825681"/>
                    </a:lnTo>
                    <a:lnTo>
                      <a:pt x="111798" y="825681"/>
                    </a:lnTo>
                    <a:lnTo>
                      <a:pt x="110621" y="819404"/>
                    </a:lnTo>
                    <a:lnTo>
                      <a:pt x="108267" y="816265"/>
                    </a:lnTo>
                    <a:close/>
                    <a:moveTo>
                      <a:pt x="89434" y="811558"/>
                    </a:moveTo>
                    <a:lnTo>
                      <a:pt x="89434" y="813913"/>
                    </a:lnTo>
                    <a:lnTo>
                      <a:pt x="84726" y="813913"/>
                    </a:lnTo>
                    <a:lnTo>
                      <a:pt x="86295" y="812343"/>
                    </a:lnTo>
                    <a:close/>
                    <a:moveTo>
                      <a:pt x="63560" y="805086"/>
                    </a:moveTo>
                    <a:lnTo>
                      <a:pt x="68268" y="805086"/>
                    </a:lnTo>
                    <a:lnTo>
                      <a:pt x="68268" y="807441"/>
                    </a:lnTo>
                    <a:lnTo>
                      <a:pt x="63560" y="806656"/>
                    </a:lnTo>
                    <a:close/>
                    <a:moveTo>
                      <a:pt x="94162" y="750942"/>
                    </a:moveTo>
                    <a:lnTo>
                      <a:pt x="94979" y="750942"/>
                    </a:lnTo>
                    <a:lnTo>
                      <a:pt x="98116" y="755692"/>
                    </a:lnTo>
                    <a:lnTo>
                      <a:pt x="98870" y="757595"/>
                    </a:lnTo>
                    <a:lnTo>
                      <a:pt x="98870" y="758004"/>
                    </a:lnTo>
                    <a:lnTo>
                      <a:pt x="94162" y="755650"/>
                    </a:lnTo>
                    <a:close/>
                    <a:moveTo>
                      <a:pt x="88649" y="748004"/>
                    </a:moveTo>
                    <a:lnTo>
                      <a:pt x="91788" y="750358"/>
                    </a:lnTo>
                    <a:lnTo>
                      <a:pt x="91788" y="752712"/>
                    </a:lnTo>
                    <a:lnTo>
                      <a:pt x="87080" y="752712"/>
                    </a:lnTo>
                    <a:close/>
                    <a:moveTo>
                      <a:pt x="86105" y="744949"/>
                    </a:moveTo>
                    <a:lnTo>
                      <a:pt x="87081" y="746121"/>
                    </a:lnTo>
                    <a:lnTo>
                      <a:pt x="84727" y="750358"/>
                    </a:lnTo>
                    <a:lnTo>
                      <a:pt x="82962" y="747181"/>
                    </a:lnTo>
                    <a:lnTo>
                      <a:pt x="84274" y="745962"/>
                    </a:lnTo>
                    <a:close/>
                    <a:moveTo>
                      <a:pt x="16820" y="0"/>
                    </a:moveTo>
                    <a:lnTo>
                      <a:pt x="22426" y="15566"/>
                    </a:lnTo>
                    <a:lnTo>
                      <a:pt x="28033" y="15566"/>
                    </a:lnTo>
                    <a:lnTo>
                      <a:pt x="36443" y="45285"/>
                    </a:lnTo>
                    <a:lnTo>
                      <a:pt x="47656" y="56606"/>
                    </a:lnTo>
                    <a:lnTo>
                      <a:pt x="43451" y="66512"/>
                    </a:lnTo>
                    <a:lnTo>
                      <a:pt x="47656" y="75003"/>
                    </a:lnTo>
                    <a:lnTo>
                      <a:pt x="43451" y="77833"/>
                    </a:lnTo>
                    <a:lnTo>
                      <a:pt x="42050" y="77833"/>
                    </a:lnTo>
                    <a:lnTo>
                      <a:pt x="46255" y="91985"/>
                    </a:lnTo>
                    <a:lnTo>
                      <a:pt x="47656" y="91985"/>
                    </a:lnTo>
                    <a:cubicBezTo>
                      <a:pt x="47656" y="91985"/>
                      <a:pt x="54664" y="93400"/>
                      <a:pt x="53263" y="94815"/>
                    </a:cubicBezTo>
                    <a:cubicBezTo>
                      <a:pt x="53263" y="96230"/>
                      <a:pt x="53263" y="96230"/>
                      <a:pt x="53263" y="96230"/>
                    </a:cubicBezTo>
                    <a:cubicBezTo>
                      <a:pt x="54664" y="97645"/>
                      <a:pt x="51861" y="99060"/>
                      <a:pt x="51861" y="99060"/>
                    </a:cubicBezTo>
                    <a:lnTo>
                      <a:pt x="49058" y="101891"/>
                    </a:lnTo>
                    <a:lnTo>
                      <a:pt x="51861" y="104721"/>
                    </a:lnTo>
                    <a:cubicBezTo>
                      <a:pt x="51861" y="104721"/>
                      <a:pt x="54664" y="106136"/>
                      <a:pt x="57468" y="108967"/>
                    </a:cubicBezTo>
                    <a:cubicBezTo>
                      <a:pt x="58869" y="110382"/>
                      <a:pt x="60271" y="111797"/>
                      <a:pt x="60271" y="111797"/>
                    </a:cubicBezTo>
                    <a:cubicBezTo>
                      <a:pt x="61673" y="113212"/>
                      <a:pt x="61673" y="114627"/>
                      <a:pt x="61673" y="114627"/>
                    </a:cubicBezTo>
                    <a:cubicBezTo>
                      <a:pt x="61673" y="114627"/>
                      <a:pt x="61673" y="114627"/>
                      <a:pt x="61673" y="116042"/>
                    </a:cubicBezTo>
                    <a:cubicBezTo>
                      <a:pt x="61673" y="121703"/>
                      <a:pt x="67279" y="137270"/>
                      <a:pt x="67279" y="137270"/>
                    </a:cubicBezTo>
                    <a:cubicBezTo>
                      <a:pt x="68681" y="137270"/>
                      <a:pt x="72886" y="147176"/>
                      <a:pt x="74288" y="148591"/>
                    </a:cubicBezTo>
                    <a:cubicBezTo>
                      <a:pt x="74288" y="151421"/>
                      <a:pt x="75689" y="162742"/>
                      <a:pt x="75689" y="162742"/>
                    </a:cubicBezTo>
                    <a:lnTo>
                      <a:pt x="75689" y="165573"/>
                    </a:lnTo>
                    <a:lnTo>
                      <a:pt x="96714" y="162742"/>
                    </a:lnTo>
                    <a:lnTo>
                      <a:pt x="102321" y="169818"/>
                    </a:lnTo>
                    <a:lnTo>
                      <a:pt x="99517" y="183970"/>
                    </a:lnTo>
                    <a:cubicBezTo>
                      <a:pt x="99517" y="183970"/>
                      <a:pt x="99517" y="188215"/>
                      <a:pt x="99517" y="192461"/>
                    </a:cubicBezTo>
                    <a:cubicBezTo>
                      <a:pt x="98116" y="193876"/>
                      <a:pt x="98116" y="196706"/>
                      <a:pt x="98116" y="198121"/>
                    </a:cubicBezTo>
                    <a:cubicBezTo>
                      <a:pt x="98116" y="199536"/>
                      <a:pt x="96714" y="199536"/>
                      <a:pt x="96714" y="199536"/>
                    </a:cubicBezTo>
                    <a:cubicBezTo>
                      <a:pt x="91108" y="200952"/>
                      <a:pt x="79894" y="209442"/>
                      <a:pt x="74288" y="213688"/>
                    </a:cubicBezTo>
                    <a:cubicBezTo>
                      <a:pt x="71484" y="216518"/>
                      <a:pt x="67279" y="217933"/>
                      <a:pt x="65878" y="223594"/>
                    </a:cubicBezTo>
                    <a:cubicBezTo>
                      <a:pt x="65878" y="225009"/>
                      <a:pt x="67279" y="227839"/>
                      <a:pt x="70083" y="229255"/>
                    </a:cubicBezTo>
                    <a:cubicBezTo>
                      <a:pt x="71484" y="230670"/>
                      <a:pt x="71484" y="230670"/>
                      <a:pt x="71484" y="230670"/>
                    </a:cubicBezTo>
                    <a:cubicBezTo>
                      <a:pt x="71484" y="232085"/>
                      <a:pt x="68681" y="234915"/>
                      <a:pt x="68681" y="240576"/>
                    </a:cubicBezTo>
                    <a:cubicBezTo>
                      <a:pt x="68681" y="240576"/>
                      <a:pt x="68681" y="241991"/>
                      <a:pt x="68681" y="241991"/>
                    </a:cubicBezTo>
                    <a:cubicBezTo>
                      <a:pt x="70083" y="250482"/>
                      <a:pt x="78493" y="260388"/>
                      <a:pt x="78493" y="263218"/>
                    </a:cubicBezTo>
                    <a:cubicBezTo>
                      <a:pt x="78493" y="263218"/>
                      <a:pt x="78493" y="263218"/>
                      <a:pt x="78493" y="264633"/>
                    </a:cubicBezTo>
                    <a:cubicBezTo>
                      <a:pt x="78493" y="264633"/>
                      <a:pt x="72886" y="267464"/>
                      <a:pt x="72886" y="273124"/>
                    </a:cubicBezTo>
                    <a:cubicBezTo>
                      <a:pt x="72886" y="275955"/>
                      <a:pt x="72886" y="277370"/>
                      <a:pt x="75689" y="280200"/>
                    </a:cubicBezTo>
                    <a:cubicBezTo>
                      <a:pt x="78493" y="283030"/>
                      <a:pt x="81296" y="285861"/>
                      <a:pt x="84099" y="287276"/>
                    </a:cubicBezTo>
                    <a:cubicBezTo>
                      <a:pt x="85501" y="288691"/>
                      <a:pt x="86903" y="290106"/>
                      <a:pt x="86903" y="290106"/>
                    </a:cubicBezTo>
                    <a:cubicBezTo>
                      <a:pt x="86903" y="290106"/>
                      <a:pt x="86903" y="290106"/>
                      <a:pt x="85501" y="291521"/>
                    </a:cubicBezTo>
                    <a:cubicBezTo>
                      <a:pt x="82698" y="294352"/>
                      <a:pt x="82698" y="292936"/>
                      <a:pt x="79894" y="292936"/>
                    </a:cubicBezTo>
                    <a:cubicBezTo>
                      <a:pt x="77091" y="292936"/>
                      <a:pt x="74288" y="294352"/>
                      <a:pt x="72886" y="300012"/>
                    </a:cubicBezTo>
                    <a:cubicBezTo>
                      <a:pt x="70083" y="307088"/>
                      <a:pt x="67279" y="319824"/>
                      <a:pt x="61673" y="329730"/>
                    </a:cubicBezTo>
                    <a:cubicBezTo>
                      <a:pt x="58869" y="333976"/>
                      <a:pt x="58869" y="338221"/>
                      <a:pt x="58869" y="341052"/>
                    </a:cubicBezTo>
                    <a:cubicBezTo>
                      <a:pt x="58869" y="343882"/>
                      <a:pt x="58869" y="346712"/>
                      <a:pt x="58869" y="348127"/>
                    </a:cubicBezTo>
                    <a:cubicBezTo>
                      <a:pt x="58869" y="350958"/>
                      <a:pt x="58869" y="352373"/>
                      <a:pt x="57468" y="353788"/>
                    </a:cubicBezTo>
                    <a:cubicBezTo>
                      <a:pt x="54664" y="356618"/>
                      <a:pt x="54664" y="360864"/>
                      <a:pt x="54664" y="363694"/>
                    </a:cubicBezTo>
                    <a:cubicBezTo>
                      <a:pt x="54664" y="367940"/>
                      <a:pt x="54664" y="370770"/>
                      <a:pt x="56066" y="373600"/>
                    </a:cubicBezTo>
                    <a:cubicBezTo>
                      <a:pt x="58869" y="380676"/>
                      <a:pt x="64476" y="384921"/>
                      <a:pt x="64476" y="389167"/>
                    </a:cubicBezTo>
                    <a:cubicBezTo>
                      <a:pt x="64476" y="389167"/>
                      <a:pt x="64476" y="390582"/>
                      <a:pt x="63074" y="391997"/>
                    </a:cubicBezTo>
                    <a:cubicBezTo>
                      <a:pt x="63074" y="393412"/>
                      <a:pt x="61673" y="393412"/>
                      <a:pt x="61673" y="394828"/>
                    </a:cubicBezTo>
                    <a:cubicBezTo>
                      <a:pt x="61673" y="394828"/>
                      <a:pt x="61673" y="394828"/>
                      <a:pt x="60271" y="394828"/>
                    </a:cubicBezTo>
                    <a:cubicBezTo>
                      <a:pt x="58869" y="394828"/>
                      <a:pt x="57468" y="396243"/>
                      <a:pt x="57468" y="399073"/>
                    </a:cubicBezTo>
                    <a:cubicBezTo>
                      <a:pt x="56066" y="400488"/>
                      <a:pt x="56066" y="404734"/>
                      <a:pt x="56066" y="407564"/>
                    </a:cubicBezTo>
                    <a:cubicBezTo>
                      <a:pt x="56066" y="410394"/>
                      <a:pt x="56066" y="414640"/>
                      <a:pt x="56066" y="416055"/>
                    </a:cubicBezTo>
                    <a:cubicBezTo>
                      <a:pt x="56066" y="417470"/>
                      <a:pt x="56066" y="418885"/>
                      <a:pt x="56066" y="418885"/>
                    </a:cubicBezTo>
                    <a:cubicBezTo>
                      <a:pt x="54664" y="421715"/>
                      <a:pt x="54664" y="427376"/>
                      <a:pt x="54664" y="433037"/>
                    </a:cubicBezTo>
                    <a:cubicBezTo>
                      <a:pt x="54664" y="433037"/>
                      <a:pt x="54664" y="434452"/>
                      <a:pt x="54664" y="435867"/>
                    </a:cubicBezTo>
                    <a:cubicBezTo>
                      <a:pt x="54664" y="442943"/>
                      <a:pt x="61673" y="447188"/>
                      <a:pt x="61673" y="447188"/>
                    </a:cubicBezTo>
                    <a:cubicBezTo>
                      <a:pt x="63074" y="448603"/>
                      <a:pt x="64476" y="450018"/>
                      <a:pt x="65878" y="450018"/>
                    </a:cubicBezTo>
                    <a:cubicBezTo>
                      <a:pt x="65878" y="450018"/>
                      <a:pt x="65878" y="451434"/>
                      <a:pt x="65878" y="452849"/>
                    </a:cubicBezTo>
                    <a:cubicBezTo>
                      <a:pt x="65878" y="454264"/>
                      <a:pt x="65878" y="455679"/>
                      <a:pt x="67279" y="458509"/>
                    </a:cubicBezTo>
                    <a:cubicBezTo>
                      <a:pt x="70083" y="464170"/>
                      <a:pt x="75689" y="469831"/>
                      <a:pt x="75689" y="471246"/>
                    </a:cubicBezTo>
                    <a:cubicBezTo>
                      <a:pt x="78493" y="475491"/>
                      <a:pt x="81296" y="476906"/>
                      <a:pt x="81296" y="476906"/>
                    </a:cubicBezTo>
                    <a:cubicBezTo>
                      <a:pt x="81296" y="476906"/>
                      <a:pt x="81296" y="476906"/>
                      <a:pt x="79894" y="478322"/>
                    </a:cubicBezTo>
                    <a:cubicBezTo>
                      <a:pt x="78493" y="481152"/>
                      <a:pt x="78493" y="482567"/>
                      <a:pt x="78493" y="483982"/>
                    </a:cubicBezTo>
                    <a:cubicBezTo>
                      <a:pt x="78493" y="486812"/>
                      <a:pt x="79894" y="488228"/>
                      <a:pt x="81296" y="489643"/>
                    </a:cubicBezTo>
                    <a:cubicBezTo>
                      <a:pt x="81296" y="489643"/>
                      <a:pt x="82698" y="491058"/>
                      <a:pt x="82698" y="491058"/>
                    </a:cubicBezTo>
                    <a:cubicBezTo>
                      <a:pt x="84099" y="489643"/>
                      <a:pt x="86903" y="489643"/>
                      <a:pt x="88304" y="489643"/>
                    </a:cubicBezTo>
                    <a:cubicBezTo>
                      <a:pt x="88304" y="489643"/>
                      <a:pt x="86903" y="491058"/>
                      <a:pt x="86903" y="492473"/>
                    </a:cubicBezTo>
                    <a:cubicBezTo>
                      <a:pt x="88304" y="498134"/>
                      <a:pt x="88304" y="505209"/>
                      <a:pt x="91108" y="510870"/>
                    </a:cubicBezTo>
                    <a:cubicBezTo>
                      <a:pt x="92509" y="513700"/>
                      <a:pt x="93911" y="516531"/>
                      <a:pt x="93911" y="517946"/>
                    </a:cubicBezTo>
                    <a:cubicBezTo>
                      <a:pt x="92509" y="519361"/>
                      <a:pt x="89706" y="523606"/>
                      <a:pt x="88304" y="529267"/>
                    </a:cubicBezTo>
                    <a:cubicBezTo>
                      <a:pt x="86903" y="534928"/>
                      <a:pt x="85501" y="539173"/>
                      <a:pt x="85501" y="542003"/>
                    </a:cubicBezTo>
                    <a:cubicBezTo>
                      <a:pt x="85501" y="542003"/>
                      <a:pt x="85501" y="543419"/>
                      <a:pt x="85501" y="543419"/>
                    </a:cubicBezTo>
                    <a:cubicBezTo>
                      <a:pt x="85501" y="543419"/>
                      <a:pt x="85501" y="543419"/>
                      <a:pt x="85501" y="544834"/>
                    </a:cubicBezTo>
                    <a:cubicBezTo>
                      <a:pt x="84099" y="544834"/>
                      <a:pt x="84099" y="546249"/>
                      <a:pt x="84099" y="546249"/>
                    </a:cubicBezTo>
                    <a:cubicBezTo>
                      <a:pt x="84099" y="549079"/>
                      <a:pt x="85501" y="550494"/>
                      <a:pt x="86903" y="553325"/>
                    </a:cubicBezTo>
                    <a:cubicBezTo>
                      <a:pt x="92509" y="561816"/>
                      <a:pt x="99517" y="570307"/>
                      <a:pt x="99517" y="573137"/>
                    </a:cubicBezTo>
                    <a:cubicBezTo>
                      <a:pt x="99517" y="573137"/>
                      <a:pt x="99517" y="573137"/>
                      <a:pt x="98116" y="573137"/>
                    </a:cubicBezTo>
                    <a:cubicBezTo>
                      <a:pt x="96714" y="575967"/>
                      <a:pt x="84099" y="581628"/>
                      <a:pt x="84099" y="594364"/>
                    </a:cubicBezTo>
                    <a:cubicBezTo>
                      <a:pt x="84099" y="595779"/>
                      <a:pt x="84099" y="597194"/>
                      <a:pt x="84099" y="598610"/>
                    </a:cubicBezTo>
                    <a:cubicBezTo>
                      <a:pt x="86903" y="611346"/>
                      <a:pt x="88304" y="621252"/>
                      <a:pt x="95313" y="631158"/>
                    </a:cubicBezTo>
                    <a:cubicBezTo>
                      <a:pt x="100919" y="641064"/>
                      <a:pt x="106526" y="649555"/>
                      <a:pt x="106526" y="650970"/>
                    </a:cubicBezTo>
                    <a:cubicBezTo>
                      <a:pt x="106526" y="652385"/>
                      <a:pt x="106526" y="652385"/>
                      <a:pt x="106526" y="652385"/>
                    </a:cubicBezTo>
                    <a:cubicBezTo>
                      <a:pt x="107927" y="653801"/>
                      <a:pt x="98116" y="655216"/>
                      <a:pt x="98116" y="663707"/>
                    </a:cubicBezTo>
                    <a:cubicBezTo>
                      <a:pt x="98116" y="663707"/>
                      <a:pt x="98116" y="665122"/>
                      <a:pt x="98116" y="665122"/>
                    </a:cubicBezTo>
                    <a:cubicBezTo>
                      <a:pt x="98116" y="670782"/>
                      <a:pt x="100919" y="676443"/>
                      <a:pt x="100919" y="677858"/>
                    </a:cubicBezTo>
                    <a:cubicBezTo>
                      <a:pt x="100919" y="679273"/>
                      <a:pt x="100919" y="679273"/>
                      <a:pt x="100919" y="679273"/>
                    </a:cubicBezTo>
                    <a:cubicBezTo>
                      <a:pt x="99517" y="680688"/>
                      <a:pt x="98116" y="682104"/>
                      <a:pt x="98116" y="684934"/>
                    </a:cubicBezTo>
                    <a:cubicBezTo>
                      <a:pt x="98116" y="687764"/>
                      <a:pt x="98116" y="690595"/>
                      <a:pt x="100919" y="692010"/>
                    </a:cubicBezTo>
                    <a:cubicBezTo>
                      <a:pt x="100919" y="693425"/>
                      <a:pt x="100919" y="694840"/>
                      <a:pt x="100919" y="694840"/>
                    </a:cubicBezTo>
                    <a:cubicBezTo>
                      <a:pt x="102321" y="694840"/>
                      <a:pt x="100919" y="697670"/>
                      <a:pt x="100919" y="700501"/>
                    </a:cubicBezTo>
                    <a:cubicBezTo>
                      <a:pt x="100919" y="703331"/>
                      <a:pt x="102321" y="706161"/>
                      <a:pt x="103722" y="707576"/>
                    </a:cubicBezTo>
                    <a:cubicBezTo>
                      <a:pt x="103722" y="707576"/>
                      <a:pt x="105124" y="707576"/>
                      <a:pt x="105124" y="708992"/>
                    </a:cubicBezTo>
                    <a:cubicBezTo>
                      <a:pt x="103722" y="708992"/>
                      <a:pt x="102321" y="711822"/>
                      <a:pt x="102321" y="716067"/>
                    </a:cubicBezTo>
                    <a:cubicBezTo>
                      <a:pt x="102321" y="717482"/>
                      <a:pt x="102321" y="718898"/>
                      <a:pt x="102321" y="720313"/>
                    </a:cubicBezTo>
                    <a:cubicBezTo>
                      <a:pt x="105124" y="725973"/>
                      <a:pt x="105124" y="733049"/>
                      <a:pt x="110731" y="741540"/>
                    </a:cubicBezTo>
                    <a:cubicBezTo>
                      <a:pt x="113534" y="747201"/>
                      <a:pt x="119141" y="755692"/>
                      <a:pt x="120542" y="757107"/>
                    </a:cubicBezTo>
                    <a:cubicBezTo>
                      <a:pt x="119141" y="757107"/>
                      <a:pt x="113534" y="758522"/>
                      <a:pt x="113534" y="764182"/>
                    </a:cubicBezTo>
                    <a:cubicBezTo>
                      <a:pt x="113534" y="765598"/>
                      <a:pt x="113534" y="767013"/>
                      <a:pt x="113534" y="768428"/>
                    </a:cubicBezTo>
                    <a:cubicBezTo>
                      <a:pt x="117739" y="776919"/>
                      <a:pt x="119141" y="776919"/>
                      <a:pt x="121944" y="785410"/>
                    </a:cubicBezTo>
                    <a:cubicBezTo>
                      <a:pt x="123346" y="791070"/>
                      <a:pt x="127551" y="792486"/>
                      <a:pt x="130354" y="793901"/>
                    </a:cubicBezTo>
                    <a:cubicBezTo>
                      <a:pt x="131756" y="793901"/>
                      <a:pt x="131756" y="793901"/>
                      <a:pt x="133157" y="795316"/>
                    </a:cubicBezTo>
                    <a:cubicBezTo>
                      <a:pt x="133157" y="796731"/>
                      <a:pt x="130354" y="799561"/>
                      <a:pt x="130354" y="802392"/>
                    </a:cubicBezTo>
                    <a:cubicBezTo>
                      <a:pt x="130354" y="803807"/>
                      <a:pt x="130354" y="805222"/>
                      <a:pt x="131756" y="805222"/>
                    </a:cubicBezTo>
                    <a:cubicBezTo>
                      <a:pt x="133157" y="806637"/>
                      <a:pt x="134559" y="806637"/>
                      <a:pt x="135961" y="806637"/>
                    </a:cubicBezTo>
                    <a:cubicBezTo>
                      <a:pt x="137362" y="806637"/>
                      <a:pt x="137362" y="806637"/>
                      <a:pt x="138764" y="806637"/>
                    </a:cubicBezTo>
                    <a:cubicBezTo>
                      <a:pt x="140166" y="806637"/>
                      <a:pt x="138764" y="806637"/>
                      <a:pt x="140166" y="808052"/>
                    </a:cubicBezTo>
                    <a:cubicBezTo>
                      <a:pt x="141567" y="812298"/>
                      <a:pt x="140166" y="816543"/>
                      <a:pt x="142969" y="819373"/>
                    </a:cubicBezTo>
                    <a:cubicBezTo>
                      <a:pt x="142969" y="820789"/>
                      <a:pt x="142969" y="822204"/>
                      <a:pt x="142969" y="825034"/>
                    </a:cubicBezTo>
                    <a:cubicBezTo>
                      <a:pt x="142969" y="826449"/>
                      <a:pt x="142969" y="829280"/>
                      <a:pt x="144370" y="830695"/>
                    </a:cubicBezTo>
                    <a:cubicBezTo>
                      <a:pt x="147174" y="834940"/>
                      <a:pt x="152780" y="833525"/>
                      <a:pt x="156985" y="833525"/>
                    </a:cubicBezTo>
                    <a:cubicBezTo>
                      <a:pt x="159789" y="834940"/>
                      <a:pt x="161190" y="834940"/>
                      <a:pt x="162592" y="834940"/>
                    </a:cubicBezTo>
                    <a:cubicBezTo>
                      <a:pt x="162592" y="834940"/>
                      <a:pt x="163994" y="834940"/>
                      <a:pt x="163994" y="834940"/>
                    </a:cubicBezTo>
                    <a:cubicBezTo>
                      <a:pt x="163994" y="836355"/>
                      <a:pt x="163994" y="837770"/>
                      <a:pt x="163994" y="837770"/>
                    </a:cubicBezTo>
                    <a:cubicBezTo>
                      <a:pt x="163994" y="839186"/>
                      <a:pt x="163994" y="839186"/>
                      <a:pt x="159789" y="840601"/>
                    </a:cubicBezTo>
                    <a:cubicBezTo>
                      <a:pt x="155584" y="840601"/>
                      <a:pt x="152780" y="840601"/>
                      <a:pt x="151379" y="840601"/>
                    </a:cubicBezTo>
                    <a:cubicBezTo>
                      <a:pt x="148575" y="840601"/>
                      <a:pt x="145772" y="840601"/>
                      <a:pt x="144370" y="844846"/>
                    </a:cubicBezTo>
                    <a:cubicBezTo>
                      <a:pt x="144370" y="844846"/>
                      <a:pt x="145772" y="846261"/>
                      <a:pt x="145772" y="846261"/>
                    </a:cubicBezTo>
                    <a:cubicBezTo>
                      <a:pt x="148575" y="850507"/>
                      <a:pt x="154182" y="854752"/>
                      <a:pt x="161190" y="856167"/>
                    </a:cubicBezTo>
                    <a:cubicBezTo>
                      <a:pt x="162592" y="856167"/>
                      <a:pt x="165395" y="856167"/>
                      <a:pt x="166797" y="856167"/>
                    </a:cubicBezTo>
                    <a:cubicBezTo>
                      <a:pt x="166797" y="856167"/>
                      <a:pt x="168199" y="856167"/>
                      <a:pt x="168199" y="856167"/>
                    </a:cubicBezTo>
                    <a:cubicBezTo>
                      <a:pt x="166797" y="858998"/>
                      <a:pt x="161190" y="861828"/>
                      <a:pt x="161190" y="866074"/>
                    </a:cubicBezTo>
                    <a:cubicBezTo>
                      <a:pt x="161190" y="868904"/>
                      <a:pt x="162592" y="870319"/>
                      <a:pt x="163994" y="871734"/>
                    </a:cubicBezTo>
                    <a:cubicBezTo>
                      <a:pt x="165395" y="874564"/>
                      <a:pt x="168199" y="875980"/>
                      <a:pt x="169600" y="877395"/>
                    </a:cubicBezTo>
                    <a:cubicBezTo>
                      <a:pt x="169600" y="878810"/>
                      <a:pt x="169600" y="878810"/>
                      <a:pt x="169600" y="878810"/>
                    </a:cubicBezTo>
                    <a:cubicBezTo>
                      <a:pt x="168199" y="878810"/>
                      <a:pt x="165395" y="880225"/>
                      <a:pt x="165395" y="883055"/>
                    </a:cubicBezTo>
                    <a:cubicBezTo>
                      <a:pt x="165395" y="884471"/>
                      <a:pt x="166797" y="885886"/>
                      <a:pt x="168199" y="888716"/>
                    </a:cubicBezTo>
                    <a:cubicBezTo>
                      <a:pt x="172404" y="894377"/>
                      <a:pt x="173805" y="895792"/>
                      <a:pt x="175207" y="898622"/>
                    </a:cubicBezTo>
                    <a:cubicBezTo>
                      <a:pt x="175207" y="898622"/>
                      <a:pt x="175207" y="898622"/>
                      <a:pt x="175207" y="900037"/>
                    </a:cubicBezTo>
                    <a:cubicBezTo>
                      <a:pt x="175207" y="900037"/>
                      <a:pt x="172404" y="902868"/>
                      <a:pt x="172404" y="907113"/>
                    </a:cubicBezTo>
                    <a:cubicBezTo>
                      <a:pt x="172404" y="908528"/>
                      <a:pt x="173805" y="909943"/>
                      <a:pt x="173805" y="911358"/>
                    </a:cubicBezTo>
                    <a:cubicBezTo>
                      <a:pt x="175207" y="914189"/>
                      <a:pt x="178010" y="915604"/>
                      <a:pt x="179412" y="917019"/>
                    </a:cubicBezTo>
                    <a:cubicBezTo>
                      <a:pt x="178010" y="917019"/>
                      <a:pt x="176609" y="917019"/>
                      <a:pt x="175207" y="917019"/>
                    </a:cubicBezTo>
                    <a:cubicBezTo>
                      <a:pt x="173805" y="918434"/>
                      <a:pt x="171002" y="921265"/>
                      <a:pt x="171002" y="925510"/>
                    </a:cubicBezTo>
                    <a:cubicBezTo>
                      <a:pt x="171002" y="925510"/>
                      <a:pt x="171002" y="926925"/>
                      <a:pt x="171002" y="929755"/>
                    </a:cubicBezTo>
                    <a:cubicBezTo>
                      <a:pt x="172404" y="939661"/>
                      <a:pt x="175207" y="946737"/>
                      <a:pt x="178010" y="949568"/>
                    </a:cubicBezTo>
                    <a:cubicBezTo>
                      <a:pt x="178010" y="950983"/>
                      <a:pt x="176609" y="952398"/>
                      <a:pt x="176609" y="953813"/>
                    </a:cubicBezTo>
                    <a:cubicBezTo>
                      <a:pt x="176609" y="953813"/>
                      <a:pt x="178010" y="955228"/>
                      <a:pt x="178010" y="956643"/>
                    </a:cubicBezTo>
                    <a:cubicBezTo>
                      <a:pt x="178010" y="959474"/>
                      <a:pt x="180814" y="962304"/>
                      <a:pt x="182215" y="963719"/>
                    </a:cubicBezTo>
                    <a:cubicBezTo>
                      <a:pt x="182215" y="965134"/>
                      <a:pt x="182215" y="965134"/>
                      <a:pt x="183617" y="965134"/>
                    </a:cubicBezTo>
                    <a:cubicBezTo>
                      <a:pt x="180814" y="965134"/>
                      <a:pt x="178010" y="965134"/>
                      <a:pt x="176609" y="966549"/>
                    </a:cubicBezTo>
                    <a:cubicBezTo>
                      <a:pt x="175207" y="966549"/>
                      <a:pt x="172404" y="969380"/>
                      <a:pt x="172404" y="972210"/>
                    </a:cubicBezTo>
                    <a:cubicBezTo>
                      <a:pt x="172404" y="972210"/>
                      <a:pt x="172404" y="973625"/>
                      <a:pt x="172404" y="975040"/>
                    </a:cubicBezTo>
                    <a:cubicBezTo>
                      <a:pt x="172404" y="977871"/>
                      <a:pt x="169600" y="979286"/>
                      <a:pt x="169600" y="979286"/>
                    </a:cubicBezTo>
                    <a:lnTo>
                      <a:pt x="165395" y="970795"/>
                    </a:lnTo>
                    <a:lnTo>
                      <a:pt x="156985" y="955228"/>
                    </a:lnTo>
                    <a:lnTo>
                      <a:pt x="151379" y="953813"/>
                    </a:lnTo>
                    <a:lnTo>
                      <a:pt x="141567" y="943907"/>
                    </a:lnTo>
                    <a:cubicBezTo>
                      <a:pt x="141567" y="943907"/>
                      <a:pt x="144370" y="938246"/>
                      <a:pt x="147174" y="938246"/>
                    </a:cubicBezTo>
                    <a:cubicBezTo>
                      <a:pt x="147875" y="938246"/>
                      <a:pt x="147174" y="935770"/>
                      <a:pt x="146298" y="933293"/>
                    </a:cubicBezTo>
                    <a:lnTo>
                      <a:pt x="144724" y="929250"/>
                    </a:lnTo>
                    <a:lnTo>
                      <a:pt x="145931" y="929250"/>
                    </a:lnTo>
                    <a:lnTo>
                      <a:pt x="143900" y="926204"/>
                    </a:lnTo>
                    <a:lnTo>
                      <a:pt x="141567" y="915604"/>
                    </a:lnTo>
                    <a:lnTo>
                      <a:pt x="134559" y="901452"/>
                    </a:lnTo>
                    <a:cubicBezTo>
                      <a:pt x="134559" y="901452"/>
                      <a:pt x="128952" y="894377"/>
                      <a:pt x="126149" y="887301"/>
                    </a:cubicBezTo>
                    <a:lnTo>
                      <a:pt x="124599" y="881043"/>
                    </a:lnTo>
                    <a:lnTo>
                      <a:pt x="124744" y="880995"/>
                    </a:lnTo>
                    <a:lnTo>
                      <a:pt x="123849" y="878011"/>
                    </a:lnTo>
                    <a:lnTo>
                      <a:pt x="123346" y="875980"/>
                    </a:lnTo>
                    <a:cubicBezTo>
                      <a:pt x="123346" y="871734"/>
                      <a:pt x="128952" y="864658"/>
                      <a:pt x="128952" y="864658"/>
                    </a:cubicBezTo>
                    <a:lnTo>
                      <a:pt x="126529" y="858133"/>
                    </a:lnTo>
                    <a:lnTo>
                      <a:pt x="127099" y="857848"/>
                    </a:lnTo>
                    <a:lnTo>
                      <a:pt x="126024" y="856773"/>
                    </a:lnTo>
                    <a:lnTo>
                      <a:pt x="124747" y="853337"/>
                    </a:lnTo>
                    <a:lnTo>
                      <a:pt x="122025" y="847840"/>
                    </a:lnTo>
                    <a:lnTo>
                      <a:pt x="122391" y="846864"/>
                    </a:lnTo>
                    <a:lnTo>
                      <a:pt x="121542" y="846864"/>
                    </a:lnTo>
                    <a:lnTo>
                      <a:pt x="120542" y="844846"/>
                    </a:lnTo>
                    <a:lnTo>
                      <a:pt x="128952" y="837770"/>
                    </a:lnTo>
                    <a:lnTo>
                      <a:pt x="119141" y="830695"/>
                    </a:lnTo>
                    <a:lnTo>
                      <a:pt x="115168" y="825681"/>
                    </a:lnTo>
                    <a:lnTo>
                      <a:pt x="115329" y="825681"/>
                    </a:lnTo>
                    <a:lnTo>
                      <a:pt x="113534" y="823288"/>
                    </a:lnTo>
                    <a:lnTo>
                      <a:pt x="113534" y="813713"/>
                    </a:lnTo>
                    <a:lnTo>
                      <a:pt x="106526" y="800976"/>
                    </a:lnTo>
                    <a:lnTo>
                      <a:pt x="107927" y="789655"/>
                    </a:lnTo>
                    <a:lnTo>
                      <a:pt x="103722" y="783995"/>
                    </a:lnTo>
                    <a:cubicBezTo>
                      <a:pt x="103722" y="783995"/>
                      <a:pt x="105124" y="772673"/>
                      <a:pt x="103722" y="769843"/>
                    </a:cubicBezTo>
                    <a:lnTo>
                      <a:pt x="98870" y="757595"/>
                    </a:lnTo>
                    <a:lnTo>
                      <a:pt x="98870" y="754473"/>
                    </a:lnTo>
                    <a:lnTo>
                      <a:pt x="97301" y="753296"/>
                    </a:lnTo>
                    <a:lnTo>
                      <a:pt x="97301" y="750942"/>
                    </a:lnTo>
                    <a:lnTo>
                      <a:pt x="94979" y="750942"/>
                    </a:lnTo>
                    <a:lnTo>
                      <a:pt x="89706" y="742955"/>
                    </a:lnTo>
                    <a:lnTo>
                      <a:pt x="86105" y="744949"/>
                    </a:lnTo>
                    <a:lnTo>
                      <a:pt x="84727" y="743296"/>
                    </a:lnTo>
                    <a:lnTo>
                      <a:pt x="82373" y="746121"/>
                    </a:lnTo>
                    <a:lnTo>
                      <a:pt x="82962" y="747181"/>
                    </a:lnTo>
                    <a:lnTo>
                      <a:pt x="79894" y="750031"/>
                    </a:lnTo>
                    <a:cubicBezTo>
                      <a:pt x="79894" y="750031"/>
                      <a:pt x="82698" y="762767"/>
                      <a:pt x="85501" y="765598"/>
                    </a:cubicBezTo>
                    <a:cubicBezTo>
                      <a:pt x="88304" y="768428"/>
                      <a:pt x="86903" y="775504"/>
                      <a:pt x="91108" y="781164"/>
                    </a:cubicBezTo>
                    <a:cubicBezTo>
                      <a:pt x="95313" y="786825"/>
                      <a:pt x="88304" y="798146"/>
                      <a:pt x="88304" y="798146"/>
                    </a:cubicBezTo>
                    <a:cubicBezTo>
                      <a:pt x="88304" y="798146"/>
                      <a:pt x="72886" y="799561"/>
                      <a:pt x="70083" y="793901"/>
                    </a:cubicBezTo>
                    <a:cubicBezTo>
                      <a:pt x="68681" y="789655"/>
                      <a:pt x="74288" y="776919"/>
                      <a:pt x="71484" y="771258"/>
                    </a:cubicBezTo>
                    <a:cubicBezTo>
                      <a:pt x="68681" y="765598"/>
                      <a:pt x="63074" y="757107"/>
                      <a:pt x="61673" y="752861"/>
                    </a:cubicBezTo>
                    <a:cubicBezTo>
                      <a:pt x="61673" y="748616"/>
                      <a:pt x="70083" y="748616"/>
                      <a:pt x="70083" y="748616"/>
                    </a:cubicBezTo>
                    <a:cubicBezTo>
                      <a:pt x="70083" y="748616"/>
                      <a:pt x="64476" y="741540"/>
                      <a:pt x="61673" y="737295"/>
                    </a:cubicBezTo>
                    <a:cubicBezTo>
                      <a:pt x="58869" y="733049"/>
                      <a:pt x="56066" y="720313"/>
                      <a:pt x="56066" y="720313"/>
                    </a:cubicBezTo>
                    <a:cubicBezTo>
                      <a:pt x="56066" y="720313"/>
                      <a:pt x="53263" y="703331"/>
                      <a:pt x="53263" y="696255"/>
                    </a:cubicBezTo>
                    <a:cubicBezTo>
                      <a:pt x="53263" y="689179"/>
                      <a:pt x="57468" y="690595"/>
                      <a:pt x="58869" y="683519"/>
                    </a:cubicBezTo>
                    <a:cubicBezTo>
                      <a:pt x="60271" y="676443"/>
                      <a:pt x="50460" y="665122"/>
                      <a:pt x="43451" y="655216"/>
                    </a:cubicBezTo>
                    <a:cubicBezTo>
                      <a:pt x="36443" y="645310"/>
                      <a:pt x="39246" y="642479"/>
                      <a:pt x="36443" y="631158"/>
                    </a:cubicBezTo>
                    <a:cubicBezTo>
                      <a:pt x="32238" y="619837"/>
                      <a:pt x="29435" y="624082"/>
                      <a:pt x="26631" y="609931"/>
                    </a:cubicBezTo>
                    <a:cubicBezTo>
                      <a:pt x="23828" y="595779"/>
                      <a:pt x="30836" y="611346"/>
                      <a:pt x="35041" y="611346"/>
                    </a:cubicBezTo>
                    <a:cubicBezTo>
                      <a:pt x="39246" y="611346"/>
                      <a:pt x="35041" y="601440"/>
                      <a:pt x="35041" y="601440"/>
                    </a:cubicBezTo>
                    <a:cubicBezTo>
                      <a:pt x="35041" y="601440"/>
                      <a:pt x="36443" y="590119"/>
                      <a:pt x="37845" y="590119"/>
                    </a:cubicBezTo>
                    <a:cubicBezTo>
                      <a:pt x="39246" y="588704"/>
                      <a:pt x="37845" y="581628"/>
                      <a:pt x="36443" y="575967"/>
                    </a:cubicBezTo>
                    <a:cubicBezTo>
                      <a:pt x="33640" y="570307"/>
                      <a:pt x="39246" y="564646"/>
                      <a:pt x="37845" y="558985"/>
                    </a:cubicBezTo>
                    <a:cubicBezTo>
                      <a:pt x="36443" y="553325"/>
                      <a:pt x="42050" y="550494"/>
                      <a:pt x="42050" y="550494"/>
                    </a:cubicBezTo>
                    <a:cubicBezTo>
                      <a:pt x="42050" y="550494"/>
                      <a:pt x="43451" y="540588"/>
                      <a:pt x="43451" y="530682"/>
                    </a:cubicBezTo>
                    <a:cubicBezTo>
                      <a:pt x="43451" y="520776"/>
                      <a:pt x="36443" y="522191"/>
                      <a:pt x="35041" y="515116"/>
                    </a:cubicBezTo>
                    <a:cubicBezTo>
                      <a:pt x="32238" y="509455"/>
                      <a:pt x="46255" y="502379"/>
                      <a:pt x="46255" y="500964"/>
                    </a:cubicBezTo>
                    <a:cubicBezTo>
                      <a:pt x="47656" y="498134"/>
                      <a:pt x="40648" y="496719"/>
                      <a:pt x="39246" y="488228"/>
                    </a:cubicBezTo>
                    <a:cubicBezTo>
                      <a:pt x="39246" y="481152"/>
                      <a:pt x="40648" y="472661"/>
                      <a:pt x="40648" y="464170"/>
                    </a:cubicBezTo>
                    <a:cubicBezTo>
                      <a:pt x="39246" y="455679"/>
                      <a:pt x="33640" y="447188"/>
                      <a:pt x="33640" y="438697"/>
                    </a:cubicBezTo>
                    <a:cubicBezTo>
                      <a:pt x="33640" y="431621"/>
                      <a:pt x="25230" y="417470"/>
                      <a:pt x="21025" y="406149"/>
                    </a:cubicBezTo>
                    <a:cubicBezTo>
                      <a:pt x="18221" y="396243"/>
                      <a:pt x="21025" y="393412"/>
                      <a:pt x="22426" y="391997"/>
                    </a:cubicBezTo>
                    <a:cubicBezTo>
                      <a:pt x="25230" y="390582"/>
                      <a:pt x="25230" y="377846"/>
                      <a:pt x="26631" y="370770"/>
                    </a:cubicBezTo>
                    <a:cubicBezTo>
                      <a:pt x="28033" y="365109"/>
                      <a:pt x="21025" y="362279"/>
                      <a:pt x="15418" y="356618"/>
                    </a:cubicBezTo>
                    <a:cubicBezTo>
                      <a:pt x="9811" y="350958"/>
                      <a:pt x="16820" y="342467"/>
                      <a:pt x="18221" y="335391"/>
                    </a:cubicBezTo>
                    <a:cubicBezTo>
                      <a:pt x="19623" y="326900"/>
                      <a:pt x="19623" y="316994"/>
                      <a:pt x="21025" y="314164"/>
                    </a:cubicBezTo>
                    <a:cubicBezTo>
                      <a:pt x="22426" y="311333"/>
                      <a:pt x="19623" y="305673"/>
                      <a:pt x="19623" y="305673"/>
                    </a:cubicBezTo>
                    <a:cubicBezTo>
                      <a:pt x="19623" y="305673"/>
                      <a:pt x="18221" y="291521"/>
                      <a:pt x="21025" y="283030"/>
                    </a:cubicBezTo>
                    <a:cubicBezTo>
                      <a:pt x="22426" y="274539"/>
                      <a:pt x="22426" y="270294"/>
                      <a:pt x="18221" y="260388"/>
                    </a:cubicBezTo>
                    <a:cubicBezTo>
                      <a:pt x="14016" y="250482"/>
                      <a:pt x="19623" y="249067"/>
                      <a:pt x="21025" y="241991"/>
                    </a:cubicBezTo>
                    <a:cubicBezTo>
                      <a:pt x="23828" y="236330"/>
                      <a:pt x="16820" y="226424"/>
                      <a:pt x="15418" y="215103"/>
                    </a:cubicBezTo>
                    <a:cubicBezTo>
                      <a:pt x="15418" y="203782"/>
                      <a:pt x="14016" y="188215"/>
                      <a:pt x="14016" y="188215"/>
                    </a:cubicBezTo>
                    <a:cubicBezTo>
                      <a:pt x="14016" y="188215"/>
                      <a:pt x="9811" y="176894"/>
                      <a:pt x="11213" y="169818"/>
                    </a:cubicBezTo>
                    <a:cubicBezTo>
                      <a:pt x="14016" y="161327"/>
                      <a:pt x="15418" y="144345"/>
                      <a:pt x="15418" y="125948"/>
                    </a:cubicBezTo>
                    <a:cubicBezTo>
                      <a:pt x="15418" y="106136"/>
                      <a:pt x="9811" y="83494"/>
                      <a:pt x="11213" y="73588"/>
                    </a:cubicBezTo>
                    <a:cubicBezTo>
                      <a:pt x="12615" y="65097"/>
                      <a:pt x="1402" y="43870"/>
                      <a:pt x="0" y="29718"/>
                    </a:cubicBezTo>
                    <a:lnTo>
                      <a:pt x="2803" y="28303"/>
                    </a:lnTo>
                    <a:lnTo>
                      <a:pt x="14016" y="12736"/>
                    </a:lnTo>
                    <a:lnTo>
                      <a:pt x="12615" y="42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92" name="Bolivia" hidden="1"/>
              <p:cNvSpPr>
                <a:spLocks/>
              </p:cNvSpPr>
              <p:nvPr/>
            </p:nvSpPr>
            <p:spPr bwMode="auto">
              <a:xfrm>
                <a:off x="3124693" y="4273754"/>
                <a:ext cx="329535" cy="397796"/>
              </a:xfrm>
              <a:custGeom>
                <a:avLst/>
                <a:gdLst>
                  <a:gd name="T0" fmla="*/ 72 w 233"/>
                  <a:gd name="T1" fmla="*/ 0 h 282"/>
                  <a:gd name="T2" fmla="*/ 35 w 233"/>
                  <a:gd name="T3" fmla="*/ 12 h 282"/>
                  <a:gd name="T4" fmla="*/ 17 w 233"/>
                  <a:gd name="T5" fmla="*/ 30 h 282"/>
                  <a:gd name="T6" fmla="*/ 7 w 233"/>
                  <a:gd name="T7" fmla="*/ 30 h 282"/>
                  <a:gd name="T8" fmla="*/ 14 w 233"/>
                  <a:gd name="T9" fmla="*/ 62 h 282"/>
                  <a:gd name="T10" fmla="*/ 10 w 233"/>
                  <a:gd name="T11" fmla="*/ 68 h 282"/>
                  <a:gd name="T12" fmla="*/ 13 w 233"/>
                  <a:gd name="T13" fmla="*/ 95 h 282"/>
                  <a:gd name="T14" fmla="*/ 10 w 233"/>
                  <a:gd name="T15" fmla="*/ 117 h 282"/>
                  <a:gd name="T16" fmla="*/ 10 w 233"/>
                  <a:gd name="T17" fmla="*/ 135 h 282"/>
                  <a:gd name="T18" fmla="*/ 7 w 233"/>
                  <a:gd name="T19" fmla="*/ 161 h 282"/>
                  <a:gd name="T20" fmla="*/ 8 w 233"/>
                  <a:gd name="T21" fmla="*/ 166 h 282"/>
                  <a:gd name="T22" fmla="*/ 17 w 233"/>
                  <a:gd name="T23" fmla="*/ 177 h 282"/>
                  <a:gd name="T24" fmla="*/ 32 w 233"/>
                  <a:gd name="T25" fmla="*/ 208 h 282"/>
                  <a:gd name="T26" fmla="*/ 29 w 233"/>
                  <a:gd name="T27" fmla="*/ 216 h 282"/>
                  <a:gd name="T28" fmla="*/ 31 w 233"/>
                  <a:gd name="T29" fmla="*/ 225 h 282"/>
                  <a:gd name="T30" fmla="*/ 30 w 233"/>
                  <a:gd name="T31" fmla="*/ 231 h 282"/>
                  <a:gd name="T32" fmla="*/ 36 w 233"/>
                  <a:gd name="T33" fmla="*/ 237 h 282"/>
                  <a:gd name="T34" fmla="*/ 42 w 233"/>
                  <a:gd name="T35" fmla="*/ 250 h 282"/>
                  <a:gd name="T36" fmla="*/ 42 w 233"/>
                  <a:gd name="T37" fmla="*/ 251 h 282"/>
                  <a:gd name="T38" fmla="*/ 46 w 233"/>
                  <a:gd name="T39" fmla="*/ 264 h 282"/>
                  <a:gd name="T40" fmla="*/ 51 w 233"/>
                  <a:gd name="T41" fmla="*/ 282 h 282"/>
                  <a:gd name="T42" fmla="*/ 70 w 233"/>
                  <a:gd name="T43" fmla="*/ 270 h 282"/>
                  <a:gd name="T44" fmla="*/ 95 w 233"/>
                  <a:gd name="T45" fmla="*/ 267 h 282"/>
                  <a:gd name="T46" fmla="*/ 113 w 233"/>
                  <a:gd name="T47" fmla="*/ 272 h 282"/>
                  <a:gd name="T48" fmla="*/ 125 w 233"/>
                  <a:gd name="T49" fmla="*/ 265 h 282"/>
                  <a:gd name="T50" fmla="*/ 151 w 233"/>
                  <a:gd name="T51" fmla="*/ 251 h 282"/>
                  <a:gd name="T52" fmla="*/ 157 w 233"/>
                  <a:gd name="T53" fmla="*/ 215 h 282"/>
                  <a:gd name="T54" fmla="*/ 184 w 233"/>
                  <a:gd name="T55" fmla="*/ 206 h 282"/>
                  <a:gd name="T56" fmla="*/ 210 w 233"/>
                  <a:gd name="T57" fmla="*/ 203 h 282"/>
                  <a:gd name="T58" fmla="*/ 233 w 233"/>
                  <a:gd name="T59" fmla="*/ 189 h 282"/>
                  <a:gd name="T60" fmla="*/ 217 w 233"/>
                  <a:gd name="T61" fmla="*/ 166 h 282"/>
                  <a:gd name="T62" fmla="*/ 214 w 233"/>
                  <a:gd name="T63" fmla="*/ 147 h 282"/>
                  <a:gd name="T64" fmla="*/ 174 w 233"/>
                  <a:gd name="T65" fmla="*/ 121 h 282"/>
                  <a:gd name="T66" fmla="*/ 170 w 233"/>
                  <a:gd name="T67" fmla="*/ 98 h 282"/>
                  <a:gd name="T68" fmla="*/ 159 w 233"/>
                  <a:gd name="T69" fmla="*/ 85 h 282"/>
                  <a:gd name="T70" fmla="*/ 137 w 233"/>
                  <a:gd name="T71" fmla="*/ 77 h 282"/>
                  <a:gd name="T72" fmla="*/ 82 w 233"/>
                  <a:gd name="T73" fmla="*/ 50 h 282"/>
                  <a:gd name="T74" fmla="*/ 71 w 233"/>
                  <a:gd name="T75" fmla="*/ 1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282">
                    <a:moveTo>
                      <a:pt x="72" y="0"/>
                    </a:moveTo>
                    <a:lnTo>
                      <a:pt x="72" y="0"/>
                    </a:lnTo>
                    <a:cubicBezTo>
                      <a:pt x="66" y="1"/>
                      <a:pt x="52" y="3"/>
                      <a:pt x="48" y="4"/>
                    </a:cubicBezTo>
                    <a:cubicBezTo>
                      <a:pt x="47" y="4"/>
                      <a:pt x="40" y="8"/>
                      <a:pt x="35" y="12"/>
                    </a:cubicBezTo>
                    <a:cubicBezTo>
                      <a:pt x="30" y="16"/>
                      <a:pt x="26" y="19"/>
                      <a:pt x="26" y="19"/>
                    </a:cubicBezTo>
                    <a:lnTo>
                      <a:pt x="17" y="30"/>
                    </a:lnTo>
                    <a:lnTo>
                      <a:pt x="16" y="30"/>
                    </a:lnTo>
                    <a:lnTo>
                      <a:pt x="7" y="30"/>
                    </a:lnTo>
                    <a:cubicBezTo>
                      <a:pt x="7" y="30"/>
                      <a:pt x="4" y="30"/>
                      <a:pt x="0" y="29"/>
                    </a:cubicBezTo>
                    <a:lnTo>
                      <a:pt x="14" y="62"/>
                    </a:lnTo>
                    <a:lnTo>
                      <a:pt x="14" y="63"/>
                    </a:lnTo>
                    <a:lnTo>
                      <a:pt x="10" y="68"/>
                    </a:lnTo>
                    <a:cubicBezTo>
                      <a:pt x="10" y="72"/>
                      <a:pt x="11" y="87"/>
                      <a:pt x="13" y="91"/>
                    </a:cubicBezTo>
                    <a:cubicBezTo>
                      <a:pt x="13" y="92"/>
                      <a:pt x="13" y="93"/>
                      <a:pt x="13" y="95"/>
                    </a:cubicBezTo>
                    <a:cubicBezTo>
                      <a:pt x="13" y="101"/>
                      <a:pt x="8" y="108"/>
                      <a:pt x="6" y="111"/>
                    </a:cubicBezTo>
                    <a:lnTo>
                      <a:pt x="10" y="117"/>
                    </a:lnTo>
                    <a:lnTo>
                      <a:pt x="5" y="124"/>
                    </a:lnTo>
                    <a:lnTo>
                      <a:pt x="10" y="135"/>
                    </a:lnTo>
                    <a:lnTo>
                      <a:pt x="18" y="138"/>
                    </a:lnTo>
                    <a:lnTo>
                      <a:pt x="7" y="161"/>
                    </a:lnTo>
                    <a:lnTo>
                      <a:pt x="8" y="166"/>
                    </a:lnTo>
                    <a:lnTo>
                      <a:pt x="8" y="166"/>
                    </a:lnTo>
                    <a:lnTo>
                      <a:pt x="13" y="176"/>
                    </a:lnTo>
                    <a:lnTo>
                      <a:pt x="17" y="177"/>
                    </a:lnTo>
                    <a:lnTo>
                      <a:pt x="23" y="199"/>
                    </a:lnTo>
                    <a:lnTo>
                      <a:pt x="32" y="208"/>
                    </a:lnTo>
                    <a:lnTo>
                      <a:pt x="32" y="209"/>
                    </a:lnTo>
                    <a:lnTo>
                      <a:pt x="29" y="216"/>
                    </a:lnTo>
                    <a:lnTo>
                      <a:pt x="33" y="224"/>
                    </a:lnTo>
                    <a:lnTo>
                      <a:pt x="31" y="225"/>
                    </a:lnTo>
                    <a:lnTo>
                      <a:pt x="29" y="226"/>
                    </a:lnTo>
                    <a:lnTo>
                      <a:pt x="30" y="231"/>
                    </a:lnTo>
                    <a:cubicBezTo>
                      <a:pt x="32" y="231"/>
                      <a:pt x="35" y="232"/>
                      <a:pt x="36" y="236"/>
                    </a:cubicBezTo>
                    <a:cubicBezTo>
                      <a:pt x="36" y="236"/>
                      <a:pt x="36" y="236"/>
                      <a:pt x="36" y="237"/>
                    </a:cubicBezTo>
                    <a:cubicBezTo>
                      <a:pt x="36" y="239"/>
                      <a:pt x="36" y="240"/>
                      <a:pt x="35" y="241"/>
                    </a:cubicBezTo>
                    <a:cubicBezTo>
                      <a:pt x="37" y="243"/>
                      <a:pt x="42" y="246"/>
                      <a:pt x="42" y="250"/>
                    </a:cubicBezTo>
                    <a:cubicBezTo>
                      <a:pt x="42" y="250"/>
                      <a:pt x="42" y="250"/>
                      <a:pt x="42" y="251"/>
                    </a:cubicBezTo>
                    <a:lnTo>
                      <a:pt x="42" y="251"/>
                    </a:lnTo>
                    <a:cubicBezTo>
                      <a:pt x="42" y="251"/>
                      <a:pt x="42" y="251"/>
                      <a:pt x="42" y="251"/>
                    </a:cubicBezTo>
                    <a:cubicBezTo>
                      <a:pt x="42" y="253"/>
                      <a:pt x="46" y="264"/>
                      <a:pt x="46" y="264"/>
                    </a:cubicBezTo>
                    <a:cubicBezTo>
                      <a:pt x="46" y="265"/>
                      <a:pt x="50" y="270"/>
                      <a:pt x="50" y="273"/>
                    </a:cubicBezTo>
                    <a:cubicBezTo>
                      <a:pt x="51" y="275"/>
                      <a:pt x="51" y="279"/>
                      <a:pt x="51" y="282"/>
                    </a:cubicBezTo>
                    <a:lnTo>
                      <a:pt x="64" y="280"/>
                    </a:lnTo>
                    <a:lnTo>
                      <a:pt x="70" y="270"/>
                    </a:lnTo>
                    <a:lnTo>
                      <a:pt x="80" y="258"/>
                    </a:lnTo>
                    <a:lnTo>
                      <a:pt x="95" y="267"/>
                    </a:lnTo>
                    <a:lnTo>
                      <a:pt x="113" y="271"/>
                    </a:lnTo>
                    <a:lnTo>
                      <a:pt x="113" y="272"/>
                    </a:lnTo>
                    <a:lnTo>
                      <a:pt x="116" y="279"/>
                    </a:lnTo>
                    <a:lnTo>
                      <a:pt x="125" y="265"/>
                    </a:lnTo>
                    <a:lnTo>
                      <a:pt x="146" y="266"/>
                    </a:lnTo>
                    <a:lnTo>
                      <a:pt x="151" y="251"/>
                    </a:lnTo>
                    <a:lnTo>
                      <a:pt x="150" y="234"/>
                    </a:lnTo>
                    <a:lnTo>
                      <a:pt x="157" y="215"/>
                    </a:lnTo>
                    <a:lnTo>
                      <a:pt x="158" y="214"/>
                    </a:lnTo>
                    <a:cubicBezTo>
                      <a:pt x="158" y="214"/>
                      <a:pt x="177" y="208"/>
                      <a:pt x="184" y="206"/>
                    </a:cubicBezTo>
                    <a:cubicBezTo>
                      <a:pt x="190" y="205"/>
                      <a:pt x="198" y="202"/>
                      <a:pt x="204" y="202"/>
                    </a:cubicBezTo>
                    <a:cubicBezTo>
                      <a:pt x="206" y="202"/>
                      <a:pt x="208" y="202"/>
                      <a:pt x="210" y="203"/>
                    </a:cubicBezTo>
                    <a:cubicBezTo>
                      <a:pt x="215" y="206"/>
                      <a:pt x="224" y="214"/>
                      <a:pt x="228" y="218"/>
                    </a:cubicBezTo>
                    <a:cubicBezTo>
                      <a:pt x="230" y="213"/>
                      <a:pt x="233" y="201"/>
                      <a:pt x="233" y="189"/>
                    </a:cubicBezTo>
                    <a:cubicBezTo>
                      <a:pt x="233" y="188"/>
                      <a:pt x="233" y="186"/>
                      <a:pt x="233" y="185"/>
                    </a:cubicBezTo>
                    <a:cubicBezTo>
                      <a:pt x="232" y="168"/>
                      <a:pt x="224" y="172"/>
                      <a:pt x="217" y="166"/>
                    </a:cubicBezTo>
                    <a:cubicBezTo>
                      <a:pt x="213" y="163"/>
                      <a:pt x="213" y="159"/>
                      <a:pt x="213" y="155"/>
                    </a:cubicBezTo>
                    <a:cubicBezTo>
                      <a:pt x="213" y="152"/>
                      <a:pt x="213" y="149"/>
                      <a:pt x="214" y="147"/>
                    </a:cubicBezTo>
                    <a:lnTo>
                      <a:pt x="179" y="144"/>
                    </a:lnTo>
                    <a:lnTo>
                      <a:pt x="174" y="121"/>
                    </a:lnTo>
                    <a:lnTo>
                      <a:pt x="176" y="113"/>
                    </a:lnTo>
                    <a:cubicBezTo>
                      <a:pt x="173" y="112"/>
                      <a:pt x="171" y="108"/>
                      <a:pt x="170" y="98"/>
                    </a:cubicBezTo>
                    <a:cubicBezTo>
                      <a:pt x="168" y="85"/>
                      <a:pt x="163" y="85"/>
                      <a:pt x="160" y="85"/>
                    </a:cubicBezTo>
                    <a:cubicBezTo>
                      <a:pt x="159" y="85"/>
                      <a:pt x="159" y="85"/>
                      <a:pt x="159" y="85"/>
                    </a:cubicBezTo>
                    <a:lnTo>
                      <a:pt x="158" y="85"/>
                    </a:lnTo>
                    <a:lnTo>
                      <a:pt x="137" y="77"/>
                    </a:lnTo>
                    <a:cubicBezTo>
                      <a:pt x="137" y="77"/>
                      <a:pt x="117" y="63"/>
                      <a:pt x="113" y="61"/>
                    </a:cubicBezTo>
                    <a:cubicBezTo>
                      <a:pt x="110" y="59"/>
                      <a:pt x="95" y="63"/>
                      <a:pt x="82" y="50"/>
                    </a:cubicBezTo>
                    <a:cubicBezTo>
                      <a:pt x="73" y="41"/>
                      <a:pt x="71" y="32"/>
                      <a:pt x="71" y="24"/>
                    </a:cubicBezTo>
                    <a:cubicBezTo>
                      <a:pt x="71" y="21"/>
                      <a:pt x="71" y="18"/>
                      <a:pt x="71" y="16"/>
                    </a:cubicBezTo>
                    <a:cubicBezTo>
                      <a:pt x="72" y="9"/>
                      <a:pt x="72" y="3"/>
                      <a:pt x="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3" name="Brazil"/>
              <p:cNvSpPr>
                <a:spLocks/>
              </p:cNvSpPr>
              <p:nvPr/>
            </p:nvSpPr>
            <p:spPr bwMode="auto">
              <a:xfrm>
                <a:off x="2991037" y="3810089"/>
                <a:ext cx="1066388" cy="1205165"/>
              </a:xfrm>
              <a:custGeom>
                <a:avLst/>
                <a:gdLst>
                  <a:gd name="T0" fmla="*/ 682 w 754"/>
                  <a:gd name="T1" fmla="*/ 194 h 852"/>
                  <a:gd name="T2" fmla="*/ 583 w 754"/>
                  <a:gd name="T3" fmla="*/ 162 h 852"/>
                  <a:gd name="T4" fmla="*/ 566 w 754"/>
                  <a:gd name="T5" fmla="*/ 152 h 852"/>
                  <a:gd name="T6" fmla="*/ 496 w 754"/>
                  <a:gd name="T7" fmla="*/ 129 h 852"/>
                  <a:gd name="T8" fmla="*/ 482 w 754"/>
                  <a:gd name="T9" fmla="*/ 138 h 852"/>
                  <a:gd name="T10" fmla="*/ 464 w 754"/>
                  <a:gd name="T11" fmla="*/ 108 h 852"/>
                  <a:gd name="T12" fmla="*/ 442 w 754"/>
                  <a:gd name="T13" fmla="*/ 121 h 852"/>
                  <a:gd name="T14" fmla="*/ 446 w 754"/>
                  <a:gd name="T15" fmla="*/ 98 h 852"/>
                  <a:gd name="T16" fmla="*/ 443 w 754"/>
                  <a:gd name="T17" fmla="*/ 48 h 852"/>
                  <a:gd name="T18" fmla="*/ 411 w 754"/>
                  <a:gd name="T19" fmla="*/ 58 h 852"/>
                  <a:gd name="T20" fmla="*/ 371 w 754"/>
                  <a:gd name="T21" fmla="*/ 62 h 852"/>
                  <a:gd name="T22" fmla="*/ 345 w 754"/>
                  <a:gd name="T23" fmla="*/ 61 h 852"/>
                  <a:gd name="T24" fmla="*/ 310 w 754"/>
                  <a:gd name="T25" fmla="*/ 76 h 852"/>
                  <a:gd name="T26" fmla="*/ 269 w 754"/>
                  <a:gd name="T27" fmla="*/ 67 h 852"/>
                  <a:gd name="T28" fmla="*/ 266 w 754"/>
                  <a:gd name="T29" fmla="*/ 24 h 852"/>
                  <a:gd name="T30" fmla="*/ 264 w 754"/>
                  <a:gd name="T31" fmla="*/ 0 h 852"/>
                  <a:gd name="T32" fmla="*/ 214 w 754"/>
                  <a:gd name="T33" fmla="*/ 26 h 852"/>
                  <a:gd name="T34" fmla="*/ 187 w 754"/>
                  <a:gd name="T35" fmla="*/ 27 h 852"/>
                  <a:gd name="T36" fmla="*/ 190 w 754"/>
                  <a:gd name="T37" fmla="*/ 52 h 852"/>
                  <a:gd name="T38" fmla="*/ 181 w 754"/>
                  <a:gd name="T39" fmla="*/ 83 h 852"/>
                  <a:gd name="T40" fmla="*/ 148 w 754"/>
                  <a:gd name="T41" fmla="*/ 98 h 852"/>
                  <a:gd name="T42" fmla="*/ 111 w 754"/>
                  <a:gd name="T43" fmla="*/ 74 h 852"/>
                  <a:gd name="T44" fmla="*/ 74 w 754"/>
                  <a:gd name="T45" fmla="*/ 85 h 852"/>
                  <a:gd name="T46" fmla="*/ 71 w 754"/>
                  <a:gd name="T47" fmla="*/ 115 h 852"/>
                  <a:gd name="T48" fmla="*/ 74 w 754"/>
                  <a:gd name="T49" fmla="*/ 206 h 852"/>
                  <a:gd name="T50" fmla="*/ 16 w 754"/>
                  <a:gd name="T51" fmla="*/ 254 h 852"/>
                  <a:gd name="T52" fmla="*/ 5 w 754"/>
                  <a:gd name="T53" fmla="*/ 273 h 852"/>
                  <a:gd name="T54" fmla="*/ 22 w 754"/>
                  <a:gd name="T55" fmla="*/ 313 h 852"/>
                  <a:gd name="T56" fmla="*/ 71 w 754"/>
                  <a:gd name="T57" fmla="*/ 315 h 852"/>
                  <a:gd name="T58" fmla="*/ 84 w 754"/>
                  <a:gd name="T59" fmla="*/ 352 h 852"/>
                  <a:gd name="T60" fmla="*/ 172 w 754"/>
                  <a:gd name="T61" fmla="*/ 323 h 852"/>
                  <a:gd name="T62" fmla="*/ 235 w 754"/>
                  <a:gd name="T63" fmla="*/ 402 h 852"/>
                  <a:gd name="T64" fmla="*/ 274 w 754"/>
                  <a:gd name="T65" fmla="*/ 437 h 852"/>
                  <a:gd name="T66" fmla="*/ 313 w 754"/>
                  <a:gd name="T67" fmla="*/ 483 h 852"/>
                  <a:gd name="T68" fmla="*/ 330 w 754"/>
                  <a:gd name="T69" fmla="*/ 553 h 852"/>
                  <a:gd name="T70" fmla="*/ 332 w 754"/>
                  <a:gd name="T71" fmla="*/ 563 h 852"/>
                  <a:gd name="T72" fmla="*/ 382 w 754"/>
                  <a:gd name="T73" fmla="*/ 618 h 852"/>
                  <a:gd name="T74" fmla="*/ 414 w 754"/>
                  <a:gd name="T75" fmla="*/ 656 h 852"/>
                  <a:gd name="T76" fmla="*/ 430 w 754"/>
                  <a:gd name="T77" fmla="*/ 704 h 852"/>
                  <a:gd name="T78" fmla="*/ 377 w 754"/>
                  <a:gd name="T79" fmla="*/ 773 h 852"/>
                  <a:gd name="T80" fmla="*/ 436 w 754"/>
                  <a:gd name="T81" fmla="*/ 809 h 852"/>
                  <a:gd name="T82" fmla="*/ 462 w 754"/>
                  <a:gd name="T83" fmla="*/ 823 h 852"/>
                  <a:gd name="T84" fmla="*/ 472 w 754"/>
                  <a:gd name="T85" fmla="*/ 825 h 852"/>
                  <a:gd name="T86" fmla="*/ 486 w 754"/>
                  <a:gd name="T87" fmla="*/ 775 h 852"/>
                  <a:gd name="T88" fmla="*/ 491 w 754"/>
                  <a:gd name="T89" fmla="*/ 802 h 852"/>
                  <a:gd name="T90" fmla="*/ 521 w 754"/>
                  <a:gd name="T91" fmla="*/ 692 h 852"/>
                  <a:gd name="T92" fmla="*/ 544 w 754"/>
                  <a:gd name="T93" fmla="*/ 652 h 852"/>
                  <a:gd name="T94" fmla="*/ 578 w 754"/>
                  <a:gd name="T95" fmla="*/ 634 h 852"/>
                  <a:gd name="T96" fmla="*/ 595 w 754"/>
                  <a:gd name="T97" fmla="*/ 622 h 852"/>
                  <a:gd name="T98" fmla="*/ 639 w 754"/>
                  <a:gd name="T99" fmla="*/ 605 h 852"/>
                  <a:gd name="T100" fmla="*/ 671 w 754"/>
                  <a:gd name="T101" fmla="*/ 543 h 852"/>
                  <a:gd name="T102" fmla="*/ 686 w 754"/>
                  <a:gd name="T103" fmla="*/ 459 h 852"/>
                  <a:gd name="T104" fmla="*/ 700 w 754"/>
                  <a:gd name="T105" fmla="*/ 385 h 852"/>
                  <a:gd name="T106" fmla="*/ 754 w 754"/>
                  <a:gd name="T107" fmla="*/ 28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4" h="852">
                    <a:moveTo>
                      <a:pt x="747" y="230"/>
                    </a:moveTo>
                    <a:lnTo>
                      <a:pt x="747" y="230"/>
                    </a:lnTo>
                    <a:cubicBezTo>
                      <a:pt x="747" y="229"/>
                      <a:pt x="744" y="222"/>
                      <a:pt x="738" y="221"/>
                    </a:cubicBezTo>
                    <a:cubicBezTo>
                      <a:pt x="732" y="221"/>
                      <a:pt x="728" y="221"/>
                      <a:pt x="721" y="221"/>
                    </a:cubicBezTo>
                    <a:cubicBezTo>
                      <a:pt x="715" y="221"/>
                      <a:pt x="701" y="210"/>
                      <a:pt x="701" y="210"/>
                    </a:cubicBezTo>
                    <a:lnTo>
                      <a:pt x="682" y="194"/>
                    </a:lnTo>
                    <a:lnTo>
                      <a:pt x="661" y="177"/>
                    </a:lnTo>
                    <a:cubicBezTo>
                      <a:pt x="661" y="177"/>
                      <a:pt x="639" y="171"/>
                      <a:pt x="638" y="172"/>
                    </a:cubicBezTo>
                    <a:cubicBezTo>
                      <a:pt x="636" y="172"/>
                      <a:pt x="620" y="173"/>
                      <a:pt x="620" y="173"/>
                    </a:cubicBezTo>
                    <a:lnTo>
                      <a:pt x="610" y="170"/>
                    </a:lnTo>
                    <a:lnTo>
                      <a:pt x="594" y="163"/>
                    </a:lnTo>
                    <a:lnTo>
                      <a:pt x="583" y="162"/>
                    </a:lnTo>
                    <a:lnTo>
                      <a:pt x="578" y="165"/>
                    </a:lnTo>
                    <a:lnTo>
                      <a:pt x="571" y="164"/>
                    </a:lnTo>
                    <a:lnTo>
                      <a:pt x="568" y="170"/>
                    </a:lnTo>
                    <a:lnTo>
                      <a:pt x="565" y="166"/>
                    </a:lnTo>
                    <a:lnTo>
                      <a:pt x="568" y="160"/>
                    </a:lnTo>
                    <a:lnTo>
                      <a:pt x="566" y="152"/>
                    </a:lnTo>
                    <a:lnTo>
                      <a:pt x="560" y="148"/>
                    </a:lnTo>
                    <a:lnTo>
                      <a:pt x="556" y="140"/>
                    </a:lnTo>
                    <a:lnTo>
                      <a:pt x="550" y="146"/>
                    </a:lnTo>
                    <a:cubicBezTo>
                      <a:pt x="550" y="146"/>
                      <a:pt x="542" y="139"/>
                      <a:pt x="537" y="136"/>
                    </a:cubicBezTo>
                    <a:cubicBezTo>
                      <a:pt x="531" y="134"/>
                      <a:pt x="516" y="126"/>
                      <a:pt x="516" y="126"/>
                    </a:cubicBezTo>
                    <a:lnTo>
                      <a:pt x="496" y="129"/>
                    </a:lnTo>
                    <a:lnTo>
                      <a:pt x="490" y="137"/>
                    </a:lnTo>
                    <a:lnTo>
                      <a:pt x="480" y="148"/>
                    </a:lnTo>
                    <a:lnTo>
                      <a:pt x="471" y="167"/>
                    </a:lnTo>
                    <a:lnTo>
                      <a:pt x="472" y="151"/>
                    </a:lnTo>
                    <a:lnTo>
                      <a:pt x="477" y="145"/>
                    </a:lnTo>
                    <a:lnTo>
                      <a:pt x="482" y="138"/>
                    </a:lnTo>
                    <a:lnTo>
                      <a:pt x="488" y="127"/>
                    </a:lnTo>
                    <a:lnTo>
                      <a:pt x="487" y="116"/>
                    </a:lnTo>
                    <a:lnTo>
                      <a:pt x="473" y="113"/>
                    </a:lnTo>
                    <a:cubicBezTo>
                      <a:pt x="473" y="113"/>
                      <a:pt x="464" y="113"/>
                      <a:pt x="463" y="113"/>
                    </a:cubicBezTo>
                    <a:cubicBezTo>
                      <a:pt x="461" y="113"/>
                      <a:pt x="458" y="110"/>
                      <a:pt x="458" y="110"/>
                    </a:cubicBezTo>
                    <a:lnTo>
                      <a:pt x="464" y="108"/>
                    </a:lnTo>
                    <a:lnTo>
                      <a:pt x="459" y="105"/>
                    </a:lnTo>
                    <a:lnTo>
                      <a:pt x="458" y="102"/>
                    </a:lnTo>
                    <a:cubicBezTo>
                      <a:pt x="458" y="102"/>
                      <a:pt x="454" y="100"/>
                      <a:pt x="453" y="101"/>
                    </a:cubicBezTo>
                    <a:cubicBezTo>
                      <a:pt x="452" y="103"/>
                      <a:pt x="441" y="115"/>
                      <a:pt x="441" y="115"/>
                    </a:cubicBezTo>
                    <a:lnTo>
                      <a:pt x="447" y="117"/>
                    </a:lnTo>
                    <a:lnTo>
                      <a:pt x="442" y="121"/>
                    </a:lnTo>
                    <a:lnTo>
                      <a:pt x="439" y="124"/>
                    </a:lnTo>
                    <a:cubicBezTo>
                      <a:pt x="439" y="124"/>
                      <a:pt x="441" y="130"/>
                      <a:pt x="439" y="130"/>
                    </a:cubicBezTo>
                    <a:cubicBezTo>
                      <a:pt x="438" y="130"/>
                      <a:pt x="433" y="127"/>
                      <a:pt x="435" y="126"/>
                    </a:cubicBezTo>
                    <a:cubicBezTo>
                      <a:pt x="436" y="125"/>
                      <a:pt x="431" y="124"/>
                      <a:pt x="430" y="124"/>
                    </a:cubicBezTo>
                    <a:lnTo>
                      <a:pt x="434" y="115"/>
                    </a:lnTo>
                    <a:lnTo>
                      <a:pt x="446" y="98"/>
                    </a:lnTo>
                    <a:lnTo>
                      <a:pt x="456" y="92"/>
                    </a:lnTo>
                    <a:lnTo>
                      <a:pt x="460" y="80"/>
                    </a:lnTo>
                    <a:lnTo>
                      <a:pt x="458" y="71"/>
                    </a:lnTo>
                    <a:lnTo>
                      <a:pt x="449" y="63"/>
                    </a:lnTo>
                    <a:lnTo>
                      <a:pt x="444" y="65"/>
                    </a:lnTo>
                    <a:lnTo>
                      <a:pt x="443" y="48"/>
                    </a:lnTo>
                    <a:cubicBezTo>
                      <a:pt x="443" y="48"/>
                      <a:pt x="443" y="35"/>
                      <a:pt x="440" y="29"/>
                    </a:cubicBezTo>
                    <a:cubicBezTo>
                      <a:pt x="438" y="27"/>
                      <a:pt x="436" y="23"/>
                      <a:pt x="433" y="20"/>
                    </a:cubicBezTo>
                    <a:lnTo>
                      <a:pt x="428" y="26"/>
                    </a:lnTo>
                    <a:lnTo>
                      <a:pt x="427" y="26"/>
                    </a:lnTo>
                    <a:cubicBezTo>
                      <a:pt x="427" y="26"/>
                      <a:pt x="422" y="25"/>
                      <a:pt x="420" y="35"/>
                    </a:cubicBezTo>
                    <a:cubicBezTo>
                      <a:pt x="418" y="47"/>
                      <a:pt x="411" y="57"/>
                      <a:pt x="411" y="58"/>
                    </a:cubicBezTo>
                    <a:lnTo>
                      <a:pt x="411" y="58"/>
                    </a:lnTo>
                    <a:lnTo>
                      <a:pt x="399" y="61"/>
                    </a:lnTo>
                    <a:lnTo>
                      <a:pt x="389" y="59"/>
                    </a:lnTo>
                    <a:cubicBezTo>
                      <a:pt x="388" y="60"/>
                      <a:pt x="382" y="63"/>
                      <a:pt x="380" y="64"/>
                    </a:cubicBezTo>
                    <a:cubicBezTo>
                      <a:pt x="379" y="65"/>
                      <a:pt x="378" y="66"/>
                      <a:pt x="377" y="66"/>
                    </a:cubicBezTo>
                    <a:cubicBezTo>
                      <a:pt x="375" y="65"/>
                      <a:pt x="372" y="64"/>
                      <a:pt x="371" y="62"/>
                    </a:cubicBezTo>
                    <a:lnTo>
                      <a:pt x="368" y="61"/>
                    </a:lnTo>
                    <a:lnTo>
                      <a:pt x="369" y="61"/>
                    </a:lnTo>
                    <a:cubicBezTo>
                      <a:pt x="369" y="60"/>
                      <a:pt x="368" y="60"/>
                      <a:pt x="368" y="60"/>
                    </a:cubicBezTo>
                    <a:cubicBezTo>
                      <a:pt x="367" y="60"/>
                      <a:pt x="360" y="58"/>
                      <a:pt x="357" y="58"/>
                    </a:cubicBezTo>
                    <a:cubicBezTo>
                      <a:pt x="356" y="58"/>
                      <a:pt x="355" y="58"/>
                      <a:pt x="355" y="58"/>
                    </a:cubicBezTo>
                    <a:cubicBezTo>
                      <a:pt x="353" y="60"/>
                      <a:pt x="348" y="61"/>
                      <a:pt x="345" y="61"/>
                    </a:cubicBezTo>
                    <a:lnTo>
                      <a:pt x="346" y="70"/>
                    </a:lnTo>
                    <a:lnTo>
                      <a:pt x="344" y="71"/>
                    </a:lnTo>
                    <a:lnTo>
                      <a:pt x="338" y="72"/>
                    </a:lnTo>
                    <a:cubicBezTo>
                      <a:pt x="338" y="72"/>
                      <a:pt x="329" y="72"/>
                      <a:pt x="324" y="70"/>
                    </a:cubicBezTo>
                    <a:cubicBezTo>
                      <a:pt x="324" y="69"/>
                      <a:pt x="324" y="69"/>
                      <a:pt x="324" y="69"/>
                    </a:cubicBezTo>
                    <a:cubicBezTo>
                      <a:pt x="320" y="69"/>
                      <a:pt x="311" y="74"/>
                      <a:pt x="310" y="76"/>
                    </a:cubicBezTo>
                    <a:lnTo>
                      <a:pt x="310" y="76"/>
                    </a:lnTo>
                    <a:cubicBezTo>
                      <a:pt x="309" y="80"/>
                      <a:pt x="306" y="79"/>
                      <a:pt x="304" y="79"/>
                    </a:cubicBezTo>
                    <a:cubicBezTo>
                      <a:pt x="301" y="79"/>
                      <a:pt x="296" y="79"/>
                      <a:pt x="294" y="78"/>
                    </a:cubicBezTo>
                    <a:lnTo>
                      <a:pt x="285" y="85"/>
                    </a:lnTo>
                    <a:lnTo>
                      <a:pt x="269" y="76"/>
                    </a:lnTo>
                    <a:lnTo>
                      <a:pt x="269" y="67"/>
                    </a:lnTo>
                    <a:lnTo>
                      <a:pt x="264" y="60"/>
                    </a:lnTo>
                    <a:lnTo>
                      <a:pt x="264" y="59"/>
                    </a:lnTo>
                    <a:cubicBezTo>
                      <a:pt x="264" y="59"/>
                      <a:pt x="266" y="51"/>
                      <a:pt x="266" y="42"/>
                    </a:cubicBezTo>
                    <a:cubicBezTo>
                      <a:pt x="266" y="39"/>
                      <a:pt x="265" y="36"/>
                      <a:pt x="265" y="32"/>
                    </a:cubicBezTo>
                    <a:cubicBezTo>
                      <a:pt x="265" y="31"/>
                      <a:pt x="265" y="30"/>
                      <a:pt x="265" y="29"/>
                    </a:cubicBezTo>
                    <a:cubicBezTo>
                      <a:pt x="265" y="27"/>
                      <a:pt x="265" y="25"/>
                      <a:pt x="266" y="24"/>
                    </a:cubicBezTo>
                    <a:cubicBezTo>
                      <a:pt x="267" y="23"/>
                      <a:pt x="268" y="22"/>
                      <a:pt x="269" y="22"/>
                    </a:cubicBezTo>
                    <a:cubicBezTo>
                      <a:pt x="270" y="22"/>
                      <a:pt x="271" y="22"/>
                      <a:pt x="271" y="22"/>
                    </a:cubicBezTo>
                    <a:lnTo>
                      <a:pt x="271" y="16"/>
                    </a:lnTo>
                    <a:lnTo>
                      <a:pt x="262" y="7"/>
                    </a:lnTo>
                    <a:lnTo>
                      <a:pt x="262" y="6"/>
                    </a:lnTo>
                    <a:lnTo>
                      <a:pt x="264" y="0"/>
                    </a:lnTo>
                    <a:lnTo>
                      <a:pt x="257" y="1"/>
                    </a:lnTo>
                    <a:lnTo>
                      <a:pt x="253" y="8"/>
                    </a:lnTo>
                    <a:lnTo>
                      <a:pt x="245" y="12"/>
                    </a:lnTo>
                    <a:lnTo>
                      <a:pt x="238" y="16"/>
                    </a:lnTo>
                    <a:lnTo>
                      <a:pt x="225" y="22"/>
                    </a:lnTo>
                    <a:cubicBezTo>
                      <a:pt x="225" y="22"/>
                      <a:pt x="218" y="24"/>
                      <a:pt x="214" y="26"/>
                    </a:cubicBezTo>
                    <a:cubicBezTo>
                      <a:pt x="213" y="27"/>
                      <a:pt x="213" y="28"/>
                      <a:pt x="213" y="30"/>
                    </a:cubicBezTo>
                    <a:cubicBezTo>
                      <a:pt x="213" y="31"/>
                      <a:pt x="213" y="32"/>
                      <a:pt x="213" y="32"/>
                    </a:cubicBezTo>
                    <a:lnTo>
                      <a:pt x="215" y="38"/>
                    </a:lnTo>
                    <a:lnTo>
                      <a:pt x="199" y="26"/>
                    </a:lnTo>
                    <a:lnTo>
                      <a:pt x="187" y="29"/>
                    </a:lnTo>
                    <a:lnTo>
                      <a:pt x="187" y="27"/>
                    </a:lnTo>
                    <a:lnTo>
                      <a:pt x="186" y="21"/>
                    </a:lnTo>
                    <a:lnTo>
                      <a:pt x="178" y="22"/>
                    </a:lnTo>
                    <a:lnTo>
                      <a:pt x="187" y="32"/>
                    </a:lnTo>
                    <a:lnTo>
                      <a:pt x="187" y="45"/>
                    </a:lnTo>
                    <a:cubicBezTo>
                      <a:pt x="187" y="45"/>
                      <a:pt x="188" y="46"/>
                      <a:pt x="188" y="47"/>
                    </a:cubicBezTo>
                    <a:cubicBezTo>
                      <a:pt x="190" y="49"/>
                      <a:pt x="190" y="51"/>
                      <a:pt x="190" y="52"/>
                    </a:cubicBezTo>
                    <a:cubicBezTo>
                      <a:pt x="190" y="53"/>
                      <a:pt x="190" y="53"/>
                      <a:pt x="190" y="53"/>
                    </a:cubicBezTo>
                    <a:lnTo>
                      <a:pt x="204" y="57"/>
                    </a:lnTo>
                    <a:lnTo>
                      <a:pt x="198" y="66"/>
                    </a:lnTo>
                    <a:lnTo>
                      <a:pt x="188" y="71"/>
                    </a:lnTo>
                    <a:lnTo>
                      <a:pt x="183" y="85"/>
                    </a:lnTo>
                    <a:lnTo>
                      <a:pt x="181" y="83"/>
                    </a:lnTo>
                    <a:lnTo>
                      <a:pt x="178" y="81"/>
                    </a:lnTo>
                    <a:lnTo>
                      <a:pt x="170" y="86"/>
                    </a:lnTo>
                    <a:lnTo>
                      <a:pt x="155" y="100"/>
                    </a:lnTo>
                    <a:lnTo>
                      <a:pt x="155" y="96"/>
                    </a:lnTo>
                    <a:lnTo>
                      <a:pt x="154" y="92"/>
                    </a:lnTo>
                    <a:cubicBezTo>
                      <a:pt x="152" y="94"/>
                      <a:pt x="149" y="97"/>
                      <a:pt x="148" y="98"/>
                    </a:cubicBezTo>
                    <a:cubicBezTo>
                      <a:pt x="147" y="99"/>
                      <a:pt x="146" y="99"/>
                      <a:pt x="146" y="99"/>
                    </a:cubicBezTo>
                    <a:cubicBezTo>
                      <a:pt x="139" y="99"/>
                      <a:pt x="125" y="85"/>
                      <a:pt x="125" y="85"/>
                    </a:cubicBezTo>
                    <a:lnTo>
                      <a:pt x="124" y="85"/>
                    </a:lnTo>
                    <a:lnTo>
                      <a:pt x="124" y="67"/>
                    </a:lnTo>
                    <a:lnTo>
                      <a:pt x="121" y="67"/>
                    </a:lnTo>
                    <a:lnTo>
                      <a:pt x="111" y="74"/>
                    </a:lnTo>
                    <a:lnTo>
                      <a:pt x="110" y="73"/>
                    </a:lnTo>
                    <a:lnTo>
                      <a:pt x="109" y="71"/>
                    </a:lnTo>
                    <a:lnTo>
                      <a:pt x="107" y="74"/>
                    </a:lnTo>
                    <a:lnTo>
                      <a:pt x="82" y="74"/>
                    </a:lnTo>
                    <a:lnTo>
                      <a:pt x="76" y="76"/>
                    </a:lnTo>
                    <a:lnTo>
                      <a:pt x="74" y="85"/>
                    </a:lnTo>
                    <a:lnTo>
                      <a:pt x="88" y="87"/>
                    </a:lnTo>
                    <a:lnTo>
                      <a:pt x="89" y="103"/>
                    </a:lnTo>
                    <a:lnTo>
                      <a:pt x="87" y="101"/>
                    </a:lnTo>
                    <a:lnTo>
                      <a:pt x="81" y="99"/>
                    </a:lnTo>
                    <a:lnTo>
                      <a:pt x="70" y="101"/>
                    </a:lnTo>
                    <a:lnTo>
                      <a:pt x="71" y="115"/>
                    </a:lnTo>
                    <a:lnTo>
                      <a:pt x="80" y="125"/>
                    </a:lnTo>
                    <a:cubicBezTo>
                      <a:pt x="80" y="125"/>
                      <a:pt x="84" y="132"/>
                      <a:pt x="85" y="136"/>
                    </a:cubicBezTo>
                    <a:cubicBezTo>
                      <a:pt x="85" y="139"/>
                      <a:pt x="85" y="152"/>
                      <a:pt x="82" y="163"/>
                    </a:cubicBezTo>
                    <a:cubicBezTo>
                      <a:pt x="79" y="174"/>
                      <a:pt x="76" y="204"/>
                      <a:pt x="76" y="204"/>
                    </a:cubicBezTo>
                    <a:lnTo>
                      <a:pt x="76" y="208"/>
                    </a:lnTo>
                    <a:lnTo>
                      <a:pt x="74" y="206"/>
                    </a:lnTo>
                    <a:lnTo>
                      <a:pt x="70" y="209"/>
                    </a:lnTo>
                    <a:lnTo>
                      <a:pt x="60" y="205"/>
                    </a:lnTo>
                    <a:cubicBezTo>
                      <a:pt x="59" y="208"/>
                      <a:pt x="57" y="212"/>
                      <a:pt x="51" y="212"/>
                    </a:cubicBezTo>
                    <a:cubicBezTo>
                      <a:pt x="42" y="212"/>
                      <a:pt x="25" y="214"/>
                      <a:pt x="21" y="227"/>
                    </a:cubicBezTo>
                    <a:cubicBezTo>
                      <a:pt x="17" y="238"/>
                      <a:pt x="16" y="241"/>
                      <a:pt x="16" y="242"/>
                    </a:cubicBezTo>
                    <a:lnTo>
                      <a:pt x="16" y="254"/>
                    </a:lnTo>
                    <a:lnTo>
                      <a:pt x="16" y="254"/>
                    </a:lnTo>
                    <a:lnTo>
                      <a:pt x="13" y="262"/>
                    </a:lnTo>
                    <a:lnTo>
                      <a:pt x="12" y="261"/>
                    </a:lnTo>
                    <a:cubicBezTo>
                      <a:pt x="12" y="261"/>
                      <a:pt x="11" y="261"/>
                      <a:pt x="11" y="261"/>
                    </a:cubicBezTo>
                    <a:cubicBezTo>
                      <a:pt x="8" y="261"/>
                      <a:pt x="6" y="262"/>
                      <a:pt x="6" y="264"/>
                    </a:cubicBezTo>
                    <a:cubicBezTo>
                      <a:pt x="5" y="268"/>
                      <a:pt x="5" y="273"/>
                      <a:pt x="5" y="273"/>
                    </a:cubicBezTo>
                    <a:lnTo>
                      <a:pt x="5" y="274"/>
                    </a:lnTo>
                    <a:lnTo>
                      <a:pt x="3" y="275"/>
                    </a:lnTo>
                    <a:cubicBezTo>
                      <a:pt x="3" y="275"/>
                      <a:pt x="0" y="275"/>
                      <a:pt x="0" y="277"/>
                    </a:cubicBezTo>
                    <a:cubicBezTo>
                      <a:pt x="0" y="277"/>
                      <a:pt x="0" y="279"/>
                      <a:pt x="2" y="280"/>
                    </a:cubicBezTo>
                    <a:cubicBezTo>
                      <a:pt x="6" y="288"/>
                      <a:pt x="21" y="312"/>
                      <a:pt x="21" y="312"/>
                    </a:cubicBezTo>
                    <a:lnTo>
                      <a:pt x="22" y="313"/>
                    </a:lnTo>
                    <a:lnTo>
                      <a:pt x="21" y="314"/>
                    </a:lnTo>
                    <a:lnTo>
                      <a:pt x="19" y="317"/>
                    </a:lnTo>
                    <a:lnTo>
                      <a:pt x="35" y="321"/>
                    </a:lnTo>
                    <a:lnTo>
                      <a:pt x="40" y="328"/>
                    </a:lnTo>
                    <a:lnTo>
                      <a:pt x="55" y="327"/>
                    </a:lnTo>
                    <a:lnTo>
                      <a:pt x="71" y="315"/>
                    </a:lnTo>
                    <a:lnTo>
                      <a:pt x="70" y="319"/>
                    </a:lnTo>
                    <a:cubicBezTo>
                      <a:pt x="70" y="319"/>
                      <a:pt x="70" y="327"/>
                      <a:pt x="70" y="335"/>
                    </a:cubicBezTo>
                    <a:cubicBezTo>
                      <a:pt x="70" y="342"/>
                      <a:pt x="70" y="350"/>
                      <a:pt x="72" y="353"/>
                    </a:cubicBezTo>
                    <a:cubicBezTo>
                      <a:pt x="73" y="354"/>
                      <a:pt x="73" y="354"/>
                      <a:pt x="73" y="354"/>
                    </a:cubicBezTo>
                    <a:cubicBezTo>
                      <a:pt x="73" y="354"/>
                      <a:pt x="73" y="354"/>
                      <a:pt x="73" y="354"/>
                    </a:cubicBezTo>
                    <a:cubicBezTo>
                      <a:pt x="77" y="352"/>
                      <a:pt x="80" y="352"/>
                      <a:pt x="84" y="352"/>
                    </a:cubicBezTo>
                    <a:cubicBezTo>
                      <a:pt x="93" y="352"/>
                      <a:pt x="103" y="354"/>
                      <a:pt x="103" y="354"/>
                    </a:cubicBezTo>
                    <a:lnTo>
                      <a:pt x="111" y="354"/>
                    </a:lnTo>
                    <a:lnTo>
                      <a:pt x="119" y="345"/>
                    </a:lnTo>
                    <a:cubicBezTo>
                      <a:pt x="119" y="344"/>
                      <a:pt x="137" y="330"/>
                      <a:pt x="143" y="328"/>
                    </a:cubicBezTo>
                    <a:cubicBezTo>
                      <a:pt x="148" y="327"/>
                      <a:pt x="170" y="323"/>
                      <a:pt x="170" y="323"/>
                    </a:cubicBezTo>
                    <a:lnTo>
                      <a:pt x="172" y="323"/>
                    </a:lnTo>
                    <a:lnTo>
                      <a:pt x="172" y="325"/>
                    </a:lnTo>
                    <a:cubicBezTo>
                      <a:pt x="172" y="325"/>
                      <a:pt x="172" y="335"/>
                      <a:pt x="171" y="344"/>
                    </a:cubicBezTo>
                    <a:cubicBezTo>
                      <a:pt x="171" y="347"/>
                      <a:pt x="170" y="349"/>
                      <a:pt x="170" y="352"/>
                    </a:cubicBezTo>
                    <a:cubicBezTo>
                      <a:pt x="170" y="359"/>
                      <a:pt x="172" y="367"/>
                      <a:pt x="181" y="376"/>
                    </a:cubicBezTo>
                    <a:cubicBezTo>
                      <a:pt x="192" y="387"/>
                      <a:pt x="204" y="383"/>
                      <a:pt x="210" y="386"/>
                    </a:cubicBezTo>
                    <a:cubicBezTo>
                      <a:pt x="215" y="388"/>
                      <a:pt x="235" y="401"/>
                      <a:pt x="235" y="402"/>
                    </a:cubicBezTo>
                    <a:lnTo>
                      <a:pt x="255" y="409"/>
                    </a:lnTo>
                    <a:cubicBezTo>
                      <a:pt x="255" y="409"/>
                      <a:pt x="256" y="409"/>
                      <a:pt x="256" y="409"/>
                    </a:cubicBezTo>
                    <a:cubicBezTo>
                      <a:pt x="260" y="409"/>
                      <a:pt x="268" y="411"/>
                      <a:pt x="270" y="426"/>
                    </a:cubicBezTo>
                    <a:cubicBezTo>
                      <a:pt x="270" y="431"/>
                      <a:pt x="271" y="434"/>
                      <a:pt x="272" y="436"/>
                    </a:cubicBezTo>
                    <a:cubicBezTo>
                      <a:pt x="273" y="437"/>
                      <a:pt x="273" y="437"/>
                      <a:pt x="273" y="437"/>
                    </a:cubicBezTo>
                    <a:cubicBezTo>
                      <a:pt x="273" y="437"/>
                      <a:pt x="274" y="437"/>
                      <a:pt x="274" y="437"/>
                    </a:cubicBezTo>
                    <a:lnTo>
                      <a:pt x="277" y="439"/>
                    </a:lnTo>
                    <a:lnTo>
                      <a:pt x="273" y="449"/>
                    </a:lnTo>
                    <a:lnTo>
                      <a:pt x="278" y="468"/>
                    </a:lnTo>
                    <a:lnTo>
                      <a:pt x="314" y="472"/>
                    </a:lnTo>
                    <a:lnTo>
                      <a:pt x="314" y="474"/>
                    </a:lnTo>
                    <a:cubicBezTo>
                      <a:pt x="314" y="474"/>
                      <a:pt x="313" y="479"/>
                      <a:pt x="313" y="483"/>
                    </a:cubicBezTo>
                    <a:cubicBezTo>
                      <a:pt x="313" y="487"/>
                      <a:pt x="313" y="490"/>
                      <a:pt x="315" y="491"/>
                    </a:cubicBezTo>
                    <a:cubicBezTo>
                      <a:pt x="319" y="495"/>
                      <a:pt x="332" y="494"/>
                      <a:pt x="333" y="513"/>
                    </a:cubicBezTo>
                    <a:cubicBezTo>
                      <a:pt x="333" y="514"/>
                      <a:pt x="333" y="516"/>
                      <a:pt x="333" y="517"/>
                    </a:cubicBezTo>
                    <a:cubicBezTo>
                      <a:pt x="333" y="531"/>
                      <a:pt x="329" y="544"/>
                      <a:pt x="327" y="548"/>
                    </a:cubicBezTo>
                    <a:lnTo>
                      <a:pt x="332" y="552"/>
                    </a:lnTo>
                    <a:lnTo>
                      <a:pt x="330" y="553"/>
                    </a:lnTo>
                    <a:cubicBezTo>
                      <a:pt x="330" y="553"/>
                      <a:pt x="330" y="553"/>
                      <a:pt x="329" y="554"/>
                    </a:cubicBezTo>
                    <a:cubicBezTo>
                      <a:pt x="329" y="555"/>
                      <a:pt x="328" y="557"/>
                      <a:pt x="328" y="559"/>
                    </a:cubicBezTo>
                    <a:cubicBezTo>
                      <a:pt x="328" y="561"/>
                      <a:pt x="328" y="562"/>
                      <a:pt x="329" y="564"/>
                    </a:cubicBezTo>
                    <a:cubicBezTo>
                      <a:pt x="329" y="564"/>
                      <a:pt x="329" y="565"/>
                      <a:pt x="329" y="565"/>
                    </a:cubicBezTo>
                    <a:cubicBezTo>
                      <a:pt x="329" y="565"/>
                      <a:pt x="329" y="565"/>
                      <a:pt x="330" y="565"/>
                    </a:cubicBezTo>
                    <a:cubicBezTo>
                      <a:pt x="330" y="564"/>
                      <a:pt x="330" y="563"/>
                      <a:pt x="332" y="563"/>
                    </a:cubicBezTo>
                    <a:cubicBezTo>
                      <a:pt x="335" y="564"/>
                      <a:pt x="335" y="566"/>
                      <a:pt x="335" y="567"/>
                    </a:cubicBezTo>
                    <a:cubicBezTo>
                      <a:pt x="335" y="567"/>
                      <a:pt x="335" y="568"/>
                      <a:pt x="334" y="569"/>
                    </a:cubicBezTo>
                    <a:cubicBezTo>
                      <a:pt x="334" y="569"/>
                      <a:pt x="334" y="570"/>
                      <a:pt x="334" y="570"/>
                    </a:cubicBezTo>
                    <a:cubicBezTo>
                      <a:pt x="334" y="577"/>
                      <a:pt x="344" y="587"/>
                      <a:pt x="350" y="594"/>
                    </a:cubicBezTo>
                    <a:cubicBezTo>
                      <a:pt x="355" y="600"/>
                      <a:pt x="363" y="600"/>
                      <a:pt x="366" y="601"/>
                    </a:cubicBezTo>
                    <a:cubicBezTo>
                      <a:pt x="370" y="602"/>
                      <a:pt x="380" y="611"/>
                      <a:pt x="382" y="618"/>
                    </a:cubicBezTo>
                    <a:cubicBezTo>
                      <a:pt x="384" y="624"/>
                      <a:pt x="386" y="638"/>
                      <a:pt x="388" y="637"/>
                    </a:cubicBezTo>
                    <a:cubicBezTo>
                      <a:pt x="389" y="637"/>
                      <a:pt x="389" y="637"/>
                      <a:pt x="390" y="637"/>
                    </a:cubicBezTo>
                    <a:cubicBezTo>
                      <a:pt x="393" y="637"/>
                      <a:pt x="396" y="635"/>
                      <a:pt x="397" y="635"/>
                    </a:cubicBezTo>
                    <a:cubicBezTo>
                      <a:pt x="397" y="635"/>
                      <a:pt x="399" y="633"/>
                      <a:pt x="402" y="633"/>
                    </a:cubicBezTo>
                    <a:cubicBezTo>
                      <a:pt x="405" y="633"/>
                      <a:pt x="409" y="635"/>
                      <a:pt x="410" y="639"/>
                    </a:cubicBezTo>
                    <a:cubicBezTo>
                      <a:pt x="411" y="643"/>
                      <a:pt x="414" y="650"/>
                      <a:pt x="414" y="656"/>
                    </a:cubicBezTo>
                    <a:cubicBezTo>
                      <a:pt x="414" y="658"/>
                      <a:pt x="414" y="660"/>
                      <a:pt x="412" y="662"/>
                    </a:cubicBezTo>
                    <a:cubicBezTo>
                      <a:pt x="409" y="665"/>
                      <a:pt x="408" y="669"/>
                      <a:pt x="407" y="671"/>
                    </a:cubicBezTo>
                    <a:cubicBezTo>
                      <a:pt x="409" y="671"/>
                      <a:pt x="411" y="671"/>
                      <a:pt x="413" y="671"/>
                    </a:cubicBezTo>
                    <a:cubicBezTo>
                      <a:pt x="415" y="671"/>
                      <a:pt x="417" y="671"/>
                      <a:pt x="419" y="672"/>
                    </a:cubicBezTo>
                    <a:cubicBezTo>
                      <a:pt x="424" y="676"/>
                      <a:pt x="427" y="685"/>
                      <a:pt x="428" y="693"/>
                    </a:cubicBezTo>
                    <a:cubicBezTo>
                      <a:pt x="429" y="697"/>
                      <a:pt x="430" y="701"/>
                      <a:pt x="430" y="704"/>
                    </a:cubicBezTo>
                    <a:cubicBezTo>
                      <a:pt x="430" y="708"/>
                      <a:pt x="428" y="711"/>
                      <a:pt x="422" y="713"/>
                    </a:cubicBezTo>
                    <a:cubicBezTo>
                      <a:pt x="412" y="717"/>
                      <a:pt x="399" y="725"/>
                      <a:pt x="395" y="732"/>
                    </a:cubicBezTo>
                    <a:cubicBezTo>
                      <a:pt x="391" y="740"/>
                      <a:pt x="372" y="761"/>
                      <a:pt x="368" y="776"/>
                    </a:cubicBezTo>
                    <a:lnTo>
                      <a:pt x="369" y="776"/>
                    </a:lnTo>
                    <a:lnTo>
                      <a:pt x="376" y="772"/>
                    </a:lnTo>
                    <a:lnTo>
                      <a:pt x="377" y="773"/>
                    </a:lnTo>
                    <a:cubicBezTo>
                      <a:pt x="377" y="773"/>
                      <a:pt x="387" y="779"/>
                      <a:pt x="390" y="779"/>
                    </a:cubicBezTo>
                    <a:cubicBezTo>
                      <a:pt x="393" y="781"/>
                      <a:pt x="397" y="788"/>
                      <a:pt x="399" y="791"/>
                    </a:cubicBezTo>
                    <a:lnTo>
                      <a:pt x="404" y="786"/>
                    </a:lnTo>
                    <a:lnTo>
                      <a:pt x="413" y="798"/>
                    </a:lnTo>
                    <a:cubicBezTo>
                      <a:pt x="413" y="797"/>
                      <a:pt x="417" y="802"/>
                      <a:pt x="427" y="804"/>
                    </a:cubicBezTo>
                    <a:cubicBezTo>
                      <a:pt x="432" y="805"/>
                      <a:pt x="435" y="807"/>
                      <a:pt x="436" y="809"/>
                    </a:cubicBezTo>
                    <a:cubicBezTo>
                      <a:pt x="438" y="812"/>
                      <a:pt x="437" y="812"/>
                      <a:pt x="440" y="812"/>
                    </a:cubicBezTo>
                    <a:cubicBezTo>
                      <a:pt x="444" y="812"/>
                      <a:pt x="446" y="814"/>
                      <a:pt x="447" y="817"/>
                    </a:cubicBezTo>
                    <a:cubicBezTo>
                      <a:pt x="449" y="819"/>
                      <a:pt x="449" y="822"/>
                      <a:pt x="452" y="824"/>
                    </a:cubicBezTo>
                    <a:cubicBezTo>
                      <a:pt x="454" y="827"/>
                      <a:pt x="455" y="827"/>
                      <a:pt x="456" y="827"/>
                    </a:cubicBezTo>
                    <a:cubicBezTo>
                      <a:pt x="457" y="827"/>
                      <a:pt x="457" y="827"/>
                      <a:pt x="457" y="827"/>
                    </a:cubicBezTo>
                    <a:lnTo>
                      <a:pt x="462" y="823"/>
                    </a:lnTo>
                    <a:lnTo>
                      <a:pt x="457" y="839"/>
                    </a:lnTo>
                    <a:cubicBezTo>
                      <a:pt x="457" y="839"/>
                      <a:pt x="456" y="842"/>
                      <a:pt x="456" y="845"/>
                    </a:cubicBezTo>
                    <a:cubicBezTo>
                      <a:pt x="456" y="847"/>
                      <a:pt x="456" y="849"/>
                      <a:pt x="457" y="849"/>
                    </a:cubicBezTo>
                    <a:cubicBezTo>
                      <a:pt x="457" y="849"/>
                      <a:pt x="457" y="851"/>
                      <a:pt x="459" y="852"/>
                    </a:cubicBezTo>
                    <a:cubicBezTo>
                      <a:pt x="461" y="849"/>
                      <a:pt x="463" y="846"/>
                      <a:pt x="466" y="844"/>
                    </a:cubicBezTo>
                    <a:cubicBezTo>
                      <a:pt x="473" y="839"/>
                      <a:pt x="472" y="829"/>
                      <a:pt x="472" y="825"/>
                    </a:cubicBezTo>
                    <a:cubicBezTo>
                      <a:pt x="473" y="820"/>
                      <a:pt x="476" y="813"/>
                      <a:pt x="480" y="811"/>
                    </a:cubicBezTo>
                    <a:cubicBezTo>
                      <a:pt x="484" y="809"/>
                      <a:pt x="474" y="809"/>
                      <a:pt x="474" y="809"/>
                    </a:cubicBezTo>
                    <a:lnTo>
                      <a:pt x="475" y="798"/>
                    </a:lnTo>
                    <a:lnTo>
                      <a:pt x="483" y="793"/>
                    </a:lnTo>
                    <a:lnTo>
                      <a:pt x="483" y="782"/>
                    </a:lnTo>
                    <a:lnTo>
                      <a:pt x="486" y="775"/>
                    </a:lnTo>
                    <a:lnTo>
                      <a:pt x="489" y="776"/>
                    </a:lnTo>
                    <a:lnTo>
                      <a:pt x="494" y="777"/>
                    </a:lnTo>
                    <a:lnTo>
                      <a:pt x="494" y="787"/>
                    </a:lnTo>
                    <a:lnTo>
                      <a:pt x="488" y="802"/>
                    </a:lnTo>
                    <a:lnTo>
                      <a:pt x="482" y="808"/>
                    </a:lnTo>
                    <a:lnTo>
                      <a:pt x="491" y="802"/>
                    </a:lnTo>
                    <a:lnTo>
                      <a:pt x="502" y="780"/>
                    </a:lnTo>
                    <a:cubicBezTo>
                      <a:pt x="502" y="780"/>
                      <a:pt x="506" y="761"/>
                      <a:pt x="506" y="759"/>
                    </a:cubicBezTo>
                    <a:cubicBezTo>
                      <a:pt x="507" y="757"/>
                      <a:pt x="521" y="740"/>
                      <a:pt x="521" y="740"/>
                    </a:cubicBezTo>
                    <a:cubicBezTo>
                      <a:pt x="521" y="740"/>
                      <a:pt x="524" y="727"/>
                      <a:pt x="526" y="724"/>
                    </a:cubicBezTo>
                    <a:cubicBezTo>
                      <a:pt x="528" y="721"/>
                      <a:pt x="529" y="718"/>
                      <a:pt x="527" y="713"/>
                    </a:cubicBezTo>
                    <a:cubicBezTo>
                      <a:pt x="524" y="708"/>
                      <a:pt x="521" y="692"/>
                      <a:pt x="521" y="692"/>
                    </a:cubicBezTo>
                    <a:lnTo>
                      <a:pt x="521" y="681"/>
                    </a:lnTo>
                    <a:lnTo>
                      <a:pt x="524" y="673"/>
                    </a:lnTo>
                    <a:lnTo>
                      <a:pt x="523" y="666"/>
                    </a:lnTo>
                    <a:lnTo>
                      <a:pt x="528" y="667"/>
                    </a:lnTo>
                    <a:cubicBezTo>
                      <a:pt x="528" y="667"/>
                      <a:pt x="529" y="659"/>
                      <a:pt x="533" y="658"/>
                    </a:cubicBezTo>
                    <a:cubicBezTo>
                      <a:pt x="537" y="656"/>
                      <a:pt x="544" y="652"/>
                      <a:pt x="544" y="652"/>
                    </a:cubicBezTo>
                    <a:cubicBezTo>
                      <a:pt x="544" y="652"/>
                      <a:pt x="547" y="645"/>
                      <a:pt x="548" y="644"/>
                    </a:cubicBezTo>
                    <a:cubicBezTo>
                      <a:pt x="550" y="643"/>
                      <a:pt x="556" y="639"/>
                      <a:pt x="556" y="639"/>
                    </a:cubicBezTo>
                    <a:lnTo>
                      <a:pt x="561" y="638"/>
                    </a:lnTo>
                    <a:lnTo>
                      <a:pt x="566" y="634"/>
                    </a:lnTo>
                    <a:lnTo>
                      <a:pt x="575" y="638"/>
                    </a:lnTo>
                    <a:lnTo>
                      <a:pt x="578" y="634"/>
                    </a:lnTo>
                    <a:lnTo>
                      <a:pt x="577" y="630"/>
                    </a:lnTo>
                    <a:lnTo>
                      <a:pt x="582" y="626"/>
                    </a:lnTo>
                    <a:lnTo>
                      <a:pt x="591" y="626"/>
                    </a:lnTo>
                    <a:lnTo>
                      <a:pt x="589" y="620"/>
                    </a:lnTo>
                    <a:lnTo>
                      <a:pt x="593" y="617"/>
                    </a:lnTo>
                    <a:lnTo>
                      <a:pt x="595" y="622"/>
                    </a:lnTo>
                    <a:lnTo>
                      <a:pt x="599" y="618"/>
                    </a:lnTo>
                    <a:lnTo>
                      <a:pt x="611" y="619"/>
                    </a:lnTo>
                    <a:lnTo>
                      <a:pt x="617" y="616"/>
                    </a:lnTo>
                    <a:lnTo>
                      <a:pt x="628" y="616"/>
                    </a:lnTo>
                    <a:lnTo>
                      <a:pt x="637" y="616"/>
                    </a:lnTo>
                    <a:cubicBezTo>
                      <a:pt x="637" y="616"/>
                      <a:pt x="635" y="609"/>
                      <a:pt x="639" y="605"/>
                    </a:cubicBezTo>
                    <a:cubicBezTo>
                      <a:pt x="644" y="602"/>
                      <a:pt x="652" y="596"/>
                      <a:pt x="652" y="596"/>
                    </a:cubicBezTo>
                    <a:lnTo>
                      <a:pt x="655" y="591"/>
                    </a:lnTo>
                    <a:cubicBezTo>
                      <a:pt x="655" y="591"/>
                      <a:pt x="654" y="582"/>
                      <a:pt x="654" y="580"/>
                    </a:cubicBezTo>
                    <a:cubicBezTo>
                      <a:pt x="653" y="577"/>
                      <a:pt x="659" y="570"/>
                      <a:pt x="659" y="570"/>
                    </a:cubicBezTo>
                    <a:cubicBezTo>
                      <a:pt x="659" y="570"/>
                      <a:pt x="663" y="567"/>
                      <a:pt x="664" y="561"/>
                    </a:cubicBezTo>
                    <a:cubicBezTo>
                      <a:pt x="666" y="555"/>
                      <a:pt x="671" y="546"/>
                      <a:pt x="671" y="543"/>
                    </a:cubicBezTo>
                    <a:cubicBezTo>
                      <a:pt x="672" y="540"/>
                      <a:pt x="677" y="541"/>
                      <a:pt x="675" y="534"/>
                    </a:cubicBezTo>
                    <a:cubicBezTo>
                      <a:pt x="673" y="528"/>
                      <a:pt x="675" y="519"/>
                      <a:pt x="674" y="517"/>
                    </a:cubicBezTo>
                    <a:cubicBezTo>
                      <a:pt x="674" y="514"/>
                      <a:pt x="678" y="506"/>
                      <a:pt x="679" y="504"/>
                    </a:cubicBezTo>
                    <a:cubicBezTo>
                      <a:pt x="681" y="502"/>
                      <a:pt x="683" y="497"/>
                      <a:pt x="682" y="495"/>
                    </a:cubicBezTo>
                    <a:cubicBezTo>
                      <a:pt x="681" y="494"/>
                      <a:pt x="682" y="477"/>
                      <a:pt x="683" y="472"/>
                    </a:cubicBezTo>
                    <a:cubicBezTo>
                      <a:pt x="683" y="467"/>
                      <a:pt x="686" y="461"/>
                      <a:pt x="686" y="459"/>
                    </a:cubicBezTo>
                    <a:cubicBezTo>
                      <a:pt x="685" y="457"/>
                      <a:pt x="684" y="446"/>
                      <a:pt x="684" y="446"/>
                    </a:cubicBezTo>
                    <a:cubicBezTo>
                      <a:pt x="684" y="446"/>
                      <a:pt x="682" y="431"/>
                      <a:pt x="682" y="430"/>
                    </a:cubicBezTo>
                    <a:cubicBezTo>
                      <a:pt x="682" y="429"/>
                      <a:pt x="680" y="414"/>
                      <a:pt x="680" y="414"/>
                    </a:cubicBezTo>
                    <a:lnTo>
                      <a:pt x="681" y="400"/>
                    </a:lnTo>
                    <a:lnTo>
                      <a:pt x="689" y="394"/>
                    </a:lnTo>
                    <a:cubicBezTo>
                      <a:pt x="689" y="394"/>
                      <a:pt x="700" y="387"/>
                      <a:pt x="700" y="385"/>
                    </a:cubicBezTo>
                    <a:cubicBezTo>
                      <a:pt x="700" y="382"/>
                      <a:pt x="708" y="365"/>
                      <a:pt x="708" y="365"/>
                    </a:cubicBezTo>
                    <a:lnTo>
                      <a:pt x="713" y="355"/>
                    </a:lnTo>
                    <a:lnTo>
                      <a:pt x="722" y="344"/>
                    </a:lnTo>
                    <a:lnTo>
                      <a:pt x="731" y="336"/>
                    </a:lnTo>
                    <a:cubicBezTo>
                      <a:pt x="731" y="336"/>
                      <a:pt x="743" y="318"/>
                      <a:pt x="746" y="312"/>
                    </a:cubicBezTo>
                    <a:cubicBezTo>
                      <a:pt x="749" y="306"/>
                      <a:pt x="754" y="294"/>
                      <a:pt x="754" y="281"/>
                    </a:cubicBezTo>
                    <a:cubicBezTo>
                      <a:pt x="754" y="268"/>
                      <a:pt x="754" y="256"/>
                      <a:pt x="753" y="252"/>
                    </a:cubicBezTo>
                    <a:cubicBezTo>
                      <a:pt x="752" y="247"/>
                      <a:pt x="747" y="232"/>
                      <a:pt x="747" y="2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Argentina"/>
              <p:cNvSpPr>
                <a:spLocks/>
              </p:cNvSpPr>
              <p:nvPr/>
            </p:nvSpPr>
            <p:spPr bwMode="auto">
              <a:xfrm>
                <a:off x="3177008" y="4645702"/>
                <a:ext cx="416669" cy="1021565"/>
              </a:xfrm>
              <a:custGeom>
                <a:avLst/>
                <a:gdLst>
                  <a:gd name="connsiteX0" fmla="*/ 416668 w 416669"/>
                  <a:gd name="connsiteY0" fmla="*/ 1007443 h 1021565"/>
                  <a:gd name="connsiteX1" fmla="*/ 413529 w 416669"/>
                  <a:gd name="connsiteY1" fmla="*/ 1012151 h 1021565"/>
                  <a:gd name="connsiteX2" fmla="*/ 407251 w 416669"/>
                  <a:gd name="connsiteY2" fmla="*/ 1012151 h 1021565"/>
                  <a:gd name="connsiteX3" fmla="*/ 408821 w 416669"/>
                  <a:gd name="connsiteY3" fmla="*/ 1008620 h 1021565"/>
                  <a:gd name="connsiteX4" fmla="*/ 402543 w 416669"/>
                  <a:gd name="connsiteY4" fmla="*/ 1007443 h 1021565"/>
                  <a:gd name="connsiteX5" fmla="*/ 402543 w 416669"/>
                  <a:gd name="connsiteY5" fmla="*/ 1012151 h 1021565"/>
                  <a:gd name="connsiteX6" fmla="*/ 397835 w 416669"/>
                  <a:gd name="connsiteY6" fmla="*/ 1014505 h 1021565"/>
                  <a:gd name="connsiteX7" fmla="*/ 395481 w 416669"/>
                  <a:gd name="connsiteY7" fmla="*/ 1009797 h 1021565"/>
                  <a:gd name="connsiteX8" fmla="*/ 280132 w 416669"/>
                  <a:gd name="connsiteY8" fmla="*/ 941535 h 1021565"/>
                  <a:gd name="connsiteX9" fmla="*/ 288530 w 416669"/>
                  <a:gd name="connsiteY9" fmla="*/ 958685 h 1021565"/>
                  <a:gd name="connsiteX10" fmla="*/ 333321 w 416669"/>
                  <a:gd name="connsiteY10" fmla="*/ 990125 h 1021565"/>
                  <a:gd name="connsiteX11" fmla="*/ 372513 w 416669"/>
                  <a:gd name="connsiteY11" fmla="*/ 1002987 h 1021565"/>
                  <a:gd name="connsiteX12" fmla="*/ 382311 w 416669"/>
                  <a:gd name="connsiteY12" fmla="*/ 1012991 h 1021565"/>
                  <a:gd name="connsiteX13" fmla="*/ 365515 w 416669"/>
                  <a:gd name="connsiteY13" fmla="*/ 1021565 h 1021565"/>
                  <a:gd name="connsiteX14" fmla="*/ 364115 w 416669"/>
                  <a:gd name="connsiteY14" fmla="*/ 1021565 h 1021565"/>
                  <a:gd name="connsiteX15" fmla="*/ 355717 w 416669"/>
                  <a:gd name="connsiteY15" fmla="*/ 1014420 h 1021565"/>
                  <a:gd name="connsiteX16" fmla="*/ 327722 w 416669"/>
                  <a:gd name="connsiteY16" fmla="*/ 1008703 h 1021565"/>
                  <a:gd name="connsiteX17" fmla="*/ 306727 w 416669"/>
                  <a:gd name="connsiteY17" fmla="*/ 1010132 h 1021565"/>
                  <a:gd name="connsiteX18" fmla="*/ 305327 w 416669"/>
                  <a:gd name="connsiteY18" fmla="*/ 1010132 h 1021565"/>
                  <a:gd name="connsiteX19" fmla="*/ 289930 w 416669"/>
                  <a:gd name="connsiteY19" fmla="*/ 978692 h 1021565"/>
                  <a:gd name="connsiteX20" fmla="*/ 280132 w 416669"/>
                  <a:gd name="connsiteY20" fmla="*/ 950110 h 1021565"/>
                  <a:gd name="connsiteX21" fmla="*/ 280132 w 416669"/>
                  <a:gd name="connsiteY21" fmla="*/ 947252 h 1021565"/>
                  <a:gd name="connsiteX22" fmla="*/ 280132 w 416669"/>
                  <a:gd name="connsiteY22" fmla="*/ 941535 h 1021565"/>
                  <a:gd name="connsiteX23" fmla="*/ 63560 w 416669"/>
                  <a:gd name="connsiteY23" fmla="*/ 0 h 1021565"/>
                  <a:gd name="connsiteX24" fmla="*/ 81921 w 416669"/>
                  <a:gd name="connsiteY24" fmla="*/ 11327 h 1021565"/>
                  <a:gd name="connsiteX25" fmla="*/ 104520 w 416669"/>
                  <a:gd name="connsiteY25" fmla="*/ 15574 h 1021565"/>
                  <a:gd name="connsiteX26" fmla="*/ 111582 w 416669"/>
                  <a:gd name="connsiteY26" fmla="*/ 33981 h 1021565"/>
                  <a:gd name="connsiteX27" fmla="*/ 128532 w 416669"/>
                  <a:gd name="connsiteY27" fmla="*/ 8495 h 1021565"/>
                  <a:gd name="connsiteX28" fmla="*/ 155368 w 416669"/>
                  <a:gd name="connsiteY28" fmla="*/ 9911 h 1021565"/>
                  <a:gd name="connsiteX29" fmla="*/ 182204 w 416669"/>
                  <a:gd name="connsiteY29" fmla="*/ 42476 h 1021565"/>
                  <a:gd name="connsiteX30" fmla="*/ 214690 w 416669"/>
                  <a:gd name="connsiteY30" fmla="*/ 67961 h 1021565"/>
                  <a:gd name="connsiteX31" fmla="*/ 244352 w 416669"/>
                  <a:gd name="connsiteY31" fmla="*/ 77873 h 1021565"/>
                  <a:gd name="connsiteX32" fmla="*/ 286725 w 416669"/>
                  <a:gd name="connsiteY32" fmla="*/ 100527 h 1021565"/>
                  <a:gd name="connsiteX33" fmla="*/ 305087 w 416669"/>
                  <a:gd name="connsiteY33" fmla="*/ 109022 h 1021565"/>
                  <a:gd name="connsiteX34" fmla="*/ 306499 w 416669"/>
                  <a:gd name="connsiteY34" fmla="*/ 110438 h 1021565"/>
                  <a:gd name="connsiteX35" fmla="*/ 306499 w 416669"/>
                  <a:gd name="connsiteY35" fmla="*/ 117517 h 1021565"/>
                  <a:gd name="connsiteX36" fmla="*/ 300849 w 416669"/>
                  <a:gd name="connsiteY36" fmla="*/ 127428 h 1021565"/>
                  <a:gd name="connsiteX37" fmla="*/ 292375 w 416669"/>
                  <a:gd name="connsiteY37" fmla="*/ 140171 h 1021565"/>
                  <a:gd name="connsiteX38" fmla="*/ 293787 w 416669"/>
                  <a:gd name="connsiteY38" fmla="*/ 152914 h 1021565"/>
                  <a:gd name="connsiteX39" fmla="*/ 282488 w 416669"/>
                  <a:gd name="connsiteY39" fmla="*/ 168488 h 1021565"/>
                  <a:gd name="connsiteX40" fmla="*/ 350285 w 416669"/>
                  <a:gd name="connsiteY40" fmla="*/ 182647 h 1021565"/>
                  <a:gd name="connsiteX41" fmla="*/ 355934 w 416669"/>
                  <a:gd name="connsiteY41" fmla="*/ 175568 h 1021565"/>
                  <a:gd name="connsiteX42" fmla="*/ 364409 w 416669"/>
                  <a:gd name="connsiteY42" fmla="*/ 176983 h 1021565"/>
                  <a:gd name="connsiteX43" fmla="*/ 367234 w 416669"/>
                  <a:gd name="connsiteY43" fmla="*/ 176983 h 1021565"/>
                  <a:gd name="connsiteX44" fmla="*/ 367234 w 416669"/>
                  <a:gd name="connsiteY44" fmla="*/ 175568 h 1021565"/>
                  <a:gd name="connsiteX45" fmla="*/ 374296 w 416669"/>
                  <a:gd name="connsiteY45" fmla="*/ 165657 h 1021565"/>
                  <a:gd name="connsiteX46" fmla="*/ 389833 w 416669"/>
                  <a:gd name="connsiteY46" fmla="*/ 145834 h 1021565"/>
                  <a:gd name="connsiteX47" fmla="*/ 392658 w 416669"/>
                  <a:gd name="connsiteY47" fmla="*/ 138755 h 1021565"/>
                  <a:gd name="connsiteX48" fmla="*/ 388420 w 416669"/>
                  <a:gd name="connsiteY48" fmla="*/ 118933 h 1021565"/>
                  <a:gd name="connsiteX49" fmla="*/ 396895 w 416669"/>
                  <a:gd name="connsiteY49" fmla="*/ 118933 h 1021565"/>
                  <a:gd name="connsiteX50" fmla="*/ 402545 w 416669"/>
                  <a:gd name="connsiteY50" fmla="*/ 118933 h 1021565"/>
                  <a:gd name="connsiteX51" fmla="*/ 413844 w 416669"/>
                  <a:gd name="connsiteY51" fmla="*/ 145834 h 1021565"/>
                  <a:gd name="connsiteX52" fmla="*/ 416669 w 416669"/>
                  <a:gd name="connsiteY52" fmla="*/ 159993 h 1021565"/>
                  <a:gd name="connsiteX53" fmla="*/ 408195 w 416669"/>
                  <a:gd name="connsiteY53" fmla="*/ 168488 h 1021565"/>
                  <a:gd name="connsiteX54" fmla="*/ 367234 w 416669"/>
                  <a:gd name="connsiteY54" fmla="*/ 196806 h 1021565"/>
                  <a:gd name="connsiteX55" fmla="*/ 327686 w 416669"/>
                  <a:gd name="connsiteY55" fmla="*/ 264767 h 1021565"/>
                  <a:gd name="connsiteX56" fmla="*/ 324861 w 416669"/>
                  <a:gd name="connsiteY56" fmla="*/ 291669 h 1021565"/>
                  <a:gd name="connsiteX57" fmla="*/ 327686 w 416669"/>
                  <a:gd name="connsiteY57" fmla="*/ 327066 h 1021565"/>
                  <a:gd name="connsiteX58" fmla="*/ 330510 w 416669"/>
                  <a:gd name="connsiteY58" fmla="*/ 341224 h 1021565"/>
                  <a:gd name="connsiteX59" fmla="*/ 331923 w 416669"/>
                  <a:gd name="connsiteY59" fmla="*/ 342640 h 1021565"/>
                  <a:gd name="connsiteX60" fmla="*/ 330510 w 416669"/>
                  <a:gd name="connsiteY60" fmla="*/ 352551 h 1021565"/>
                  <a:gd name="connsiteX61" fmla="*/ 327686 w 416669"/>
                  <a:gd name="connsiteY61" fmla="*/ 373789 h 1021565"/>
                  <a:gd name="connsiteX62" fmla="*/ 329098 w 416669"/>
                  <a:gd name="connsiteY62" fmla="*/ 386532 h 1021565"/>
                  <a:gd name="connsiteX63" fmla="*/ 329098 w 416669"/>
                  <a:gd name="connsiteY63" fmla="*/ 387948 h 1021565"/>
                  <a:gd name="connsiteX64" fmla="*/ 338985 w 416669"/>
                  <a:gd name="connsiteY64" fmla="*/ 393612 h 1021565"/>
                  <a:gd name="connsiteX65" fmla="*/ 344635 w 416669"/>
                  <a:gd name="connsiteY65" fmla="*/ 397859 h 1021565"/>
                  <a:gd name="connsiteX66" fmla="*/ 362997 w 416669"/>
                  <a:gd name="connsiteY66" fmla="*/ 407770 h 1021565"/>
                  <a:gd name="connsiteX67" fmla="*/ 374296 w 416669"/>
                  <a:gd name="connsiteY67" fmla="*/ 419097 h 1021565"/>
                  <a:gd name="connsiteX68" fmla="*/ 372884 w 416669"/>
                  <a:gd name="connsiteY68" fmla="*/ 437504 h 1021565"/>
                  <a:gd name="connsiteX69" fmla="*/ 395483 w 416669"/>
                  <a:gd name="connsiteY69" fmla="*/ 460157 h 1021565"/>
                  <a:gd name="connsiteX70" fmla="*/ 391245 w 416669"/>
                  <a:gd name="connsiteY70" fmla="*/ 482811 h 1021565"/>
                  <a:gd name="connsiteX71" fmla="*/ 385596 w 416669"/>
                  <a:gd name="connsiteY71" fmla="*/ 501218 h 1021565"/>
                  <a:gd name="connsiteX72" fmla="*/ 372884 w 416669"/>
                  <a:gd name="connsiteY72" fmla="*/ 513960 h 1021565"/>
                  <a:gd name="connsiteX73" fmla="*/ 343222 w 416669"/>
                  <a:gd name="connsiteY73" fmla="*/ 523872 h 1021565"/>
                  <a:gd name="connsiteX74" fmla="*/ 313561 w 416669"/>
                  <a:gd name="connsiteY74" fmla="*/ 526703 h 1021565"/>
                  <a:gd name="connsiteX75" fmla="*/ 285312 w 416669"/>
                  <a:gd name="connsiteY75" fmla="*/ 530951 h 1021565"/>
                  <a:gd name="connsiteX76" fmla="*/ 283900 w 416669"/>
                  <a:gd name="connsiteY76" fmla="*/ 538030 h 1021565"/>
                  <a:gd name="connsiteX77" fmla="*/ 276838 w 416669"/>
                  <a:gd name="connsiteY77" fmla="*/ 526703 h 1021565"/>
                  <a:gd name="connsiteX78" fmla="*/ 274013 w 416669"/>
                  <a:gd name="connsiteY78" fmla="*/ 535199 h 1021565"/>
                  <a:gd name="connsiteX79" fmla="*/ 283900 w 416669"/>
                  <a:gd name="connsiteY79" fmla="*/ 550773 h 1021565"/>
                  <a:gd name="connsiteX80" fmla="*/ 281075 w 416669"/>
                  <a:gd name="connsiteY80" fmla="*/ 562100 h 1021565"/>
                  <a:gd name="connsiteX81" fmla="*/ 283900 w 416669"/>
                  <a:gd name="connsiteY81" fmla="*/ 577675 h 1021565"/>
                  <a:gd name="connsiteX82" fmla="*/ 289550 w 416669"/>
                  <a:gd name="connsiteY82" fmla="*/ 587586 h 1021565"/>
                  <a:gd name="connsiteX83" fmla="*/ 278250 w 416669"/>
                  <a:gd name="connsiteY83" fmla="*/ 596081 h 1021565"/>
                  <a:gd name="connsiteX84" fmla="*/ 259888 w 416669"/>
                  <a:gd name="connsiteY84" fmla="*/ 596081 h 1021565"/>
                  <a:gd name="connsiteX85" fmla="*/ 234464 w 416669"/>
                  <a:gd name="connsiteY85" fmla="*/ 590417 h 1021565"/>
                  <a:gd name="connsiteX86" fmla="*/ 218928 w 416669"/>
                  <a:gd name="connsiteY86" fmla="*/ 587586 h 1021565"/>
                  <a:gd name="connsiteX87" fmla="*/ 227402 w 416669"/>
                  <a:gd name="connsiteY87" fmla="*/ 605992 h 1021565"/>
                  <a:gd name="connsiteX88" fmla="*/ 230227 w 416669"/>
                  <a:gd name="connsiteY88" fmla="*/ 622982 h 1021565"/>
                  <a:gd name="connsiteX89" fmla="*/ 240114 w 416669"/>
                  <a:gd name="connsiteY89" fmla="*/ 627230 h 1021565"/>
                  <a:gd name="connsiteX90" fmla="*/ 248589 w 416669"/>
                  <a:gd name="connsiteY90" fmla="*/ 634309 h 1021565"/>
                  <a:gd name="connsiteX91" fmla="*/ 257063 w 416669"/>
                  <a:gd name="connsiteY91" fmla="*/ 635725 h 1021565"/>
                  <a:gd name="connsiteX92" fmla="*/ 252826 w 416669"/>
                  <a:gd name="connsiteY92" fmla="*/ 628646 h 1021565"/>
                  <a:gd name="connsiteX93" fmla="*/ 261301 w 416669"/>
                  <a:gd name="connsiteY93" fmla="*/ 624398 h 1021565"/>
                  <a:gd name="connsiteX94" fmla="*/ 271188 w 416669"/>
                  <a:gd name="connsiteY94" fmla="*/ 630062 h 1021565"/>
                  <a:gd name="connsiteX95" fmla="*/ 275425 w 416669"/>
                  <a:gd name="connsiteY95" fmla="*/ 645636 h 1021565"/>
                  <a:gd name="connsiteX96" fmla="*/ 262713 w 416669"/>
                  <a:gd name="connsiteY96" fmla="*/ 648468 h 1021565"/>
                  <a:gd name="connsiteX97" fmla="*/ 252826 w 416669"/>
                  <a:gd name="connsiteY97" fmla="*/ 641389 h 1021565"/>
                  <a:gd name="connsiteX98" fmla="*/ 245764 w 416669"/>
                  <a:gd name="connsiteY98" fmla="*/ 641389 h 1021565"/>
                  <a:gd name="connsiteX99" fmla="*/ 251414 w 416669"/>
                  <a:gd name="connsiteY99" fmla="*/ 648468 h 1021565"/>
                  <a:gd name="connsiteX100" fmla="*/ 259888 w 416669"/>
                  <a:gd name="connsiteY100" fmla="*/ 655547 h 1021565"/>
                  <a:gd name="connsiteX101" fmla="*/ 248589 w 416669"/>
                  <a:gd name="connsiteY101" fmla="*/ 664043 h 1021565"/>
                  <a:gd name="connsiteX102" fmla="*/ 245764 w 416669"/>
                  <a:gd name="connsiteY102" fmla="*/ 678201 h 1021565"/>
                  <a:gd name="connsiteX103" fmla="*/ 251414 w 416669"/>
                  <a:gd name="connsiteY103" fmla="*/ 689528 h 1021565"/>
                  <a:gd name="connsiteX104" fmla="*/ 251414 w 416669"/>
                  <a:gd name="connsiteY104" fmla="*/ 702271 h 1021565"/>
                  <a:gd name="connsiteX105" fmla="*/ 245764 w 416669"/>
                  <a:gd name="connsiteY105" fmla="*/ 706519 h 1021565"/>
                  <a:gd name="connsiteX106" fmla="*/ 252826 w 416669"/>
                  <a:gd name="connsiteY106" fmla="*/ 712182 h 1021565"/>
                  <a:gd name="connsiteX107" fmla="*/ 250001 w 416669"/>
                  <a:gd name="connsiteY107" fmla="*/ 719262 h 1021565"/>
                  <a:gd name="connsiteX108" fmla="*/ 238702 w 416669"/>
                  <a:gd name="connsiteY108" fmla="*/ 715014 h 1021565"/>
                  <a:gd name="connsiteX109" fmla="*/ 230227 w 416669"/>
                  <a:gd name="connsiteY109" fmla="*/ 722093 h 1021565"/>
                  <a:gd name="connsiteX110" fmla="*/ 218928 w 416669"/>
                  <a:gd name="connsiteY110" fmla="*/ 723509 h 1021565"/>
                  <a:gd name="connsiteX111" fmla="*/ 214690 w 416669"/>
                  <a:gd name="connsiteY111" fmla="*/ 744747 h 1021565"/>
                  <a:gd name="connsiteX112" fmla="*/ 228815 w 416669"/>
                  <a:gd name="connsiteY112" fmla="*/ 767401 h 1021565"/>
                  <a:gd name="connsiteX113" fmla="*/ 254239 w 416669"/>
                  <a:gd name="connsiteY113" fmla="*/ 781560 h 1021565"/>
                  <a:gd name="connsiteX114" fmla="*/ 274013 w 416669"/>
                  <a:gd name="connsiteY114" fmla="*/ 784392 h 1021565"/>
                  <a:gd name="connsiteX115" fmla="*/ 276838 w 416669"/>
                  <a:gd name="connsiteY115" fmla="*/ 798550 h 1021565"/>
                  <a:gd name="connsiteX116" fmla="*/ 281075 w 416669"/>
                  <a:gd name="connsiteY116" fmla="*/ 804214 h 1021565"/>
                  <a:gd name="connsiteX117" fmla="*/ 254239 w 416669"/>
                  <a:gd name="connsiteY117" fmla="*/ 836779 h 1021565"/>
                  <a:gd name="connsiteX118" fmla="*/ 257063 w 416669"/>
                  <a:gd name="connsiteY118" fmla="*/ 855185 h 1021565"/>
                  <a:gd name="connsiteX119" fmla="*/ 245764 w 416669"/>
                  <a:gd name="connsiteY119" fmla="*/ 873591 h 1021565"/>
                  <a:gd name="connsiteX120" fmla="*/ 233052 w 416669"/>
                  <a:gd name="connsiteY120" fmla="*/ 882087 h 1021565"/>
                  <a:gd name="connsiteX121" fmla="*/ 259888 w 416669"/>
                  <a:gd name="connsiteY121" fmla="*/ 920315 h 1021565"/>
                  <a:gd name="connsiteX122" fmla="*/ 275425 w 416669"/>
                  <a:gd name="connsiteY122" fmla="*/ 934474 h 1021565"/>
                  <a:gd name="connsiteX123" fmla="*/ 266951 w 416669"/>
                  <a:gd name="connsiteY123" fmla="*/ 934474 h 1021565"/>
                  <a:gd name="connsiteX124" fmla="*/ 241527 w 416669"/>
                  <a:gd name="connsiteY124" fmla="*/ 928810 h 1021565"/>
                  <a:gd name="connsiteX125" fmla="*/ 211865 w 416669"/>
                  <a:gd name="connsiteY125" fmla="*/ 923147 h 1021565"/>
                  <a:gd name="connsiteX126" fmla="*/ 203391 w 416669"/>
                  <a:gd name="connsiteY126" fmla="*/ 923147 h 1021565"/>
                  <a:gd name="connsiteX127" fmla="*/ 193504 w 416669"/>
                  <a:gd name="connsiteY127" fmla="*/ 923147 h 1021565"/>
                  <a:gd name="connsiteX128" fmla="*/ 183617 w 416669"/>
                  <a:gd name="connsiteY128" fmla="*/ 921731 h 1021565"/>
                  <a:gd name="connsiteX129" fmla="*/ 169492 w 416669"/>
                  <a:gd name="connsiteY129" fmla="*/ 907572 h 1021565"/>
                  <a:gd name="connsiteX130" fmla="*/ 165255 w 416669"/>
                  <a:gd name="connsiteY130" fmla="*/ 891998 h 1021565"/>
                  <a:gd name="connsiteX131" fmla="*/ 153956 w 416669"/>
                  <a:gd name="connsiteY131" fmla="*/ 884918 h 1021565"/>
                  <a:gd name="connsiteX132" fmla="*/ 151131 w 416669"/>
                  <a:gd name="connsiteY132" fmla="*/ 884918 h 1021565"/>
                  <a:gd name="connsiteX133" fmla="*/ 141244 w 416669"/>
                  <a:gd name="connsiteY133" fmla="*/ 887750 h 1021565"/>
                  <a:gd name="connsiteX134" fmla="*/ 129944 w 416669"/>
                  <a:gd name="connsiteY134" fmla="*/ 872176 h 1021565"/>
                  <a:gd name="connsiteX135" fmla="*/ 115820 w 416669"/>
                  <a:gd name="connsiteY135" fmla="*/ 849522 h 1021565"/>
                  <a:gd name="connsiteX136" fmla="*/ 120057 w 416669"/>
                  <a:gd name="connsiteY136" fmla="*/ 842442 h 1021565"/>
                  <a:gd name="connsiteX137" fmla="*/ 120057 w 416669"/>
                  <a:gd name="connsiteY137" fmla="*/ 841026 h 1021565"/>
                  <a:gd name="connsiteX138" fmla="*/ 118645 w 416669"/>
                  <a:gd name="connsiteY138" fmla="*/ 839611 h 1021565"/>
                  <a:gd name="connsiteX139" fmla="*/ 120057 w 416669"/>
                  <a:gd name="connsiteY139" fmla="*/ 838195 h 1021565"/>
                  <a:gd name="connsiteX140" fmla="*/ 127119 w 416669"/>
                  <a:gd name="connsiteY140" fmla="*/ 838195 h 1021565"/>
                  <a:gd name="connsiteX141" fmla="*/ 132769 w 416669"/>
                  <a:gd name="connsiteY141" fmla="*/ 833947 h 1021565"/>
                  <a:gd name="connsiteX142" fmla="*/ 128532 w 416669"/>
                  <a:gd name="connsiteY142" fmla="*/ 828284 h 1021565"/>
                  <a:gd name="connsiteX143" fmla="*/ 124294 w 416669"/>
                  <a:gd name="connsiteY143" fmla="*/ 822620 h 1021565"/>
                  <a:gd name="connsiteX144" fmla="*/ 124294 w 416669"/>
                  <a:gd name="connsiteY144" fmla="*/ 821204 h 1021565"/>
                  <a:gd name="connsiteX145" fmla="*/ 124294 w 416669"/>
                  <a:gd name="connsiteY145" fmla="*/ 819788 h 1021565"/>
                  <a:gd name="connsiteX146" fmla="*/ 127119 w 416669"/>
                  <a:gd name="connsiteY146" fmla="*/ 816957 h 1021565"/>
                  <a:gd name="connsiteX147" fmla="*/ 125707 w 416669"/>
                  <a:gd name="connsiteY147" fmla="*/ 815541 h 1021565"/>
                  <a:gd name="connsiteX148" fmla="*/ 118645 w 416669"/>
                  <a:gd name="connsiteY148" fmla="*/ 795719 h 1021565"/>
                  <a:gd name="connsiteX149" fmla="*/ 118645 w 416669"/>
                  <a:gd name="connsiteY149" fmla="*/ 792887 h 1021565"/>
                  <a:gd name="connsiteX150" fmla="*/ 120057 w 416669"/>
                  <a:gd name="connsiteY150" fmla="*/ 790055 h 1021565"/>
                  <a:gd name="connsiteX151" fmla="*/ 125707 w 416669"/>
                  <a:gd name="connsiteY151" fmla="*/ 787223 h 1021565"/>
                  <a:gd name="connsiteX152" fmla="*/ 127119 w 416669"/>
                  <a:gd name="connsiteY152" fmla="*/ 784392 h 1021565"/>
                  <a:gd name="connsiteX153" fmla="*/ 124294 w 416669"/>
                  <a:gd name="connsiteY153" fmla="*/ 778728 h 1021565"/>
                  <a:gd name="connsiteX154" fmla="*/ 120057 w 416669"/>
                  <a:gd name="connsiteY154" fmla="*/ 775896 h 1021565"/>
                  <a:gd name="connsiteX155" fmla="*/ 120057 w 416669"/>
                  <a:gd name="connsiteY155" fmla="*/ 774481 h 1021565"/>
                  <a:gd name="connsiteX156" fmla="*/ 121469 w 416669"/>
                  <a:gd name="connsiteY156" fmla="*/ 767401 h 1021565"/>
                  <a:gd name="connsiteX157" fmla="*/ 121469 w 416669"/>
                  <a:gd name="connsiteY157" fmla="*/ 764569 h 1021565"/>
                  <a:gd name="connsiteX158" fmla="*/ 114407 w 416669"/>
                  <a:gd name="connsiteY158" fmla="*/ 753242 h 1021565"/>
                  <a:gd name="connsiteX159" fmla="*/ 112995 w 416669"/>
                  <a:gd name="connsiteY159" fmla="*/ 750411 h 1021565"/>
                  <a:gd name="connsiteX160" fmla="*/ 114407 w 416669"/>
                  <a:gd name="connsiteY160" fmla="*/ 750411 h 1021565"/>
                  <a:gd name="connsiteX161" fmla="*/ 117232 w 416669"/>
                  <a:gd name="connsiteY161" fmla="*/ 747579 h 1021565"/>
                  <a:gd name="connsiteX162" fmla="*/ 110170 w 416669"/>
                  <a:gd name="connsiteY162" fmla="*/ 736252 h 1021565"/>
                  <a:gd name="connsiteX163" fmla="*/ 108758 w 416669"/>
                  <a:gd name="connsiteY163" fmla="*/ 733420 h 1021565"/>
                  <a:gd name="connsiteX164" fmla="*/ 114407 w 416669"/>
                  <a:gd name="connsiteY164" fmla="*/ 726341 h 1021565"/>
                  <a:gd name="connsiteX165" fmla="*/ 115820 w 416669"/>
                  <a:gd name="connsiteY165" fmla="*/ 723509 h 1021565"/>
                  <a:gd name="connsiteX166" fmla="*/ 110170 w 416669"/>
                  <a:gd name="connsiteY166" fmla="*/ 719262 h 1021565"/>
                  <a:gd name="connsiteX167" fmla="*/ 103108 w 416669"/>
                  <a:gd name="connsiteY167" fmla="*/ 717846 h 1021565"/>
                  <a:gd name="connsiteX168" fmla="*/ 93221 w 416669"/>
                  <a:gd name="connsiteY168" fmla="*/ 713598 h 1021565"/>
                  <a:gd name="connsiteX169" fmla="*/ 101695 w 416669"/>
                  <a:gd name="connsiteY169" fmla="*/ 713598 h 1021565"/>
                  <a:gd name="connsiteX170" fmla="*/ 111582 w 416669"/>
                  <a:gd name="connsiteY170" fmla="*/ 705103 h 1021565"/>
                  <a:gd name="connsiteX171" fmla="*/ 110170 w 416669"/>
                  <a:gd name="connsiteY171" fmla="*/ 700855 h 1021565"/>
                  <a:gd name="connsiteX172" fmla="*/ 98870 w 416669"/>
                  <a:gd name="connsiteY172" fmla="*/ 696608 h 1021565"/>
                  <a:gd name="connsiteX173" fmla="*/ 90396 w 416669"/>
                  <a:gd name="connsiteY173" fmla="*/ 695192 h 1021565"/>
                  <a:gd name="connsiteX174" fmla="*/ 88983 w 416669"/>
                  <a:gd name="connsiteY174" fmla="*/ 692360 h 1021565"/>
                  <a:gd name="connsiteX175" fmla="*/ 90396 w 416669"/>
                  <a:gd name="connsiteY175" fmla="*/ 686697 h 1021565"/>
                  <a:gd name="connsiteX176" fmla="*/ 88983 w 416669"/>
                  <a:gd name="connsiteY176" fmla="*/ 682449 h 1021565"/>
                  <a:gd name="connsiteX177" fmla="*/ 86159 w 416669"/>
                  <a:gd name="connsiteY177" fmla="*/ 673954 h 1021565"/>
                  <a:gd name="connsiteX178" fmla="*/ 80509 w 416669"/>
                  <a:gd name="connsiteY178" fmla="*/ 668290 h 1021565"/>
                  <a:gd name="connsiteX179" fmla="*/ 77684 w 416669"/>
                  <a:gd name="connsiteY179" fmla="*/ 668290 h 1021565"/>
                  <a:gd name="connsiteX180" fmla="*/ 80509 w 416669"/>
                  <a:gd name="connsiteY180" fmla="*/ 661211 h 1021565"/>
                  <a:gd name="connsiteX181" fmla="*/ 73447 w 416669"/>
                  <a:gd name="connsiteY181" fmla="*/ 655547 h 1021565"/>
                  <a:gd name="connsiteX182" fmla="*/ 67797 w 416669"/>
                  <a:gd name="connsiteY182" fmla="*/ 651300 h 1021565"/>
                  <a:gd name="connsiteX183" fmla="*/ 60735 w 416669"/>
                  <a:gd name="connsiteY183" fmla="*/ 632894 h 1021565"/>
                  <a:gd name="connsiteX184" fmla="*/ 59322 w 416669"/>
                  <a:gd name="connsiteY184" fmla="*/ 631478 h 1021565"/>
                  <a:gd name="connsiteX185" fmla="*/ 62147 w 416669"/>
                  <a:gd name="connsiteY185" fmla="*/ 630062 h 1021565"/>
                  <a:gd name="connsiteX186" fmla="*/ 67797 w 416669"/>
                  <a:gd name="connsiteY186" fmla="*/ 627230 h 1021565"/>
                  <a:gd name="connsiteX187" fmla="*/ 67797 w 416669"/>
                  <a:gd name="connsiteY187" fmla="*/ 625814 h 1021565"/>
                  <a:gd name="connsiteX188" fmla="*/ 56497 w 416669"/>
                  <a:gd name="connsiteY188" fmla="*/ 605992 h 1021565"/>
                  <a:gd name="connsiteX189" fmla="*/ 49435 w 416669"/>
                  <a:gd name="connsiteY189" fmla="*/ 586170 h 1021565"/>
                  <a:gd name="connsiteX190" fmla="*/ 48023 w 416669"/>
                  <a:gd name="connsiteY190" fmla="*/ 583338 h 1021565"/>
                  <a:gd name="connsiteX191" fmla="*/ 52260 w 416669"/>
                  <a:gd name="connsiteY191" fmla="*/ 576259 h 1021565"/>
                  <a:gd name="connsiteX192" fmla="*/ 48023 w 416669"/>
                  <a:gd name="connsiteY192" fmla="*/ 570595 h 1021565"/>
                  <a:gd name="connsiteX193" fmla="*/ 46610 w 416669"/>
                  <a:gd name="connsiteY193" fmla="*/ 567764 h 1021565"/>
                  <a:gd name="connsiteX194" fmla="*/ 48023 w 416669"/>
                  <a:gd name="connsiteY194" fmla="*/ 562100 h 1021565"/>
                  <a:gd name="connsiteX195" fmla="*/ 46610 w 416669"/>
                  <a:gd name="connsiteY195" fmla="*/ 556437 h 1021565"/>
                  <a:gd name="connsiteX196" fmla="*/ 43785 w 416669"/>
                  <a:gd name="connsiteY196" fmla="*/ 552189 h 1021565"/>
                  <a:gd name="connsiteX197" fmla="*/ 45198 w 416669"/>
                  <a:gd name="connsiteY197" fmla="*/ 549357 h 1021565"/>
                  <a:gd name="connsiteX198" fmla="*/ 48023 w 416669"/>
                  <a:gd name="connsiteY198" fmla="*/ 545110 h 1021565"/>
                  <a:gd name="connsiteX199" fmla="*/ 43785 w 416669"/>
                  <a:gd name="connsiteY199" fmla="*/ 530951 h 1021565"/>
                  <a:gd name="connsiteX200" fmla="*/ 53672 w 416669"/>
                  <a:gd name="connsiteY200" fmla="*/ 519624 h 1021565"/>
                  <a:gd name="connsiteX201" fmla="*/ 53672 w 416669"/>
                  <a:gd name="connsiteY201" fmla="*/ 518208 h 1021565"/>
                  <a:gd name="connsiteX202" fmla="*/ 40961 w 416669"/>
                  <a:gd name="connsiteY202" fmla="*/ 495554 h 1021565"/>
                  <a:gd name="connsiteX203" fmla="*/ 31073 w 416669"/>
                  <a:gd name="connsiteY203" fmla="*/ 464405 h 1021565"/>
                  <a:gd name="connsiteX204" fmla="*/ 31073 w 416669"/>
                  <a:gd name="connsiteY204" fmla="*/ 461573 h 1021565"/>
                  <a:gd name="connsiteX205" fmla="*/ 43785 w 416669"/>
                  <a:gd name="connsiteY205" fmla="*/ 444583 h 1021565"/>
                  <a:gd name="connsiteX206" fmla="*/ 45198 w 416669"/>
                  <a:gd name="connsiteY206" fmla="*/ 440335 h 1021565"/>
                  <a:gd name="connsiteX207" fmla="*/ 35311 w 416669"/>
                  <a:gd name="connsiteY207" fmla="*/ 420513 h 1021565"/>
                  <a:gd name="connsiteX208" fmla="*/ 33898 w 416669"/>
                  <a:gd name="connsiteY208" fmla="*/ 413434 h 1021565"/>
                  <a:gd name="connsiteX209" fmla="*/ 32486 w 416669"/>
                  <a:gd name="connsiteY209" fmla="*/ 409186 h 1021565"/>
                  <a:gd name="connsiteX210" fmla="*/ 33898 w 416669"/>
                  <a:gd name="connsiteY210" fmla="*/ 397859 h 1021565"/>
                  <a:gd name="connsiteX211" fmla="*/ 38136 w 416669"/>
                  <a:gd name="connsiteY211" fmla="*/ 389364 h 1021565"/>
                  <a:gd name="connsiteX212" fmla="*/ 39548 w 416669"/>
                  <a:gd name="connsiteY212" fmla="*/ 387948 h 1021565"/>
                  <a:gd name="connsiteX213" fmla="*/ 40961 w 416669"/>
                  <a:gd name="connsiteY213" fmla="*/ 386532 h 1021565"/>
                  <a:gd name="connsiteX214" fmla="*/ 40961 w 416669"/>
                  <a:gd name="connsiteY214" fmla="*/ 385116 h 1021565"/>
                  <a:gd name="connsiteX215" fmla="*/ 36723 w 416669"/>
                  <a:gd name="connsiteY215" fmla="*/ 375205 h 1021565"/>
                  <a:gd name="connsiteX216" fmla="*/ 33898 w 416669"/>
                  <a:gd name="connsiteY216" fmla="*/ 359631 h 1021565"/>
                  <a:gd name="connsiteX217" fmla="*/ 33898 w 416669"/>
                  <a:gd name="connsiteY217" fmla="*/ 355383 h 1021565"/>
                  <a:gd name="connsiteX218" fmla="*/ 35311 w 416669"/>
                  <a:gd name="connsiteY218" fmla="*/ 353967 h 1021565"/>
                  <a:gd name="connsiteX219" fmla="*/ 33898 w 416669"/>
                  <a:gd name="connsiteY219" fmla="*/ 351135 h 1021565"/>
                  <a:gd name="connsiteX220" fmla="*/ 31073 w 416669"/>
                  <a:gd name="connsiteY220" fmla="*/ 349720 h 1021565"/>
                  <a:gd name="connsiteX221" fmla="*/ 25424 w 416669"/>
                  <a:gd name="connsiteY221" fmla="*/ 352551 h 1021565"/>
                  <a:gd name="connsiteX222" fmla="*/ 24011 w 416669"/>
                  <a:gd name="connsiteY222" fmla="*/ 351135 h 1021565"/>
                  <a:gd name="connsiteX223" fmla="*/ 26836 w 416669"/>
                  <a:gd name="connsiteY223" fmla="*/ 348304 h 1021565"/>
                  <a:gd name="connsiteX224" fmla="*/ 26836 w 416669"/>
                  <a:gd name="connsiteY224" fmla="*/ 344056 h 1021565"/>
                  <a:gd name="connsiteX225" fmla="*/ 22599 w 416669"/>
                  <a:gd name="connsiteY225" fmla="*/ 336977 h 1021565"/>
                  <a:gd name="connsiteX226" fmla="*/ 12712 w 416669"/>
                  <a:gd name="connsiteY226" fmla="*/ 322818 h 1021565"/>
                  <a:gd name="connsiteX227" fmla="*/ 11299 w 416669"/>
                  <a:gd name="connsiteY227" fmla="*/ 319986 h 1021565"/>
                  <a:gd name="connsiteX228" fmla="*/ 12712 w 416669"/>
                  <a:gd name="connsiteY228" fmla="*/ 315739 h 1021565"/>
                  <a:gd name="connsiteX229" fmla="*/ 14124 w 416669"/>
                  <a:gd name="connsiteY229" fmla="*/ 312907 h 1021565"/>
                  <a:gd name="connsiteX230" fmla="*/ 9887 w 416669"/>
                  <a:gd name="connsiteY230" fmla="*/ 311491 h 1021565"/>
                  <a:gd name="connsiteX231" fmla="*/ 7062 w 416669"/>
                  <a:gd name="connsiteY231" fmla="*/ 311491 h 1021565"/>
                  <a:gd name="connsiteX232" fmla="*/ 0 w 416669"/>
                  <a:gd name="connsiteY232" fmla="*/ 301580 h 1021565"/>
                  <a:gd name="connsiteX233" fmla="*/ 0 w 416669"/>
                  <a:gd name="connsiteY233" fmla="*/ 300164 h 1021565"/>
                  <a:gd name="connsiteX234" fmla="*/ 2825 w 416669"/>
                  <a:gd name="connsiteY234" fmla="*/ 287421 h 1021565"/>
                  <a:gd name="connsiteX235" fmla="*/ 2825 w 416669"/>
                  <a:gd name="connsiteY235" fmla="*/ 283174 h 1021565"/>
                  <a:gd name="connsiteX236" fmla="*/ 2825 w 416669"/>
                  <a:gd name="connsiteY236" fmla="*/ 274678 h 1021565"/>
                  <a:gd name="connsiteX237" fmla="*/ 2825 w 416669"/>
                  <a:gd name="connsiteY237" fmla="*/ 267599 h 1021565"/>
                  <a:gd name="connsiteX238" fmla="*/ 2825 w 416669"/>
                  <a:gd name="connsiteY238" fmla="*/ 266183 h 1021565"/>
                  <a:gd name="connsiteX239" fmla="*/ 5650 w 416669"/>
                  <a:gd name="connsiteY239" fmla="*/ 266183 h 1021565"/>
                  <a:gd name="connsiteX240" fmla="*/ 9887 w 416669"/>
                  <a:gd name="connsiteY240" fmla="*/ 260520 h 1021565"/>
                  <a:gd name="connsiteX241" fmla="*/ 9887 w 416669"/>
                  <a:gd name="connsiteY241" fmla="*/ 256272 h 1021565"/>
                  <a:gd name="connsiteX242" fmla="*/ 2825 w 416669"/>
                  <a:gd name="connsiteY242" fmla="*/ 239282 h 1021565"/>
                  <a:gd name="connsiteX243" fmla="*/ 1412 w 416669"/>
                  <a:gd name="connsiteY243" fmla="*/ 230787 h 1021565"/>
                  <a:gd name="connsiteX244" fmla="*/ 2825 w 416669"/>
                  <a:gd name="connsiteY244" fmla="*/ 223707 h 1021565"/>
                  <a:gd name="connsiteX245" fmla="*/ 5650 w 416669"/>
                  <a:gd name="connsiteY245" fmla="*/ 215212 h 1021565"/>
                  <a:gd name="connsiteX246" fmla="*/ 4237 w 416669"/>
                  <a:gd name="connsiteY246" fmla="*/ 208133 h 1021565"/>
                  <a:gd name="connsiteX247" fmla="*/ 7062 w 416669"/>
                  <a:gd name="connsiteY247" fmla="*/ 199637 h 1021565"/>
                  <a:gd name="connsiteX248" fmla="*/ 18362 w 416669"/>
                  <a:gd name="connsiteY248" fmla="*/ 168488 h 1021565"/>
                  <a:gd name="connsiteX249" fmla="*/ 21186 w 416669"/>
                  <a:gd name="connsiteY249" fmla="*/ 165657 h 1021565"/>
                  <a:gd name="connsiteX250" fmla="*/ 29661 w 416669"/>
                  <a:gd name="connsiteY250" fmla="*/ 162825 h 1021565"/>
                  <a:gd name="connsiteX251" fmla="*/ 32486 w 416669"/>
                  <a:gd name="connsiteY251" fmla="*/ 157161 h 1021565"/>
                  <a:gd name="connsiteX252" fmla="*/ 21186 w 416669"/>
                  <a:gd name="connsiteY252" fmla="*/ 143003 h 1021565"/>
                  <a:gd name="connsiteX253" fmla="*/ 18362 w 416669"/>
                  <a:gd name="connsiteY253" fmla="*/ 140171 h 1021565"/>
                  <a:gd name="connsiteX254" fmla="*/ 25424 w 416669"/>
                  <a:gd name="connsiteY254" fmla="*/ 131676 h 1021565"/>
                  <a:gd name="connsiteX255" fmla="*/ 25424 w 416669"/>
                  <a:gd name="connsiteY255" fmla="*/ 130260 h 1021565"/>
                  <a:gd name="connsiteX256" fmla="*/ 15537 w 416669"/>
                  <a:gd name="connsiteY256" fmla="*/ 109022 h 1021565"/>
                  <a:gd name="connsiteX257" fmla="*/ 15537 w 416669"/>
                  <a:gd name="connsiteY257" fmla="*/ 107606 h 1021565"/>
                  <a:gd name="connsiteX258" fmla="*/ 18362 w 416669"/>
                  <a:gd name="connsiteY258" fmla="*/ 97695 h 1021565"/>
                  <a:gd name="connsiteX259" fmla="*/ 14124 w 416669"/>
                  <a:gd name="connsiteY259" fmla="*/ 92031 h 1021565"/>
                  <a:gd name="connsiteX260" fmla="*/ 12712 w 416669"/>
                  <a:gd name="connsiteY260" fmla="*/ 90615 h 1021565"/>
                  <a:gd name="connsiteX261" fmla="*/ 14124 w 416669"/>
                  <a:gd name="connsiteY261" fmla="*/ 87784 h 1021565"/>
                  <a:gd name="connsiteX262" fmla="*/ 18362 w 416669"/>
                  <a:gd name="connsiteY262" fmla="*/ 84952 h 1021565"/>
                  <a:gd name="connsiteX263" fmla="*/ 39548 w 416669"/>
                  <a:gd name="connsiteY263" fmla="*/ 72209 h 1021565"/>
                  <a:gd name="connsiteX264" fmla="*/ 45198 w 416669"/>
                  <a:gd name="connsiteY264" fmla="*/ 60882 h 1021565"/>
                  <a:gd name="connsiteX265" fmla="*/ 46610 w 416669"/>
                  <a:gd name="connsiteY265" fmla="*/ 50971 h 1021565"/>
                  <a:gd name="connsiteX266" fmla="*/ 49435 w 416669"/>
                  <a:gd name="connsiteY266" fmla="*/ 35396 h 1021565"/>
                  <a:gd name="connsiteX267" fmla="*/ 43785 w 416669"/>
                  <a:gd name="connsiteY267" fmla="*/ 28317 h 1021565"/>
                  <a:gd name="connsiteX268" fmla="*/ 52260 w 416669"/>
                  <a:gd name="connsiteY268" fmla="*/ 14158 h 102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416669" h="1021565">
                    <a:moveTo>
                      <a:pt x="416668" y="1007443"/>
                    </a:moveTo>
                    <a:lnTo>
                      <a:pt x="413529" y="1012151"/>
                    </a:lnTo>
                    <a:lnTo>
                      <a:pt x="407251" y="1012151"/>
                    </a:lnTo>
                    <a:lnTo>
                      <a:pt x="408821" y="1008620"/>
                    </a:lnTo>
                    <a:close/>
                    <a:moveTo>
                      <a:pt x="402543" y="1007443"/>
                    </a:moveTo>
                    <a:lnTo>
                      <a:pt x="402543" y="1012151"/>
                    </a:lnTo>
                    <a:lnTo>
                      <a:pt x="397835" y="1014505"/>
                    </a:lnTo>
                    <a:lnTo>
                      <a:pt x="395481" y="1009797"/>
                    </a:lnTo>
                    <a:close/>
                    <a:moveTo>
                      <a:pt x="280132" y="941535"/>
                    </a:moveTo>
                    <a:cubicBezTo>
                      <a:pt x="282932" y="948681"/>
                      <a:pt x="287131" y="954397"/>
                      <a:pt x="288530" y="958685"/>
                    </a:cubicBezTo>
                    <a:cubicBezTo>
                      <a:pt x="291330" y="964401"/>
                      <a:pt x="323523" y="987267"/>
                      <a:pt x="333321" y="990125"/>
                    </a:cubicBezTo>
                    <a:cubicBezTo>
                      <a:pt x="343119" y="994412"/>
                      <a:pt x="361316" y="1002987"/>
                      <a:pt x="372513" y="1002987"/>
                    </a:cubicBezTo>
                    <a:cubicBezTo>
                      <a:pt x="383711" y="1004416"/>
                      <a:pt x="382311" y="1012991"/>
                      <a:pt x="382311" y="1012991"/>
                    </a:cubicBezTo>
                    <a:cubicBezTo>
                      <a:pt x="382311" y="1012991"/>
                      <a:pt x="368314" y="1018707"/>
                      <a:pt x="365515" y="1021565"/>
                    </a:cubicBezTo>
                    <a:cubicBezTo>
                      <a:pt x="365515" y="1021565"/>
                      <a:pt x="365515" y="1021565"/>
                      <a:pt x="364115" y="1021565"/>
                    </a:cubicBezTo>
                    <a:cubicBezTo>
                      <a:pt x="362715" y="1020136"/>
                      <a:pt x="358516" y="1017278"/>
                      <a:pt x="355717" y="1014420"/>
                    </a:cubicBezTo>
                    <a:cubicBezTo>
                      <a:pt x="348718" y="1010132"/>
                      <a:pt x="338920" y="1008703"/>
                      <a:pt x="327722" y="1008703"/>
                    </a:cubicBezTo>
                    <a:cubicBezTo>
                      <a:pt x="319324" y="1008703"/>
                      <a:pt x="312326" y="1010132"/>
                      <a:pt x="306727" y="1010132"/>
                    </a:cubicBezTo>
                    <a:cubicBezTo>
                      <a:pt x="306727" y="1010132"/>
                      <a:pt x="305327" y="1010132"/>
                      <a:pt x="305327" y="1010132"/>
                    </a:cubicBezTo>
                    <a:cubicBezTo>
                      <a:pt x="303927" y="1008703"/>
                      <a:pt x="296929" y="992983"/>
                      <a:pt x="289930" y="978692"/>
                    </a:cubicBezTo>
                    <a:cubicBezTo>
                      <a:pt x="282932" y="964401"/>
                      <a:pt x="280132" y="954397"/>
                      <a:pt x="280132" y="950110"/>
                    </a:cubicBezTo>
                    <a:cubicBezTo>
                      <a:pt x="280132" y="948681"/>
                      <a:pt x="280132" y="948681"/>
                      <a:pt x="280132" y="947252"/>
                    </a:cubicBezTo>
                    <a:cubicBezTo>
                      <a:pt x="280132" y="945823"/>
                      <a:pt x="280132" y="942964"/>
                      <a:pt x="280132" y="941535"/>
                    </a:cubicBezTo>
                    <a:close/>
                    <a:moveTo>
                      <a:pt x="63560" y="0"/>
                    </a:moveTo>
                    <a:lnTo>
                      <a:pt x="81921" y="11327"/>
                    </a:lnTo>
                    <a:lnTo>
                      <a:pt x="104520" y="15574"/>
                    </a:lnTo>
                    <a:lnTo>
                      <a:pt x="111582" y="33981"/>
                    </a:lnTo>
                    <a:lnTo>
                      <a:pt x="128532" y="8495"/>
                    </a:lnTo>
                    <a:lnTo>
                      <a:pt x="155368" y="9911"/>
                    </a:lnTo>
                    <a:cubicBezTo>
                      <a:pt x="159605" y="15574"/>
                      <a:pt x="176555" y="39644"/>
                      <a:pt x="182204" y="42476"/>
                    </a:cubicBezTo>
                    <a:cubicBezTo>
                      <a:pt x="186442" y="45308"/>
                      <a:pt x="200566" y="58050"/>
                      <a:pt x="214690" y="67961"/>
                    </a:cubicBezTo>
                    <a:cubicBezTo>
                      <a:pt x="225990" y="76457"/>
                      <a:pt x="241527" y="77873"/>
                      <a:pt x="244352" y="77873"/>
                    </a:cubicBezTo>
                    <a:cubicBezTo>
                      <a:pt x="248589" y="80704"/>
                      <a:pt x="261301" y="90615"/>
                      <a:pt x="286725" y="100527"/>
                    </a:cubicBezTo>
                    <a:cubicBezTo>
                      <a:pt x="296612" y="104774"/>
                      <a:pt x="302262" y="107606"/>
                      <a:pt x="305087" y="109022"/>
                    </a:cubicBezTo>
                    <a:cubicBezTo>
                      <a:pt x="306499" y="109022"/>
                      <a:pt x="306499" y="109022"/>
                      <a:pt x="306499" y="110438"/>
                    </a:cubicBezTo>
                    <a:cubicBezTo>
                      <a:pt x="306499" y="111853"/>
                      <a:pt x="306499" y="114685"/>
                      <a:pt x="306499" y="117517"/>
                    </a:cubicBezTo>
                    <a:cubicBezTo>
                      <a:pt x="305087" y="123180"/>
                      <a:pt x="302262" y="126012"/>
                      <a:pt x="300849" y="127428"/>
                    </a:cubicBezTo>
                    <a:cubicBezTo>
                      <a:pt x="293787" y="127428"/>
                      <a:pt x="292375" y="134507"/>
                      <a:pt x="292375" y="140171"/>
                    </a:cubicBezTo>
                    <a:cubicBezTo>
                      <a:pt x="292375" y="145834"/>
                      <a:pt x="293787" y="150082"/>
                      <a:pt x="293787" y="152914"/>
                    </a:cubicBezTo>
                    <a:lnTo>
                      <a:pt x="282488" y="168488"/>
                    </a:lnTo>
                    <a:lnTo>
                      <a:pt x="350285" y="182647"/>
                    </a:lnTo>
                    <a:lnTo>
                      <a:pt x="355934" y="175568"/>
                    </a:lnTo>
                    <a:lnTo>
                      <a:pt x="364409" y="176983"/>
                    </a:lnTo>
                    <a:lnTo>
                      <a:pt x="367234" y="176983"/>
                    </a:lnTo>
                    <a:lnTo>
                      <a:pt x="367234" y="175568"/>
                    </a:lnTo>
                    <a:cubicBezTo>
                      <a:pt x="367234" y="175568"/>
                      <a:pt x="371471" y="169904"/>
                      <a:pt x="374296" y="165657"/>
                    </a:cubicBezTo>
                    <a:cubicBezTo>
                      <a:pt x="377121" y="161409"/>
                      <a:pt x="385596" y="151498"/>
                      <a:pt x="389833" y="145834"/>
                    </a:cubicBezTo>
                    <a:cubicBezTo>
                      <a:pt x="391245" y="143003"/>
                      <a:pt x="392658" y="141587"/>
                      <a:pt x="392658" y="138755"/>
                    </a:cubicBezTo>
                    <a:cubicBezTo>
                      <a:pt x="392658" y="131676"/>
                      <a:pt x="389833" y="123180"/>
                      <a:pt x="388420" y="118933"/>
                    </a:cubicBezTo>
                    <a:cubicBezTo>
                      <a:pt x="391245" y="118933"/>
                      <a:pt x="394070" y="118933"/>
                      <a:pt x="396895" y="118933"/>
                    </a:cubicBezTo>
                    <a:cubicBezTo>
                      <a:pt x="399720" y="118933"/>
                      <a:pt x="401132" y="118933"/>
                      <a:pt x="402545" y="118933"/>
                    </a:cubicBezTo>
                    <a:cubicBezTo>
                      <a:pt x="406782" y="123180"/>
                      <a:pt x="412432" y="134507"/>
                      <a:pt x="413844" y="145834"/>
                    </a:cubicBezTo>
                    <a:cubicBezTo>
                      <a:pt x="413844" y="151498"/>
                      <a:pt x="416669" y="157161"/>
                      <a:pt x="416669" y="159993"/>
                    </a:cubicBezTo>
                    <a:cubicBezTo>
                      <a:pt x="415257" y="164241"/>
                      <a:pt x="415257" y="165657"/>
                      <a:pt x="408195" y="168488"/>
                    </a:cubicBezTo>
                    <a:cubicBezTo>
                      <a:pt x="394070" y="174152"/>
                      <a:pt x="374296" y="184063"/>
                      <a:pt x="367234" y="196806"/>
                    </a:cubicBezTo>
                    <a:cubicBezTo>
                      <a:pt x="361584" y="208133"/>
                      <a:pt x="331923" y="240698"/>
                      <a:pt x="327686" y="264767"/>
                    </a:cubicBezTo>
                    <a:cubicBezTo>
                      <a:pt x="324861" y="274678"/>
                      <a:pt x="324861" y="283174"/>
                      <a:pt x="324861" y="291669"/>
                    </a:cubicBezTo>
                    <a:cubicBezTo>
                      <a:pt x="324861" y="301580"/>
                      <a:pt x="326273" y="311491"/>
                      <a:pt x="327686" y="327066"/>
                    </a:cubicBezTo>
                    <a:cubicBezTo>
                      <a:pt x="327686" y="335561"/>
                      <a:pt x="329098" y="339808"/>
                      <a:pt x="330510" y="341224"/>
                    </a:cubicBezTo>
                    <a:cubicBezTo>
                      <a:pt x="330510" y="342640"/>
                      <a:pt x="331923" y="342640"/>
                      <a:pt x="331923" y="342640"/>
                    </a:cubicBezTo>
                    <a:cubicBezTo>
                      <a:pt x="331923" y="344056"/>
                      <a:pt x="330510" y="346888"/>
                      <a:pt x="330510" y="352551"/>
                    </a:cubicBezTo>
                    <a:cubicBezTo>
                      <a:pt x="327686" y="361047"/>
                      <a:pt x="326273" y="369542"/>
                      <a:pt x="327686" y="373789"/>
                    </a:cubicBezTo>
                    <a:cubicBezTo>
                      <a:pt x="326273" y="382285"/>
                      <a:pt x="329098" y="386532"/>
                      <a:pt x="329098" y="386532"/>
                    </a:cubicBezTo>
                    <a:lnTo>
                      <a:pt x="329098" y="387948"/>
                    </a:lnTo>
                    <a:lnTo>
                      <a:pt x="338985" y="393612"/>
                    </a:lnTo>
                    <a:lnTo>
                      <a:pt x="344635" y="397859"/>
                    </a:lnTo>
                    <a:lnTo>
                      <a:pt x="362997" y="407770"/>
                    </a:lnTo>
                    <a:lnTo>
                      <a:pt x="374296" y="419097"/>
                    </a:lnTo>
                    <a:cubicBezTo>
                      <a:pt x="374296" y="419097"/>
                      <a:pt x="372884" y="434672"/>
                      <a:pt x="372884" y="437504"/>
                    </a:cubicBezTo>
                    <a:cubicBezTo>
                      <a:pt x="372884" y="440335"/>
                      <a:pt x="395483" y="458742"/>
                      <a:pt x="395483" y="460157"/>
                    </a:cubicBezTo>
                    <a:cubicBezTo>
                      <a:pt x="395483" y="462989"/>
                      <a:pt x="391245" y="482811"/>
                      <a:pt x="391245" y="482811"/>
                    </a:cubicBezTo>
                    <a:lnTo>
                      <a:pt x="385596" y="501218"/>
                    </a:lnTo>
                    <a:cubicBezTo>
                      <a:pt x="385596" y="501218"/>
                      <a:pt x="377121" y="512545"/>
                      <a:pt x="372884" y="513960"/>
                    </a:cubicBezTo>
                    <a:cubicBezTo>
                      <a:pt x="370059" y="515376"/>
                      <a:pt x="353109" y="523872"/>
                      <a:pt x="343222" y="523872"/>
                    </a:cubicBezTo>
                    <a:cubicBezTo>
                      <a:pt x="334748" y="523872"/>
                      <a:pt x="320623" y="529535"/>
                      <a:pt x="313561" y="526703"/>
                    </a:cubicBezTo>
                    <a:cubicBezTo>
                      <a:pt x="306499" y="525287"/>
                      <a:pt x="292375" y="532367"/>
                      <a:pt x="285312" y="530951"/>
                    </a:cubicBezTo>
                    <a:cubicBezTo>
                      <a:pt x="278250" y="530951"/>
                      <a:pt x="283900" y="538030"/>
                      <a:pt x="283900" y="538030"/>
                    </a:cubicBezTo>
                    <a:lnTo>
                      <a:pt x="276838" y="526703"/>
                    </a:lnTo>
                    <a:cubicBezTo>
                      <a:pt x="276838" y="526703"/>
                      <a:pt x="274013" y="532367"/>
                      <a:pt x="274013" y="535199"/>
                    </a:cubicBezTo>
                    <a:cubicBezTo>
                      <a:pt x="274013" y="536614"/>
                      <a:pt x="283900" y="550773"/>
                      <a:pt x="283900" y="550773"/>
                    </a:cubicBezTo>
                    <a:cubicBezTo>
                      <a:pt x="283900" y="550773"/>
                      <a:pt x="281075" y="559268"/>
                      <a:pt x="281075" y="562100"/>
                    </a:cubicBezTo>
                    <a:cubicBezTo>
                      <a:pt x="281075" y="563516"/>
                      <a:pt x="283900" y="577675"/>
                      <a:pt x="283900" y="577675"/>
                    </a:cubicBezTo>
                    <a:cubicBezTo>
                      <a:pt x="283900" y="577675"/>
                      <a:pt x="289550" y="584754"/>
                      <a:pt x="289550" y="587586"/>
                    </a:cubicBezTo>
                    <a:cubicBezTo>
                      <a:pt x="290962" y="590417"/>
                      <a:pt x="278250" y="596081"/>
                      <a:pt x="278250" y="596081"/>
                    </a:cubicBezTo>
                    <a:cubicBezTo>
                      <a:pt x="278250" y="596081"/>
                      <a:pt x="265538" y="597497"/>
                      <a:pt x="259888" y="596081"/>
                    </a:cubicBezTo>
                    <a:cubicBezTo>
                      <a:pt x="254239" y="594665"/>
                      <a:pt x="242939" y="593249"/>
                      <a:pt x="234464" y="590417"/>
                    </a:cubicBezTo>
                    <a:cubicBezTo>
                      <a:pt x="225990" y="587586"/>
                      <a:pt x="218928" y="587586"/>
                      <a:pt x="218928" y="587586"/>
                    </a:cubicBezTo>
                    <a:cubicBezTo>
                      <a:pt x="218928" y="587586"/>
                      <a:pt x="225990" y="604576"/>
                      <a:pt x="227402" y="605992"/>
                    </a:cubicBezTo>
                    <a:cubicBezTo>
                      <a:pt x="230227" y="608824"/>
                      <a:pt x="230227" y="622982"/>
                      <a:pt x="230227" y="622982"/>
                    </a:cubicBezTo>
                    <a:cubicBezTo>
                      <a:pt x="230227" y="622982"/>
                      <a:pt x="234464" y="627230"/>
                      <a:pt x="240114" y="627230"/>
                    </a:cubicBezTo>
                    <a:cubicBezTo>
                      <a:pt x="245764" y="625814"/>
                      <a:pt x="248589" y="634309"/>
                      <a:pt x="248589" y="634309"/>
                    </a:cubicBezTo>
                    <a:lnTo>
                      <a:pt x="257063" y="635725"/>
                    </a:lnTo>
                    <a:lnTo>
                      <a:pt x="252826" y="628646"/>
                    </a:lnTo>
                    <a:lnTo>
                      <a:pt x="261301" y="624398"/>
                    </a:lnTo>
                    <a:lnTo>
                      <a:pt x="271188" y="630062"/>
                    </a:lnTo>
                    <a:cubicBezTo>
                      <a:pt x="271188" y="630062"/>
                      <a:pt x="275425" y="639973"/>
                      <a:pt x="275425" y="645636"/>
                    </a:cubicBezTo>
                    <a:cubicBezTo>
                      <a:pt x="275425" y="649884"/>
                      <a:pt x="268363" y="649884"/>
                      <a:pt x="262713" y="648468"/>
                    </a:cubicBezTo>
                    <a:cubicBezTo>
                      <a:pt x="255651" y="648468"/>
                      <a:pt x="252826" y="641389"/>
                      <a:pt x="252826" y="641389"/>
                    </a:cubicBezTo>
                    <a:lnTo>
                      <a:pt x="245764" y="641389"/>
                    </a:lnTo>
                    <a:cubicBezTo>
                      <a:pt x="245764" y="641389"/>
                      <a:pt x="245764" y="647052"/>
                      <a:pt x="251414" y="648468"/>
                    </a:cubicBezTo>
                    <a:cubicBezTo>
                      <a:pt x="257063" y="651300"/>
                      <a:pt x="259888" y="655547"/>
                      <a:pt x="259888" y="655547"/>
                    </a:cubicBezTo>
                    <a:cubicBezTo>
                      <a:pt x="259888" y="655547"/>
                      <a:pt x="250001" y="664043"/>
                      <a:pt x="248589" y="664043"/>
                    </a:cubicBezTo>
                    <a:cubicBezTo>
                      <a:pt x="245764" y="665459"/>
                      <a:pt x="245764" y="678201"/>
                      <a:pt x="245764" y="678201"/>
                    </a:cubicBezTo>
                    <a:cubicBezTo>
                      <a:pt x="245764" y="678201"/>
                      <a:pt x="251414" y="685281"/>
                      <a:pt x="251414" y="689528"/>
                    </a:cubicBezTo>
                    <a:cubicBezTo>
                      <a:pt x="251414" y="693776"/>
                      <a:pt x="251414" y="702271"/>
                      <a:pt x="251414" y="702271"/>
                    </a:cubicBezTo>
                    <a:lnTo>
                      <a:pt x="245764" y="706519"/>
                    </a:lnTo>
                    <a:lnTo>
                      <a:pt x="252826" y="712182"/>
                    </a:lnTo>
                    <a:lnTo>
                      <a:pt x="250001" y="719262"/>
                    </a:lnTo>
                    <a:cubicBezTo>
                      <a:pt x="250001" y="719262"/>
                      <a:pt x="241527" y="716430"/>
                      <a:pt x="238702" y="715014"/>
                    </a:cubicBezTo>
                    <a:cubicBezTo>
                      <a:pt x="235877" y="715014"/>
                      <a:pt x="230227" y="722093"/>
                      <a:pt x="230227" y="722093"/>
                    </a:cubicBezTo>
                    <a:cubicBezTo>
                      <a:pt x="230227" y="722093"/>
                      <a:pt x="223165" y="722093"/>
                      <a:pt x="218928" y="723509"/>
                    </a:cubicBezTo>
                    <a:cubicBezTo>
                      <a:pt x="214690" y="726341"/>
                      <a:pt x="214690" y="734836"/>
                      <a:pt x="214690" y="744747"/>
                    </a:cubicBezTo>
                    <a:cubicBezTo>
                      <a:pt x="214690" y="754658"/>
                      <a:pt x="224577" y="761738"/>
                      <a:pt x="228815" y="767401"/>
                    </a:cubicBezTo>
                    <a:cubicBezTo>
                      <a:pt x="231640" y="771649"/>
                      <a:pt x="238702" y="777312"/>
                      <a:pt x="254239" y="781560"/>
                    </a:cubicBezTo>
                    <a:cubicBezTo>
                      <a:pt x="271188" y="785807"/>
                      <a:pt x="271188" y="781560"/>
                      <a:pt x="274013" y="784392"/>
                    </a:cubicBezTo>
                    <a:cubicBezTo>
                      <a:pt x="275425" y="788639"/>
                      <a:pt x="276838" y="798550"/>
                      <a:pt x="276838" y="798550"/>
                    </a:cubicBezTo>
                    <a:cubicBezTo>
                      <a:pt x="276838" y="798550"/>
                      <a:pt x="282488" y="799966"/>
                      <a:pt x="281075" y="804214"/>
                    </a:cubicBezTo>
                    <a:cubicBezTo>
                      <a:pt x="281075" y="809877"/>
                      <a:pt x="262713" y="825452"/>
                      <a:pt x="254239" y="836779"/>
                    </a:cubicBezTo>
                    <a:cubicBezTo>
                      <a:pt x="245764" y="848106"/>
                      <a:pt x="257063" y="855185"/>
                      <a:pt x="257063" y="855185"/>
                    </a:cubicBezTo>
                    <a:cubicBezTo>
                      <a:pt x="257063" y="855185"/>
                      <a:pt x="252826" y="870760"/>
                      <a:pt x="245764" y="873591"/>
                    </a:cubicBezTo>
                    <a:cubicBezTo>
                      <a:pt x="240114" y="876423"/>
                      <a:pt x="237289" y="872176"/>
                      <a:pt x="233052" y="882087"/>
                    </a:cubicBezTo>
                    <a:cubicBezTo>
                      <a:pt x="230227" y="891998"/>
                      <a:pt x="252826" y="910404"/>
                      <a:pt x="259888" y="920315"/>
                    </a:cubicBezTo>
                    <a:cubicBezTo>
                      <a:pt x="264126" y="925979"/>
                      <a:pt x="271188" y="930226"/>
                      <a:pt x="275425" y="934474"/>
                    </a:cubicBezTo>
                    <a:cubicBezTo>
                      <a:pt x="272600" y="934474"/>
                      <a:pt x="269775" y="934474"/>
                      <a:pt x="266951" y="934474"/>
                    </a:cubicBezTo>
                    <a:cubicBezTo>
                      <a:pt x="261301" y="933058"/>
                      <a:pt x="250001" y="931642"/>
                      <a:pt x="241527" y="928810"/>
                    </a:cubicBezTo>
                    <a:cubicBezTo>
                      <a:pt x="231640" y="927394"/>
                      <a:pt x="224577" y="924563"/>
                      <a:pt x="211865" y="923147"/>
                    </a:cubicBezTo>
                    <a:cubicBezTo>
                      <a:pt x="209041" y="923147"/>
                      <a:pt x="206216" y="923147"/>
                      <a:pt x="203391" y="923147"/>
                    </a:cubicBezTo>
                    <a:cubicBezTo>
                      <a:pt x="200566" y="923147"/>
                      <a:pt x="196329" y="923147"/>
                      <a:pt x="193504" y="923147"/>
                    </a:cubicBezTo>
                    <a:cubicBezTo>
                      <a:pt x="189266" y="923147"/>
                      <a:pt x="186442" y="923147"/>
                      <a:pt x="183617" y="921731"/>
                    </a:cubicBezTo>
                    <a:cubicBezTo>
                      <a:pt x="176555" y="916067"/>
                      <a:pt x="173730" y="917483"/>
                      <a:pt x="169492" y="907572"/>
                    </a:cubicBezTo>
                    <a:cubicBezTo>
                      <a:pt x="166667" y="896245"/>
                      <a:pt x="168080" y="899077"/>
                      <a:pt x="165255" y="891998"/>
                    </a:cubicBezTo>
                    <a:cubicBezTo>
                      <a:pt x="162430" y="886334"/>
                      <a:pt x="158193" y="884918"/>
                      <a:pt x="153956" y="884918"/>
                    </a:cubicBezTo>
                    <a:cubicBezTo>
                      <a:pt x="152543" y="884918"/>
                      <a:pt x="151131" y="884918"/>
                      <a:pt x="151131" y="884918"/>
                    </a:cubicBezTo>
                    <a:cubicBezTo>
                      <a:pt x="149718" y="886334"/>
                      <a:pt x="142656" y="887750"/>
                      <a:pt x="141244" y="887750"/>
                    </a:cubicBezTo>
                    <a:cubicBezTo>
                      <a:pt x="139831" y="886334"/>
                      <a:pt x="132769" y="876423"/>
                      <a:pt x="129944" y="872176"/>
                    </a:cubicBezTo>
                    <a:cubicBezTo>
                      <a:pt x="127119" y="866512"/>
                      <a:pt x="118645" y="855185"/>
                      <a:pt x="115820" y="849522"/>
                    </a:cubicBezTo>
                    <a:cubicBezTo>
                      <a:pt x="117232" y="848106"/>
                      <a:pt x="120057" y="846690"/>
                      <a:pt x="120057" y="842442"/>
                    </a:cubicBezTo>
                    <a:cubicBezTo>
                      <a:pt x="120057" y="842442"/>
                      <a:pt x="120057" y="841026"/>
                      <a:pt x="120057" y="841026"/>
                    </a:cubicBezTo>
                    <a:cubicBezTo>
                      <a:pt x="120057" y="839611"/>
                      <a:pt x="120057" y="839611"/>
                      <a:pt x="118645" y="839611"/>
                    </a:cubicBezTo>
                    <a:cubicBezTo>
                      <a:pt x="120057" y="839611"/>
                      <a:pt x="118645" y="839611"/>
                      <a:pt x="120057" y="838195"/>
                    </a:cubicBezTo>
                    <a:cubicBezTo>
                      <a:pt x="121469" y="838195"/>
                      <a:pt x="124294" y="838195"/>
                      <a:pt x="127119" y="838195"/>
                    </a:cubicBezTo>
                    <a:cubicBezTo>
                      <a:pt x="128532" y="838195"/>
                      <a:pt x="131357" y="838195"/>
                      <a:pt x="132769" y="833947"/>
                    </a:cubicBezTo>
                    <a:cubicBezTo>
                      <a:pt x="131357" y="831115"/>
                      <a:pt x="129944" y="829699"/>
                      <a:pt x="128532" y="828284"/>
                    </a:cubicBezTo>
                    <a:cubicBezTo>
                      <a:pt x="127119" y="826868"/>
                      <a:pt x="125707" y="824036"/>
                      <a:pt x="124294" y="822620"/>
                    </a:cubicBezTo>
                    <a:cubicBezTo>
                      <a:pt x="124294" y="821204"/>
                      <a:pt x="124294" y="821204"/>
                      <a:pt x="124294" y="821204"/>
                    </a:cubicBezTo>
                    <a:cubicBezTo>
                      <a:pt x="124294" y="821204"/>
                      <a:pt x="124294" y="819788"/>
                      <a:pt x="124294" y="819788"/>
                    </a:cubicBezTo>
                    <a:cubicBezTo>
                      <a:pt x="125707" y="819788"/>
                      <a:pt x="127119" y="819788"/>
                      <a:pt x="127119" y="816957"/>
                    </a:cubicBezTo>
                    <a:cubicBezTo>
                      <a:pt x="127119" y="815541"/>
                      <a:pt x="125707" y="815541"/>
                      <a:pt x="125707" y="815541"/>
                    </a:cubicBezTo>
                    <a:cubicBezTo>
                      <a:pt x="124294" y="814125"/>
                      <a:pt x="120057" y="807046"/>
                      <a:pt x="118645" y="795719"/>
                    </a:cubicBezTo>
                    <a:cubicBezTo>
                      <a:pt x="118645" y="794303"/>
                      <a:pt x="118645" y="792887"/>
                      <a:pt x="118645" y="792887"/>
                    </a:cubicBezTo>
                    <a:cubicBezTo>
                      <a:pt x="118645" y="790055"/>
                      <a:pt x="118645" y="790055"/>
                      <a:pt x="120057" y="790055"/>
                    </a:cubicBezTo>
                    <a:cubicBezTo>
                      <a:pt x="120057" y="788639"/>
                      <a:pt x="122882" y="788639"/>
                      <a:pt x="125707" y="787223"/>
                    </a:cubicBezTo>
                    <a:cubicBezTo>
                      <a:pt x="127119" y="787223"/>
                      <a:pt x="127119" y="785807"/>
                      <a:pt x="127119" y="784392"/>
                    </a:cubicBezTo>
                    <a:cubicBezTo>
                      <a:pt x="127119" y="780144"/>
                      <a:pt x="125707" y="780144"/>
                      <a:pt x="124294" y="778728"/>
                    </a:cubicBezTo>
                    <a:cubicBezTo>
                      <a:pt x="122882" y="778728"/>
                      <a:pt x="121469" y="777312"/>
                      <a:pt x="120057" y="775896"/>
                    </a:cubicBezTo>
                    <a:cubicBezTo>
                      <a:pt x="120057" y="775896"/>
                      <a:pt x="120057" y="774481"/>
                      <a:pt x="120057" y="774481"/>
                    </a:cubicBezTo>
                    <a:cubicBezTo>
                      <a:pt x="120057" y="773065"/>
                      <a:pt x="121469" y="770233"/>
                      <a:pt x="121469" y="767401"/>
                    </a:cubicBezTo>
                    <a:cubicBezTo>
                      <a:pt x="121469" y="765985"/>
                      <a:pt x="121469" y="765985"/>
                      <a:pt x="121469" y="764569"/>
                    </a:cubicBezTo>
                    <a:cubicBezTo>
                      <a:pt x="120057" y="760322"/>
                      <a:pt x="118645" y="758906"/>
                      <a:pt x="114407" y="753242"/>
                    </a:cubicBezTo>
                    <a:cubicBezTo>
                      <a:pt x="114407" y="751827"/>
                      <a:pt x="112995" y="751827"/>
                      <a:pt x="112995" y="750411"/>
                    </a:cubicBezTo>
                    <a:cubicBezTo>
                      <a:pt x="112995" y="750411"/>
                      <a:pt x="114407" y="750411"/>
                      <a:pt x="114407" y="750411"/>
                    </a:cubicBezTo>
                    <a:cubicBezTo>
                      <a:pt x="115820" y="750411"/>
                      <a:pt x="117232" y="748995"/>
                      <a:pt x="117232" y="747579"/>
                    </a:cubicBezTo>
                    <a:cubicBezTo>
                      <a:pt x="117232" y="741916"/>
                      <a:pt x="112995" y="740500"/>
                      <a:pt x="110170" y="736252"/>
                    </a:cubicBezTo>
                    <a:cubicBezTo>
                      <a:pt x="108758" y="734836"/>
                      <a:pt x="108758" y="734836"/>
                      <a:pt x="108758" y="733420"/>
                    </a:cubicBezTo>
                    <a:cubicBezTo>
                      <a:pt x="108758" y="732004"/>
                      <a:pt x="111582" y="729173"/>
                      <a:pt x="114407" y="726341"/>
                    </a:cubicBezTo>
                    <a:cubicBezTo>
                      <a:pt x="115820" y="726341"/>
                      <a:pt x="115820" y="724925"/>
                      <a:pt x="115820" y="723509"/>
                    </a:cubicBezTo>
                    <a:cubicBezTo>
                      <a:pt x="114407" y="720677"/>
                      <a:pt x="111582" y="719262"/>
                      <a:pt x="110170" y="719262"/>
                    </a:cubicBezTo>
                    <a:cubicBezTo>
                      <a:pt x="107345" y="717846"/>
                      <a:pt x="104520" y="717846"/>
                      <a:pt x="103108" y="717846"/>
                    </a:cubicBezTo>
                    <a:cubicBezTo>
                      <a:pt x="100283" y="717846"/>
                      <a:pt x="96046" y="715014"/>
                      <a:pt x="93221" y="713598"/>
                    </a:cubicBezTo>
                    <a:cubicBezTo>
                      <a:pt x="96046" y="713598"/>
                      <a:pt x="98870" y="713598"/>
                      <a:pt x="101695" y="713598"/>
                    </a:cubicBezTo>
                    <a:cubicBezTo>
                      <a:pt x="107345" y="713598"/>
                      <a:pt x="111582" y="709350"/>
                      <a:pt x="111582" y="705103"/>
                    </a:cubicBezTo>
                    <a:cubicBezTo>
                      <a:pt x="111582" y="703687"/>
                      <a:pt x="111582" y="702271"/>
                      <a:pt x="110170" y="700855"/>
                    </a:cubicBezTo>
                    <a:cubicBezTo>
                      <a:pt x="108758" y="695192"/>
                      <a:pt x="103108" y="696608"/>
                      <a:pt x="98870" y="696608"/>
                    </a:cubicBezTo>
                    <a:cubicBezTo>
                      <a:pt x="94633" y="696608"/>
                      <a:pt x="90396" y="695192"/>
                      <a:pt x="90396" y="695192"/>
                    </a:cubicBezTo>
                    <a:cubicBezTo>
                      <a:pt x="88983" y="693776"/>
                      <a:pt x="88983" y="692360"/>
                      <a:pt x="88983" y="692360"/>
                    </a:cubicBezTo>
                    <a:cubicBezTo>
                      <a:pt x="88983" y="690944"/>
                      <a:pt x="90396" y="689528"/>
                      <a:pt x="90396" y="686697"/>
                    </a:cubicBezTo>
                    <a:cubicBezTo>
                      <a:pt x="90396" y="685281"/>
                      <a:pt x="90396" y="683865"/>
                      <a:pt x="88983" y="682449"/>
                    </a:cubicBezTo>
                    <a:cubicBezTo>
                      <a:pt x="88983" y="683865"/>
                      <a:pt x="88983" y="679617"/>
                      <a:pt x="86159" y="673954"/>
                    </a:cubicBezTo>
                    <a:cubicBezTo>
                      <a:pt x="86159" y="669706"/>
                      <a:pt x="81921" y="668290"/>
                      <a:pt x="80509" y="668290"/>
                    </a:cubicBezTo>
                    <a:cubicBezTo>
                      <a:pt x="79096" y="668290"/>
                      <a:pt x="77684" y="668290"/>
                      <a:pt x="77684" y="668290"/>
                    </a:cubicBezTo>
                    <a:cubicBezTo>
                      <a:pt x="77684" y="666874"/>
                      <a:pt x="80509" y="664043"/>
                      <a:pt x="80509" y="661211"/>
                    </a:cubicBezTo>
                    <a:cubicBezTo>
                      <a:pt x="79096" y="656963"/>
                      <a:pt x="76271" y="656963"/>
                      <a:pt x="73447" y="655547"/>
                    </a:cubicBezTo>
                    <a:cubicBezTo>
                      <a:pt x="70622" y="655547"/>
                      <a:pt x="69209" y="654132"/>
                      <a:pt x="67797" y="651300"/>
                    </a:cubicBezTo>
                    <a:cubicBezTo>
                      <a:pt x="64972" y="642805"/>
                      <a:pt x="63560" y="641389"/>
                      <a:pt x="60735" y="632894"/>
                    </a:cubicBezTo>
                    <a:cubicBezTo>
                      <a:pt x="60735" y="631478"/>
                      <a:pt x="59322" y="631478"/>
                      <a:pt x="59322" y="631478"/>
                    </a:cubicBezTo>
                    <a:cubicBezTo>
                      <a:pt x="59322" y="630062"/>
                      <a:pt x="59322" y="631478"/>
                      <a:pt x="62147" y="630062"/>
                    </a:cubicBezTo>
                    <a:cubicBezTo>
                      <a:pt x="63560" y="630062"/>
                      <a:pt x="64972" y="630062"/>
                      <a:pt x="67797" y="627230"/>
                    </a:cubicBezTo>
                    <a:cubicBezTo>
                      <a:pt x="67797" y="625814"/>
                      <a:pt x="67797" y="625814"/>
                      <a:pt x="67797" y="625814"/>
                    </a:cubicBezTo>
                    <a:cubicBezTo>
                      <a:pt x="67797" y="620151"/>
                      <a:pt x="60735" y="614487"/>
                      <a:pt x="56497" y="605992"/>
                    </a:cubicBezTo>
                    <a:cubicBezTo>
                      <a:pt x="52260" y="598913"/>
                      <a:pt x="52260" y="593249"/>
                      <a:pt x="49435" y="586170"/>
                    </a:cubicBezTo>
                    <a:cubicBezTo>
                      <a:pt x="48023" y="584754"/>
                      <a:pt x="48023" y="583338"/>
                      <a:pt x="48023" y="583338"/>
                    </a:cubicBezTo>
                    <a:cubicBezTo>
                      <a:pt x="48023" y="580506"/>
                      <a:pt x="50848" y="580506"/>
                      <a:pt x="52260" y="576259"/>
                    </a:cubicBezTo>
                    <a:cubicBezTo>
                      <a:pt x="52260" y="572011"/>
                      <a:pt x="49435" y="572011"/>
                      <a:pt x="48023" y="570595"/>
                    </a:cubicBezTo>
                    <a:cubicBezTo>
                      <a:pt x="48023" y="569179"/>
                      <a:pt x="46610" y="569179"/>
                      <a:pt x="46610" y="567764"/>
                    </a:cubicBezTo>
                    <a:cubicBezTo>
                      <a:pt x="46610" y="566348"/>
                      <a:pt x="48023" y="564932"/>
                      <a:pt x="48023" y="562100"/>
                    </a:cubicBezTo>
                    <a:cubicBezTo>
                      <a:pt x="48023" y="560684"/>
                      <a:pt x="48023" y="557852"/>
                      <a:pt x="46610" y="556437"/>
                    </a:cubicBezTo>
                    <a:cubicBezTo>
                      <a:pt x="45198" y="555021"/>
                      <a:pt x="43785" y="553605"/>
                      <a:pt x="43785" y="552189"/>
                    </a:cubicBezTo>
                    <a:cubicBezTo>
                      <a:pt x="43785" y="552189"/>
                      <a:pt x="45198" y="550773"/>
                      <a:pt x="45198" y="549357"/>
                    </a:cubicBezTo>
                    <a:cubicBezTo>
                      <a:pt x="46610" y="547941"/>
                      <a:pt x="48023" y="546525"/>
                      <a:pt x="48023" y="545110"/>
                    </a:cubicBezTo>
                    <a:cubicBezTo>
                      <a:pt x="48023" y="540862"/>
                      <a:pt x="45198" y="536614"/>
                      <a:pt x="43785" y="530951"/>
                    </a:cubicBezTo>
                    <a:cubicBezTo>
                      <a:pt x="43785" y="528119"/>
                      <a:pt x="50848" y="526703"/>
                      <a:pt x="53672" y="519624"/>
                    </a:cubicBezTo>
                    <a:cubicBezTo>
                      <a:pt x="53672" y="519624"/>
                      <a:pt x="53672" y="519624"/>
                      <a:pt x="53672" y="518208"/>
                    </a:cubicBezTo>
                    <a:cubicBezTo>
                      <a:pt x="52260" y="512545"/>
                      <a:pt x="46610" y="505465"/>
                      <a:pt x="40961" y="495554"/>
                    </a:cubicBezTo>
                    <a:cubicBezTo>
                      <a:pt x="35311" y="485643"/>
                      <a:pt x="33898" y="477148"/>
                      <a:pt x="31073" y="464405"/>
                    </a:cubicBezTo>
                    <a:cubicBezTo>
                      <a:pt x="31073" y="462989"/>
                      <a:pt x="31073" y="462989"/>
                      <a:pt x="31073" y="461573"/>
                    </a:cubicBezTo>
                    <a:cubicBezTo>
                      <a:pt x="31073" y="453078"/>
                      <a:pt x="39548" y="448830"/>
                      <a:pt x="43785" y="444583"/>
                    </a:cubicBezTo>
                    <a:cubicBezTo>
                      <a:pt x="45198" y="443167"/>
                      <a:pt x="45198" y="441751"/>
                      <a:pt x="45198" y="440335"/>
                    </a:cubicBezTo>
                    <a:cubicBezTo>
                      <a:pt x="45198" y="433256"/>
                      <a:pt x="39548" y="427592"/>
                      <a:pt x="35311" y="420513"/>
                    </a:cubicBezTo>
                    <a:lnTo>
                      <a:pt x="33898" y="413434"/>
                    </a:lnTo>
                    <a:cubicBezTo>
                      <a:pt x="33898" y="413434"/>
                      <a:pt x="32486" y="412018"/>
                      <a:pt x="32486" y="409186"/>
                    </a:cubicBezTo>
                    <a:cubicBezTo>
                      <a:pt x="32486" y="406354"/>
                      <a:pt x="32486" y="402107"/>
                      <a:pt x="33898" y="397859"/>
                    </a:cubicBezTo>
                    <a:cubicBezTo>
                      <a:pt x="35311" y="393612"/>
                      <a:pt x="38136" y="390780"/>
                      <a:pt x="38136" y="389364"/>
                    </a:cubicBezTo>
                    <a:cubicBezTo>
                      <a:pt x="39548" y="387948"/>
                      <a:pt x="40961" y="387948"/>
                      <a:pt x="39548" y="387948"/>
                    </a:cubicBezTo>
                    <a:lnTo>
                      <a:pt x="40961" y="386532"/>
                    </a:lnTo>
                    <a:lnTo>
                      <a:pt x="40961" y="385116"/>
                    </a:lnTo>
                    <a:cubicBezTo>
                      <a:pt x="40961" y="385116"/>
                      <a:pt x="39548" y="380869"/>
                      <a:pt x="36723" y="375205"/>
                    </a:cubicBezTo>
                    <a:cubicBezTo>
                      <a:pt x="35311" y="372373"/>
                      <a:pt x="33898" y="365294"/>
                      <a:pt x="33898" y="359631"/>
                    </a:cubicBezTo>
                    <a:cubicBezTo>
                      <a:pt x="33898" y="358215"/>
                      <a:pt x="33898" y="356799"/>
                      <a:pt x="33898" y="355383"/>
                    </a:cubicBezTo>
                    <a:cubicBezTo>
                      <a:pt x="35311" y="353967"/>
                      <a:pt x="35311" y="353967"/>
                      <a:pt x="35311" y="353967"/>
                    </a:cubicBezTo>
                    <a:cubicBezTo>
                      <a:pt x="35311" y="352551"/>
                      <a:pt x="33898" y="352551"/>
                      <a:pt x="33898" y="351135"/>
                    </a:cubicBezTo>
                    <a:cubicBezTo>
                      <a:pt x="32486" y="351135"/>
                      <a:pt x="31073" y="349720"/>
                      <a:pt x="31073" y="349720"/>
                    </a:cubicBezTo>
                    <a:cubicBezTo>
                      <a:pt x="28249" y="351135"/>
                      <a:pt x="25424" y="352551"/>
                      <a:pt x="25424" y="352551"/>
                    </a:cubicBezTo>
                    <a:cubicBezTo>
                      <a:pt x="24011" y="352551"/>
                      <a:pt x="24011" y="352551"/>
                      <a:pt x="24011" y="351135"/>
                    </a:cubicBezTo>
                    <a:cubicBezTo>
                      <a:pt x="24011" y="351135"/>
                      <a:pt x="25424" y="349720"/>
                      <a:pt x="26836" y="348304"/>
                    </a:cubicBezTo>
                    <a:cubicBezTo>
                      <a:pt x="26836" y="346888"/>
                      <a:pt x="26836" y="345472"/>
                      <a:pt x="26836" y="344056"/>
                    </a:cubicBezTo>
                    <a:cubicBezTo>
                      <a:pt x="26836" y="338393"/>
                      <a:pt x="21186" y="336977"/>
                      <a:pt x="22599" y="336977"/>
                    </a:cubicBezTo>
                    <a:cubicBezTo>
                      <a:pt x="21186" y="331313"/>
                      <a:pt x="14124" y="327066"/>
                      <a:pt x="12712" y="322818"/>
                    </a:cubicBezTo>
                    <a:cubicBezTo>
                      <a:pt x="12712" y="321402"/>
                      <a:pt x="11299" y="321402"/>
                      <a:pt x="11299" y="319986"/>
                    </a:cubicBezTo>
                    <a:cubicBezTo>
                      <a:pt x="11299" y="317155"/>
                      <a:pt x="12712" y="315739"/>
                      <a:pt x="12712" y="315739"/>
                    </a:cubicBezTo>
                    <a:lnTo>
                      <a:pt x="14124" y="312907"/>
                    </a:lnTo>
                    <a:lnTo>
                      <a:pt x="9887" y="311491"/>
                    </a:lnTo>
                    <a:cubicBezTo>
                      <a:pt x="9887" y="312907"/>
                      <a:pt x="7062" y="311491"/>
                      <a:pt x="7062" y="311491"/>
                    </a:cubicBezTo>
                    <a:cubicBezTo>
                      <a:pt x="4237" y="308659"/>
                      <a:pt x="1412" y="307243"/>
                      <a:pt x="0" y="301580"/>
                    </a:cubicBezTo>
                    <a:cubicBezTo>
                      <a:pt x="0" y="301580"/>
                      <a:pt x="0" y="300164"/>
                      <a:pt x="0" y="300164"/>
                    </a:cubicBezTo>
                    <a:cubicBezTo>
                      <a:pt x="0" y="294501"/>
                      <a:pt x="1412" y="290253"/>
                      <a:pt x="2825" y="287421"/>
                    </a:cubicBezTo>
                    <a:cubicBezTo>
                      <a:pt x="2825" y="286005"/>
                      <a:pt x="2825" y="284590"/>
                      <a:pt x="2825" y="283174"/>
                    </a:cubicBezTo>
                    <a:cubicBezTo>
                      <a:pt x="2825" y="280342"/>
                      <a:pt x="2825" y="277510"/>
                      <a:pt x="2825" y="274678"/>
                    </a:cubicBezTo>
                    <a:cubicBezTo>
                      <a:pt x="2825" y="271847"/>
                      <a:pt x="2825" y="269015"/>
                      <a:pt x="2825" y="267599"/>
                    </a:cubicBezTo>
                    <a:cubicBezTo>
                      <a:pt x="2825" y="267599"/>
                      <a:pt x="2825" y="266183"/>
                      <a:pt x="2825" y="266183"/>
                    </a:cubicBezTo>
                    <a:cubicBezTo>
                      <a:pt x="4237" y="266183"/>
                      <a:pt x="4237" y="266183"/>
                      <a:pt x="5650" y="266183"/>
                    </a:cubicBezTo>
                    <a:cubicBezTo>
                      <a:pt x="7062" y="264767"/>
                      <a:pt x="8474" y="263352"/>
                      <a:pt x="9887" y="260520"/>
                    </a:cubicBezTo>
                    <a:cubicBezTo>
                      <a:pt x="9887" y="259104"/>
                      <a:pt x="9887" y="257688"/>
                      <a:pt x="9887" y="256272"/>
                    </a:cubicBezTo>
                    <a:cubicBezTo>
                      <a:pt x="9887" y="247777"/>
                      <a:pt x="2825" y="243529"/>
                      <a:pt x="2825" y="239282"/>
                    </a:cubicBezTo>
                    <a:cubicBezTo>
                      <a:pt x="1412" y="236450"/>
                      <a:pt x="1412" y="233618"/>
                      <a:pt x="1412" y="230787"/>
                    </a:cubicBezTo>
                    <a:cubicBezTo>
                      <a:pt x="1412" y="227955"/>
                      <a:pt x="1412" y="226539"/>
                      <a:pt x="2825" y="223707"/>
                    </a:cubicBezTo>
                    <a:cubicBezTo>
                      <a:pt x="4237" y="220875"/>
                      <a:pt x="5650" y="218044"/>
                      <a:pt x="5650" y="215212"/>
                    </a:cubicBezTo>
                    <a:cubicBezTo>
                      <a:pt x="5650" y="212380"/>
                      <a:pt x="4237" y="210964"/>
                      <a:pt x="4237" y="208133"/>
                    </a:cubicBezTo>
                    <a:cubicBezTo>
                      <a:pt x="4237" y="205301"/>
                      <a:pt x="5650" y="202469"/>
                      <a:pt x="7062" y="199637"/>
                    </a:cubicBezTo>
                    <a:cubicBezTo>
                      <a:pt x="12712" y="188310"/>
                      <a:pt x="16949" y="175568"/>
                      <a:pt x="18362" y="168488"/>
                    </a:cubicBezTo>
                    <a:cubicBezTo>
                      <a:pt x="19774" y="165657"/>
                      <a:pt x="19774" y="165657"/>
                      <a:pt x="21186" y="165657"/>
                    </a:cubicBezTo>
                    <a:cubicBezTo>
                      <a:pt x="22599" y="165657"/>
                      <a:pt x="26836" y="165657"/>
                      <a:pt x="29661" y="162825"/>
                    </a:cubicBezTo>
                    <a:cubicBezTo>
                      <a:pt x="32486" y="161409"/>
                      <a:pt x="32486" y="158577"/>
                      <a:pt x="32486" y="157161"/>
                    </a:cubicBezTo>
                    <a:cubicBezTo>
                      <a:pt x="32486" y="150082"/>
                      <a:pt x="25424" y="148666"/>
                      <a:pt x="21186" y="143003"/>
                    </a:cubicBezTo>
                    <a:cubicBezTo>
                      <a:pt x="18362" y="141587"/>
                      <a:pt x="18362" y="141587"/>
                      <a:pt x="18362" y="140171"/>
                    </a:cubicBezTo>
                    <a:cubicBezTo>
                      <a:pt x="18362" y="140171"/>
                      <a:pt x="22599" y="137339"/>
                      <a:pt x="25424" y="131676"/>
                    </a:cubicBezTo>
                    <a:cubicBezTo>
                      <a:pt x="25424" y="131676"/>
                      <a:pt x="25424" y="130260"/>
                      <a:pt x="25424" y="130260"/>
                    </a:cubicBezTo>
                    <a:cubicBezTo>
                      <a:pt x="24011" y="123180"/>
                      <a:pt x="15537" y="114685"/>
                      <a:pt x="15537" y="109022"/>
                    </a:cubicBezTo>
                    <a:cubicBezTo>
                      <a:pt x="15537" y="107606"/>
                      <a:pt x="15537" y="107606"/>
                      <a:pt x="15537" y="107606"/>
                    </a:cubicBezTo>
                    <a:cubicBezTo>
                      <a:pt x="14124" y="104774"/>
                      <a:pt x="16949" y="101942"/>
                      <a:pt x="18362" y="97695"/>
                    </a:cubicBezTo>
                    <a:cubicBezTo>
                      <a:pt x="18362" y="96279"/>
                      <a:pt x="16949" y="93447"/>
                      <a:pt x="14124" y="92031"/>
                    </a:cubicBezTo>
                    <a:cubicBezTo>
                      <a:pt x="12712" y="90615"/>
                      <a:pt x="12712" y="90615"/>
                      <a:pt x="12712" y="90615"/>
                    </a:cubicBezTo>
                    <a:cubicBezTo>
                      <a:pt x="12712" y="90615"/>
                      <a:pt x="12712" y="89200"/>
                      <a:pt x="14124" y="87784"/>
                    </a:cubicBezTo>
                    <a:cubicBezTo>
                      <a:pt x="15537" y="87784"/>
                      <a:pt x="16949" y="86368"/>
                      <a:pt x="18362" y="84952"/>
                    </a:cubicBezTo>
                    <a:cubicBezTo>
                      <a:pt x="24011" y="82120"/>
                      <a:pt x="38136" y="72209"/>
                      <a:pt x="39548" y="72209"/>
                    </a:cubicBezTo>
                    <a:cubicBezTo>
                      <a:pt x="45198" y="69377"/>
                      <a:pt x="43785" y="65130"/>
                      <a:pt x="45198" y="60882"/>
                    </a:cubicBezTo>
                    <a:cubicBezTo>
                      <a:pt x="46610" y="55219"/>
                      <a:pt x="46610" y="50971"/>
                      <a:pt x="46610" y="50971"/>
                    </a:cubicBezTo>
                    <a:lnTo>
                      <a:pt x="49435" y="35396"/>
                    </a:lnTo>
                    <a:lnTo>
                      <a:pt x="43785" y="28317"/>
                    </a:lnTo>
                    <a:lnTo>
                      <a:pt x="52260" y="141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6" name="LATIN AMERICA"/>
            <p:cNvGrpSpPr/>
            <p:nvPr/>
          </p:nvGrpSpPr>
          <p:grpSpPr>
            <a:xfrm>
              <a:off x="2510826" y="3174538"/>
              <a:ext cx="882203" cy="567736"/>
              <a:chOff x="2510826" y="3174538"/>
              <a:chExt cx="882203" cy="567736"/>
            </a:xfrm>
            <a:grpFill/>
          </p:grpSpPr>
          <p:sp>
            <p:nvSpPr>
              <p:cNvPr id="1065" name="(islands)"/>
              <p:cNvSpPr>
                <a:spLocks/>
              </p:cNvSpPr>
              <p:nvPr/>
            </p:nvSpPr>
            <p:spPr bwMode="auto">
              <a:xfrm>
                <a:off x="3294168" y="3402840"/>
                <a:ext cx="98861" cy="193013"/>
              </a:xfrm>
              <a:custGeom>
                <a:avLst/>
                <a:gdLst>
                  <a:gd name="connsiteX0" fmla="*/ 36484 w 98861"/>
                  <a:gd name="connsiteY0" fmla="*/ 183598 h 193013"/>
                  <a:gd name="connsiteX1" fmla="*/ 40015 w 98861"/>
                  <a:gd name="connsiteY1" fmla="*/ 183598 h 193013"/>
                  <a:gd name="connsiteX2" fmla="*/ 36484 w 98861"/>
                  <a:gd name="connsiteY2" fmla="*/ 193013 h 193013"/>
                  <a:gd name="connsiteX3" fmla="*/ 32953 w 98861"/>
                  <a:gd name="connsiteY3" fmla="*/ 190323 h 193013"/>
                  <a:gd name="connsiteX4" fmla="*/ 95330 w 98861"/>
                  <a:gd name="connsiteY4" fmla="*/ 148292 h 193013"/>
                  <a:gd name="connsiteX5" fmla="*/ 98861 w 98861"/>
                  <a:gd name="connsiteY5" fmla="*/ 154569 h 193013"/>
                  <a:gd name="connsiteX6" fmla="*/ 96507 w 98861"/>
                  <a:gd name="connsiteY6" fmla="*/ 162415 h 193013"/>
                  <a:gd name="connsiteX7" fmla="*/ 94153 w 98861"/>
                  <a:gd name="connsiteY7" fmla="*/ 156138 h 193013"/>
                  <a:gd name="connsiteX8" fmla="*/ 94153 w 98861"/>
                  <a:gd name="connsiteY8" fmla="*/ 153000 h 193013"/>
                  <a:gd name="connsiteX9" fmla="*/ 50998 w 98861"/>
                  <a:gd name="connsiteY9" fmla="*/ 148292 h 193013"/>
                  <a:gd name="connsiteX10" fmla="*/ 54137 w 98861"/>
                  <a:gd name="connsiteY10" fmla="*/ 148292 h 193013"/>
                  <a:gd name="connsiteX11" fmla="*/ 54137 w 98861"/>
                  <a:gd name="connsiteY11" fmla="*/ 157707 h 193013"/>
                  <a:gd name="connsiteX12" fmla="*/ 49429 w 98861"/>
                  <a:gd name="connsiteY12" fmla="*/ 156138 h 193013"/>
                  <a:gd name="connsiteX13" fmla="*/ 63553 w 98861"/>
                  <a:gd name="connsiteY13" fmla="*/ 127107 h 193013"/>
                  <a:gd name="connsiteX14" fmla="*/ 61788 w 98861"/>
                  <a:gd name="connsiteY14" fmla="*/ 135935 h 193013"/>
                  <a:gd name="connsiteX15" fmla="*/ 56491 w 98861"/>
                  <a:gd name="connsiteY15" fmla="*/ 138877 h 193013"/>
                  <a:gd name="connsiteX16" fmla="*/ 56491 w 98861"/>
                  <a:gd name="connsiteY16" fmla="*/ 128578 h 193013"/>
                  <a:gd name="connsiteX17" fmla="*/ 59181 w 98861"/>
                  <a:gd name="connsiteY17" fmla="*/ 101215 h 193013"/>
                  <a:gd name="connsiteX18" fmla="*/ 63216 w 98861"/>
                  <a:gd name="connsiteY18" fmla="*/ 106351 h 193013"/>
                  <a:gd name="connsiteX19" fmla="*/ 60526 w 98861"/>
                  <a:gd name="connsiteY19" fmla="*/ 108919 h 193013"/>
                  <a:gd name="connsiteX20" fmla="*/ 64561 w 98861"/>
                  <a:gd name="connsiteY20" fmla="*/ 111486 h 193013"/>
                  <a:gd name="connsiteX21" fmla="*/ 65906 w 98861"/>
                  <a:gd name="connsiteY21" fmla="*/ 115338 h 193013"/>
                  <a:gd name="connsiteX22" fmla="*/ 59181 w 98861"/>
                  <a:gd name="connsiteY22" fmla="*/ 115338 h 193013"/>
                  <a:gd name="connsiteX23" fmla="*/ 57836 w 98861"/>
                  <a:gd name="connsiteY23" fmla="*/ 110202 h 193013"/>
                  <a:gd name="connsiteX24" fmla="*/ 56491 w 98861"/>
                  <a:gd name="connsiteY24" fmla="*/ 105067 h 193013"/>
                  <a:gd name="connsiteX25" fmla="*/ 52254 w 98861"/>
                  <a:gd name="connsiteY25" fmla="*/ 87092 h 193013"/>
                  <a:gd name="connsiteX26" fmla="*/ 56491 w 98861"/>
                  <a:gd name="connsiteY26" fmla="*/ 87092 h 193013"/>
                  <a:gd name="connsiteX27" fmla="*/ 56491 w 98861"/>
                  <a:gd name="connsiteY27" fmla="*/ 91800 h 193013"/>
                  <a:gd name="connsiteX28" fmla="*/ 49429 w 98861"/>
                  <a:gd name="connsiteY28" fmla="*/ 91800 h 193013"/>
                  <a:gd name="connsiteX29" fmla="*/ 52726 w 98861"/>
                  <a:gd name="connsiteY29" fmla="*/ 77677 h 193013"/>
                  <a:gd name="connsiteX30" fmla="*/ 54138 w 98861"/>
                  <a:gd name="connsiteY30" fmla="*/ 83327 h 193013"/>
                  <a:gd name="connsiteX31" fmla="*/ 49901 w 98861"/>
                  <a:gd name="connsiteY31" fmla="*/ 84739 h 193013"/>
                  <a:gd name="connsiteX32" fmla="*/ 47076 w 98861"/>
                  <a:gd name="connsiteY32" fmla="*/ 80502 h 193013"/>
                  <a:gd name="connsiteX33" fmla="*/ 3531 w 98861"/>
                  <a:gd name="connsiteY33" fmla="*/ 70615 h 193013"/>
                  <a:gd name="connsiteX34" fmla="*/ 7062 w 98861"/>
                  <a:gd name="connsiteY34" fmla="*/ 73440 h 193013"/>
                  <a:gd name="connsiteX35" fmla="*/ 3531 w 98861"/>
                  <a:gd name="connsiteY35" fmla="*/ 77677 h 193013"/>
                  <a:gd name="connsiteX36" fmla="*/ 0 w 98861"/>
                  <a:gd name="connsiteY36" fmla="*/ 77677 h 193013"/>
                  <a:gd name="connsiteX37" fmla="*/ 59630 w 98861"/>
                  <a:gd name="connsiteY37" fmla="*/ 65907 h 193013"/>
                  <a:gd name="connsiteX38" fmla="*/ 61199 w 98861"/>
                  <a:gd name="connsiteY38" fmla="*/ 70615 h 193013"/>
                  <a:gd name="connsiteX39" fmla="*/ 56491 w 98861"/>
                  <a:gd name="connsiteY39" fmla="*/ 72969 h 193013"/>
                  <a:gd name="connsiteX40" fmla="*/ 56491 w 98861"/>
                  <a:gd name="connsiteY40" fmla="*/ 70615 h 193013"/>
                  <a:gd name="connsiteX41" fmla="*/ 54923 w 98861"/>
                  <a:gd name="connsiteY41" fmla="*/ 49431 h 193013"/>
                  <a:gd name="connsiteX42" fmla="*/ 58062 w 98861"/>
                  <a:gd name="connsiteY42" fmla="*/ 53845 h 193013"/>
                  <a:gd name="connsiteX43" fmla="*/ 58062 w 98861"/>
                  <a:gd name="connsiteY43" fmla="*/ 56787 h 193013"/>
                  <a:gd name="connsiteX44" fmla="*/ 61200 w 98861"/>
                  <a:gd name="connsiteY44" fmla="*/ 58258 h 193013"/>
                  <a:gd name="connsiteX45" fmla="*/ 56492 w 98861"/>
                  <a:gd name="connsiteY45" fmla="*/ 62671 h 193013"/>
                  <a:gd name="connsiteX46" fmla="*/ 50215 w 98861"/>
                  <a:gd name="connsiteY46" fmla="*/ 61200 h 193013"/>
                  <a:gd name="connsiteX47" fmla="*/ 48646 w 98861"/>
                  <a:gd name="connsiteY47" fmla="*/ 67085 h 193013"/>
                  <a:gd name="connsiteX48" fmla="*/ 45507 w 98861"/>
                  <a:gd name="connsiteY48" fmla="*/ 72969 h 193013"/>
                  <a:gd name="connsiteX49" fmla="*/ 43938 w 98861"/>
                  <a:gd name="connsiteY49" fmla="*/ 65614 h 193013"/>
                  <a:gd name="connsiteX50" fmla="*/ 42369 w 98861"/>
                  <a:gd name="connsiteY50" fmla="*/ 59729 h 193013"/>
                  <a:gd name="connsiteX51" fmla="*/ 47077 w 98861"/>
                  <a:gd name="connsiteY51" fmla="*/ 56787 h 193013"/>
                  <a:gd name="connsiteX52" fmla="*/ 51785 w 98861"/>
                  <a:gd name="connsiteY52" fmla="*/ 56787 h 193013"/>
                  <a:gd name="connsiteX53" fmla="*/ 45507 w 98861"/>
                  <a:gd name="connsiteY53" fmla="*/ 30601 h 193013"/>
                  <a:gd name="connsiteX54" fmla="*/ 51784 w 98861"/>
                  <a:gd name="connsiteY54" fmla="*/ 32014 h 193013"/>
                  <a:gd name="connsiteX55" fmla="*/ 48646 w 98861"/>
                  <a:gd name="connsiteY55" fmla="*/ 37663 h 193013"/>
                  <a:gd name="connsiteX56" fmla="*/ 42369 w 98861"/>
                  <a:gd name="connsiteY56" fmla="*/ 36251 h 193013"/>
                  <a:gd name="connsiteX57" fmla="*/ 36875 w 98861"/>
                  <a:gd name="connsiteY57" fmla="*/ 28246 h 193013"/>
                  <a:gd name="connsiteX58" fmla="*/ 40014 w 98861"/>
                  <a:gd name="connsiteY58" fmla="*/ 29031 h 193013"/>
                  <a:gd name="connsiteX59" fmla="*/ 35306 w 98861"/>
                  <a:gd name="connsiteY59" fmla="*/ 30601 h 193013"/>
                  <a:gd name="connsiteX60" fmla="*/ 18830 w 98861"/>
                  <a:gd name="connsiteY60" fmla="*/ 23538 h 193013"/>
                  <a:gd name="connsiteX61" fmla="*/ 25892 w 98861"/>
                  <a:gd name="connsiteY61" fmla="*/ 24951 h 193013"/>
                  <a:gd name="connsiteX62" fmla="*/ 22361 w 98861"/>
                  <a:gd name="connsiteY62" fmla="*/ 30600 h 193013"/>
                  <a:gd name="connsiteX63" fmla="*/ 18830 w 98861"/>
                  <a:gd name="connsiteY63" fmla="*/ 29188 h 193013"/>
                  <a:gd name="connsiteX64" fmla="*/ 47076 w 98861"/>
                  <a:gd name="connsiteY64" fmla="*/ 14123 h 193013"/>
                  <a:gd name="connsiteX65" fmla="*/ 49431 w 98861"/>
                  <a:gd name="connsiteY65" fmla="*/ 14123 h 193013"/>
                  <a:gd name="connsiteX66" fmla="*/ 49431 w 98861"/>
                  <a:gd name="connsiteY66" fmla="*/ 23538 h 193013"/>
                  <a:gd name="connsiteX67" fmla="*/ 47076 w 98861"/>
                  <a:gd name="connsiteY67" fmla="*/ 23538 h 193013"/>
                  <a:gd name="connsiteX68" fmla="*/ 42369 w 98861"/>
                  <a:gd name="connsiteY68" fmla="*/ 4708 h 193013"/>
                  <a:gd name="connsiteX69" fmla="*/ 41192 w 98861"/>
                  <a:gd name="connsiteY69" fmla="*/ 14123 h 193013"/>
                  <a:gd name="connsiteX70" fmla="*/ 37661 w 98861"/>
                  <a:gd name="connsiteY70" fmla="*/ 10357 h 193013"/>
                  <a:gd name="connsiteX71" fmla="*/ 37661 w 98861"/>
                  <a:gd name="connsiteY71" fmla="*/ 6591 h 193013"/>
                  <a:gd name="connsiteX72" fmla="*/ 16005 w 98861"/>
                  <a:gd name="connsiteY72" fmla="*/ 0 h 193013"/>
                  <a:gd name="connsiteX73" fmla="*/ 18830 w 98861"/>
                  <a:gd name="connsiteY73" fmla="*/ 4707 h 193013"/>
                  <a:gd name="connsiteX74" fmla="*/ 16005 w 98861"/>
                  <a:gd name="connsiteY74" fmla="*/ 7846 h 193013"/>
                  <a:gd name="connsiteX75" fmla="*/ 13180 w 98861"/>
                  <a:gd name="connsiteY75" fmla="*/ 9415 h 193013"/>
                  <a:gd name="connsiteX76" fmla="*/ 11768 w 98861"/>
                  <a:gd name="connsiteY76" fmla="*/ 3138 h 19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861" h="193013">
                    <a:moveTo>
                      <a:pt x="36484" y="183598"/>
                    </a:moveTo>
                    <a:lnTo>
                      <a:pt x="40015" y="183598"/>
                    </a:lnTo>
                    <a:lnTo>
                      <a:pt x="36484" y="193013"/>
                    </a:lnTo>
                    <a:lnTo>
                      <a:pt x="32953" y="190323"/>
                    </a:lnTo>
                    <a:close/>
                    <a:moveTo>
                      <a:pt x="95330" y="148292"/>
                    </a:moveTo>
                    <a:lnTo>
                      <a:pt x="98861" y="154569"/>
                    </a:lnTo>
                    <a:lnTo>
                      <a:pt x="96507" y="162415"/>
                    </a:lnTo>
                    <a:lnTo>
                      <a:pt x="94153" y="156138"/>
                    </a:lnTo>
                    <a:lnTo>
                      <a:pt x="94153" y="153000"/>
                    </a:lnTo>
                    <a:close/>
                    <a:moveTo>
                      <a:pt x="50998" y="148292"/>
                    </a:moveTo>
                    <a:lnTo>
                      <a:pt x="54137" y="148292"/>
                    </a:lnTo>
                    <a:lnTo>
                      <a:pt x="54137" y="157707"/>
                    </a:lnTo>
                    <a:lnTo>
                      <a:pt x="49429" y="156138"/>
                    </a:lnTo>
                    <a:close/>
                    <a:moveTo>
                      <a:pt x="63553" y="127107"/>
                    </a:moveTo>
                    <a:lnTo>
                      <a:pt x="61788" y="135935"/>
                    </a:lnTo>
                    <a:lnTo>
                      <a:pt x="56491" y="138877"/>
                    </a:lnTo>
                    <a:lnTo>
                      <a:pt x="56491" y="128578"/>
                    </a:lnTo>
                    <a:close/>
                    <a:moveTo>
                      <a:pt x="59181" y="101215"/>
                    </a:moveTo>
                    <a:lnTo>
                      <a:pt x="63216" y="106351"/>
                    </a:lnTo>
                    <a:lnTo>
                      <a:pt x="60526" y="108919"/>
                    </a:lnTo>
                    <a:lnTo>
                      <a:pt x="64561" y="111486"/>
                    </a:lnTo>
                    <a:lnTo>
                      <a:pt x="65906" y="115338"/>
                    </a:lnTo>
                    <a:lnTo>
                      <a:pt x="59181" y="115338"/>
                    </a:lnTo>
                    <a:lnTo>
                      <a:pt x="57836" y="110202"/>
                    </a:lnTo>
                    <a:lnTo>
                      <a:pt x="56491" y="105067"/>
                    </a:lnTo>
                    <a:close/>
                    <a:moveTo>
                      <a:pt x="52254" y="87092"/>
                    </a:moveTo>
                    <a:lnTo>
                      <a:pt x="56491" y="87092"/>
                    </a:lnTo>
                    <a:lnTo>
                      <a:pt x="56491" y="91800"/>
                    </a:lnTo>
                    <a:lnTo>
                      <a:pt x="49429" y="91800"/>
                    </a:lnTo>
                    <a:close/>
                    <a:moveTo>
                      <a:pt x="52726" y="77677"/>
                    </a:moveTo>
                    <a:lnTo>
                      <a:pt x="54138" y="83327"/>
                    </a:lnTo>
                    <a:lnTo>
                      <a:pt x="49901" y="84739"/>
                    </a:lnTo>
                    <a:lnTo>
                      <a:pt x="47076" y="80502"/>
                    </a:lnTo>
                    <a:close/>
                    <a:moveTo>
                      <a:pt x="3531" y="70615"/>
                    </a:moveTo>
                    <a:lnTo>
                      <a:pt x="7062" y="73440"/>
                    </a:lnTo>
                    <a:lnTo>
                      <a:pt x="3531" y="77677"/>
                    </a:lnTo>
                    <a:lnTo>
                      <a:pt x="0" y="77677"/>
                    </a:lnTo>
                    <a:close/>
                    <a:moveTo>
                      <a:pt x="59630" y="65907"/>
                    </a:moveTo>
                    <a:lnTo>
                      <a:pt x="61199" y="70615"/>
                    </a:lnTo>
                    <a:lnTo>
                      <a:pt x="56491" y="72969"/>
                    </a:lnTo>
                    <a:lnTo>
                      <a:pt x="56491" y="70615"/>
                    </a:lnTo>
                    <a:close/>
                    <a:moveTo>
                      <a:pt x="54923" y="49431"/>
                    </a:moveTo>
                    <a:lnTo>
                      <a:pt x="58062" y="53845"/>
                    </a:lnTo>
                    <a:lnTo>
                      <a:pt x="58062" y="56787"/>
                    </a:lnTo>
                    <a:lnTo>
                      <a:pt x="61200" y="58258"/>
                    </a:lnTo>
                    <a:lnTo>
                      <a:pt x="56492" y="62671"/>
                    </a:lnTo>
                    <a:lnTo>
                      <a:pt x="50215" y="61200"/>
                    </a:lnTo>
                    <a:lnTo>
                      <a:pt x="48646" y="67085"/>
                    </a:lnTo>
                    <a:lnTo>
                      <a:pt x="45507" y="72969"/>
                    </a:lnTo>
                    <a:lnTo>
                      <a:pt x="43938" y="65614"/>
                    </a:lnTo>
                    <a:lnTo>
                      <a:pt x="42369" y="59729"/>
                    </a:lnTo>
                    <a:lnTo>
                      <a:pt x="47077" y="56787"/>
                    </a:lnTo>
                    <a:lnTo>
                      <a:pt x="51785" y="56787"/>
                    </a:lnTo>
                    <a:close/>
                    <a:moveTo>
                      <a:pt x="45507" y="30601"/>
                    </a:moveTo>
                    <a:lnTo>
                      <a:pt x="51784" y="32014"/>
                    </a:lnTo>
                    <a:lnTo>
                      <a:pt x="48646" y="37663"/>
                    </a:lnTo>
                    <a:lnTo>
                      <a:pt x="42369" y="36251"/>
                    </a:lnTo>
                    <a:close/>
                    <a:moveTo>
                      <a:pt x="36875" y="28246"/>
                    </a:moveTo>
                    <a:lnTo>
                      <a:pt x="40014" y="29031"/>
                    </a:lnTo>
                    <a:lnTo>
                      <a:pt x="35306" y="30601"/>
                    </a:lnTo>
                    <a:close/>
                    <a:moveTo>
                      <a:pt x="18830" y="23538"/>
                    </a:moveTo>
                    <a:lnTo>
                      <a:pt x="25892" y="24951"/>
                    </a:lnTo>
                    <a:lnTo>
                      <a:pt x="22361" y="30600"/>
                    </a:lnTo>
                    <a:lnTo>
                      <a:pt x="18830" y="29188"/>
                    </a:lnTo>
                    <a:close/>
                    <a:moveTo>
                      <a:pt x="47076" y="14123"/>
                    </a:moveTo>
                    <a:lnTo>
                      <a:pt x="49431" y="14123"/>
                    </a:lnTo>
                    <a:lnTo>
                      <a:pt x="49431" y="23538"/>
                    </a:lnTo>
                    <a:lnTo>
                      <a:pt x="47076" y="23538"/>
                    </a:lnTo>
                    <a:close/>
                    <a:moveTo>
                      <a:pt x="42369" y="4708"/>
                    </a:moveTo>
                    <a:lnTo>
                      <a:pt x="41192" y="14123"/>
                    </a:lnTo>
                    <a:lnTo>
                      <a:pt x="37661" y="10357"/>
                    </a:lnTo>
                    <a:lnTo>
                      <a:pt x="37661" y="6591"/>
                    </a:lnTo>
                    <a:close/>
                    <a:moveTo>
                      <a:pt x="16005" y="0"/>
                    </a:moveTo>
                    <a:lnTo>
                      <a:pt x="18830" y="4707"/>
                    </a:lnTo>
                    <a:lnTo>
                      <a:pt x="16005" y="7846"/>
                    </a:lnTo>
                    <a:lnTo>
                      <a:pt x="13180" y="9415"/>
                    </a:lnTo>
                    <a:lnTo>
                      <a:pt x="11768" y="3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66" name="Puerto Rico"/>
              <p:cNvSpPr>
                <a:spLocks/>
              </p:cNvSpPr>
              <p:nvPr/>
            </p:nvSpPr>
            <p:spPr bwMode="auto">
              <a:xfrm>
                <a:off x="3195840" y="3388751"/>
                <a:ext cx="47081" cy="28246"/>
              </a:xfrm>
              <a:custGeom>
                <a:avLst/>
                <a:gdLst>
                  <a:gd name="T0" fmla="*/ 3 w 33"/>
                  <a:gd name="T1" fmla="*/ 16 h 19"/>
                  <a:gd name="T2" fmla="*/ 3 w 33"/>
                  <a:gd name="T3" fmla="*/ 16 h 19"/>
                  <a:gd name="T4" fmla="*/ 9 w 33"/>
                  <a:gd name="T5" fmla="*/ 14 h 19"/>
                  <a:gd name="T6" fmla="*/ 16 w 33"/>
                  <a:gd name="T7" fmla="*/ 14 h 19"/>
                  <a:gd name="T8" fmla="*/ 21 w 33"/>
                  <a:gd name="T9" fmla="*/ 18 h 19"/>
                  <a:gd name="T10" fmla="*/ 28 w 33"/>
                  <a:gd name="T11" fmla="*/ 12 h 19"/>
                  <a:gd name="T12" fmla="*/ 32 w 33"/>
                  <a:gd name="T13" fmla="*/ 7 h 19"/>
                  <a:gd name="T14" fmla="*/ 27 w 33"/>
                  <a:gd name="T15" fmla="*/ 4 h 19"/>
                  <a:gd name="T16" fmla="*/ 15 w 33"/>
                  <a:gd name="T17" fmla="*/ 2 h 19"/>
                  <a:gd name="T18" fmla="*/ 2 w 33"/>
                  <a:gd name="T19" fmla="*/ 4 h 19"/>
                  <a:gd name="T20" fmla="*/ 1 w 33"/>
                  <a:gd name="T21" fmla="*/ 7 h 19"/>
                  <a:gd name="T22" fmla="*/ 1 w 33"/>
                  <a:gd name="T23" fmla="*/ 13 h 19"/>
                  <a:gd name="T24" fmla="*/ 3 w 33"/>
                  <a:gd name="T2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9">
                    <a:moveTo>
                      <a:pt x="3" y="16"/>
                    </a:moveTo>
                    <a:lnTo>
                      <a:pt x="3" y="16"/>
                    </a:lnTo>
                    <a:cubicBezTo>
                      <a:pt x="3" y="16"/>
                      <a:pt x="5" y="14"/>
                      <a:pt x="9" y="14"/>
                    </a:cubicBezTo>
                    <a:cubicBezTo>
                      <a:pt x="13" y="14"/>
                      <a:pt x="13" y="14"/>
                      <a:pt x="16" y="14"/>
                    </a:cubicBezTo>
                    <a:cubicBezTo>
                      <a:pt x="18" y="15"/>
                      <a:pt x="19" y="19"/>
                      <a:pt x="21" y="18"/>
                    </a:cubicBezTo>
                    <a:cubicBezTo>
                      <a:pt x="23" y="17"/>
                      <a:pt x="26" y="14"/>
                      <a:pt x="28" y="12"/>
                    </a:cubicBezTo>
                    <a:cubicBezTo>
                      <a:pt x="30" y="10"/>
                      <a:pt x="32" y="7"/>
                      <a:pt x="32" y="7"/>
                    </a:cubicBezTo>
                    <a:cubicBezTo>
                      <a:pt x="32" y="7"/>
                      <a:pt x="33" y="5"/>
                      <a:pt x="27" y="4"/>
                    </a:cubicBezTo>
                    <a:cubicBezTo>
                      <a:pt x="22" y="3"/>
                      <a:pt x="19" y="0"/>
                      <a:pt x="15" y="2"/>
                    </a:cubicBezTo>
                    <a:cubicBezTo>
                      <a:pt x="10" y="4"/>
                      <a:pt x="2" y="4"/>
                      <a:pt x="2" y="4"/>
                    </a:cubicBezTo>
                    <a:cubicBezTo>
                      <a:pt x="2" y="4"/>
                      <a:pt x="0" y="5"/>
                      <a:pt x="1" y="7"/>
                    </a:cubicBezTo>
                    <a:cubicBezTo>
                      <a:pt x="3" y="9"/>
                      <a:pt x="1" y="11"/>
                      <a:pt x="1" y="13"/>
                    </a:cubicBezTo>
                    <a:cubicBezTo>
                      <a:pt x="0" y="15"/>
                      <a:pt x="3" y="16"/>
                      <a:pt x="3"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7" name="Panama"/>
              <p:cNvSpPr>
                <a:spLocks/>
              </p:cNvSpPr>
              <p:nvPr/>
            </p:nvSpPr>
            <p:spPr bwMode="auto">
              <a:xfrm>
                <a:off x="2746234" y="3664590"/>
                <a:ext cx="153014" cy="77684"/>
              </a:xfrm>
              <a:custGeom>
                <a:avLst/>
                <a:gdLst>
                  <a:gd name="T0" fmla="*/ 33 w 109"/>
                  <a:gd name="T1" fmla="*/ 52 h 56"/>
                  <a:gd name="T2" fmla="*/ 33 w 109"/>
                  <a:gd name="T3" fmla="*/ 52 h 56"/>
                  <a:gd name="T4" fmla="*/ 39 w 109"/>
                  <a:gd name="T5" fmla="*/ 46 h 56"/>
                  <a:gd name="T6" fmla="*/ 38 w 109"/>
                  <a:gd name="T7" fmla="*/ 56 h 56"/>
                  <a:gd name="T8" fmla="*/ 50 w 109"/>
                  <a:gd name="T9" fmla="*/ 55 h 56"/>
                  <a:gd name="T10" fmla="*/ 54 w 109"/>
                  <a:gd name="T11" fmla="*/ 45 h 56"/>
                  <a:gd name="T12" fmla="*/ 50 w 109"/>
                  <a:gd name="T13" fmla="*/ 36 h 56"/>
                  <a:gd name="T14" fmla="*/ 59 w 109"/>
                  <a:gd name="T15" fmla="*/ 27 h 56"/>
                  <a:gd name="T16" fmla="*/ 71 w 109"/>
                  <a:gd name="T17" fmla="*/ 18 h 56"/>
                  <a:gd name="T18" fmla="*/ 86 w 109"/>
                  <a:gd name="T19" fmla="*/ 27 h 56"/>
                  <a:gd name="T20" fmla="*/ 87 w 109"/>
                  <a:gd name="T21" fmla="*/ 34 h 56"/>
                  <a:gd name="T22" fmla="*/ 88 w 109"/>
                  <a:gd name="T23" fmla="*/ 45 h 56"/>
                  <a:gd name="T24" fmla="*/ 94 w 109"/>
                  <a:gd name="T25" fmla="*/ 55 h 56"/>
                  <a:gd name="T26" fmla="*/ 97 w 109"/>
                  <a:gd name="T27" fmla="*/ 44 h 56"/>
                  <a:gd name="T28" fmla="*/ 99 w 109"/>
                  <a:gd name="T29" fmla="*/ 44 h 56"/>
                  <a:gd name="T30" fmla="*/ 104 w 109"/>
                  <a:gd name="T31" fmla="*/ 45 h 56"/>
                  <a:gd name="T32" fmla="*/ 107 w 109"/>
                  <a:gd name="T33" fmla="*/ 38 h 56"/>
                  <a:gd name="T34" fmla="*/ 102 w 109"/>
                  <a:gd name="T35" fmla="*/ 30 h 56"/>
                  <a:gd name="T36" fmla="*/ 109 w 109"/>
                  <a:gd name="T37" fmla="*/ 22 h 56"/>
                  <a:gd name="T38" fmla="*/ 106 w 109"/>
                  <a:gd name="T39" fmla="*/ 18 h 56"/>
                  <a:gd name="T40" fmla="*/ 93 w 109"/>
                  <a:gd name="T41" fmla="*/ 9 h 56"/>
                  <a:gd name="T42" fmla="*/ 77 w 109"/>
                  <a:gd name="T43" fmla="*/ 8 h 56"/>
                  <a:gd name="T44" fmla="*/ 75 w 109"/>
                  <a:gd name="T45" fmla="*/ 3 h 56"/>
                  <a:gd name="T46" fmla="*/ 65 w 109"/>
                  <a:gd name="T47" fmla="*/ 3 h 56"/>
                  <a:gd name="T48" fmla="*/ 56 w 109"/>
                  <a:gd name="T49" fmla="*/ 13 h 56"/>
                  <a:gd name="T50" fmla="*/ 44 w 109"/>
                  <a:gd name="T51" fmla="*/ 15 h 56"/>
                  <a:gd name="T52" fmla="*/ 32 w 109"/>
                  <a:gd name="T53" fmla="*/ 22 h 56"/>
                  <a:gd name="T54" fmla="*/ 24 w 109"/>
                  <a:gd name="T55" fmla="*/ 17 h 56"/>
                  <a:gd name="T56" fmla="*/ 18 w 109"/>
                  <a:gd name="T57" fmla="*/ 12 h 56"/>
                  <a:gd name="T58" fmla="*/ 9 w 109"/>
                  <a:gd name="T59" fmla="*/ 5 h 56"/>
                  <a:gd name="T60" fmla="*/ 3 w 109"/>
                  <a:gd name="T61" fmla="*/ 5 h 56"/>
                  <a:gd name="T62" fmla="*/ 4 w 109"/>
                  <a:gd name="T63" fmla="*/ 10 h 56"/>
                  <a:gd name="T64" fmla="*/ 6 w 109"/>
                  <a:gd name="T65" fmla="*/ 18 h 56"/>
                  <a:gd name="T66" fmla="*/ 5 w 109"/>
                  <a:gd name="T67" fmla="*/ 19 h 56"/>
                  <a:gd name="T68" fmla="*/ 2 w 109"/>
                  <a:gd name="T69" fmla="*/ 23 h 56"/>
                  <a:gd name="T70" fmla="*/ 0 w 109"/>
                  <a:gd name="T71" fmla="*/ 37 h 56"/>
                  <a:gd name="T72" fmla="*/ 2 w 109"/>
                  <a:gd name="T73" fmla="*/ 41 h 56"/>
                  <a:gd name="T74" fmla="*/ 7 w 109"/>
                  <a:gd name="T75" fmla="*/ 35 h 56"/>
                  <a:gd name="T76" fmla="*/ 18 w 109"/>
                  <a:gd name="T77" fmla="*/ 36 h 56"/>
                  <a:gd name="T78" fmla="*/ 23 w 109"/>
                  <a:gd name="T79" fmla="*/ 39 h 56"/>
                  <a:gd name="T80" fmla="*/ 28 w 109"/>
                  <a:gd name="T81" fmla="*/ 49 h 56"/>
                  <a:gd name="T82" fmla="*/ 33 w 109"/>
                  <a:gd name="T83"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6">
                    <a:moveTo>
                      <a:pt x="33" y="52"/>
                    </a:moveTo>
                    <a:lnTo>
                      <a:pt x="33" y="52"/>
                    </a:lnTo>
                    <a:cubicBezTo>
                      <a:pt x="34" y="51"/>
                      <a:pt x="39" y="46"/>
                      <a:pt x="39" y="46"/>
                    </a:cubicBezTo>
                    <a:lnTo>
                      <a:pt x="38" y="56"/>
                    </a:lnTo>
                    <a:lnTo>
                      <a:pt x="50" y="55"/>
                    </a:lnTo>
                    <a:cubicBezTo>
                      <a:pt x="50" y="55"/>
                      <a:pt x="55" y="46"/>
                      <a:pt x="54" y="45"/>
                    </a:cubicBezTo>
                    <a:cubicBezTo>
                      <a:pt x="54" y="43"/>
                      <a:pt x="49" y="37"/>
                      <a:pt x="50" y="36"/>
                    </a:cubicBezTo>
                    <a:cubicBezTo>
                      <a:pt x="51" y="34"/>
                      <a:pt x="59" y="27"/>
                      <a:pt x="59" y="27"/>
                    </a:cubicBezTo>
                    <a:cubicBezTo>
                      <a:pt x="59" y="27"/>
                      <a:pt x="68" y="17"/>
                      <a:pt x="71" y="18"/>
                    </a:cubicBezTo>
                    <a:cubicBezTo>
                      <a:pt x="74" y="20"/>
                      <a:pt x="84" y="23"/>
                      <a:pt x="86" y="27"/>
                    </a:cubicBezTo>
                    <a:cubicBezTo>
                      <a:pt x="88" y="30"/>
                      <a:pt x="87" y="34"/>
                      <a:pt x="87" y="34"/>
                    </a:cubicBezTo>
                    <a:cubicBezTo>
                      <a:pt x="87" y="34"/>
                      <a:pt x="87" y="44"/>
                      <a:pt x="88" y="45"/>
                    </a:cubicBezTo>
                    <a:cubicBezTo>
                      <a:pt x="89" y="46"/>
                      <a:pt x="91" y="51"/>
                      <a:pt x="94" y="55"/>
                    </a:cubicBezTo>
                    <a:lnTo>
                      <a:pt x="97" y="44"/>
                    </a:lnTo>
                    <a:lnTo>
                      <a:pt x="99" y="44"/>
                    </a:lnTo>
                    <a:lnTo>
                      <a:pt x="104" y="45"/>
                    </a:lnTo>
                    <a:lnTo>
                      <a:pt x="107" y="38"/>
                    </a:lnTo>
                    <a:lnTo>
                      <a:pt x="102" y="30"/>
                    </a:lnTo>
                    <a:lnTo>
                      <a:pt x="109" y="22"/>
                    </a:lnTo>
                    <a:cubicBezTo>
                      <a:pt x="108" y="20"/>
                      <a:pt x="106" y="18"/>
                      <a:pt x="106" y="18"/>
                    </a:cubicBezTo>
                    <a:cubicBezTo>
                      <a:pt x="104" y="16"/>
                      <a:pt x="95" y="11"/>
                      <a:pt x="93" y="9"/>
                    </a:cubicBezTo>
                    <a:cubicBezTo>
                      <a:pt x="90" y="8"/>
                      <a:pt x="77" y="8"/>
                      <a:pt x="77" y="8"/>
                    </a:cubicBezTo>
                    <a:cubicBezTo>
                      <a:pt x="77" y="8"/>
                      <a:pt x="78" y="4"/>
                      <a:pt x="75" y="3"/>
                    </a:cubicBezTo>
                    <a:cubicBezTo>
                      <a:pt x="73" y="3"/>
                      <a:pt x="67" y="0"/>
                      <a:pt x="65" y="3"/>
                    </a:cubicBezTo>
                    <a:cubicBezTo>
                      <a:pt x="63" y="5"/>
                      <a:pt x="58" y="13"/>
                      <a:pt x="56" y="13"/>
                    </a:cubicBezTo>
                    <a:cubicBezTo>
                      <a:pt x="55" y="12"/>
                      <a:pt x="46" y="13"/>
                      <a:pt x="44" y="15"/>
                    </a:cubicBezTo>
                    <a:cubicBezTo>
                      <a:pt x="42" y="18"/>
                      <a:pt x="32" y="22"/>
                      <a:pt x="32" y="22"/>
                    </a:cubicBezTo>
                    <a:lnTo>
                      <a:pt x="24" y="17"/>
                    </a:lnTo>
                    <a:lnTo>
                      <a:pt x="18" y="12"/>
                    </a:lnTo>
                    <a:lnTo>
                      <a:pt x="9" y="5"/>
                    </a:lnTo>
                    <a:lnTo>
                      <a:pt x="3" y="5"/>
                    </a:lnTo>
                    <a:lnTo>
                      <a:pt x="4" y="10"/>
                    </a:lnTo>
                    <a:lnTo>
                      <a:pt x="6" y="18"/>
                    </a:lnTo>
                    <a:lnTo>
                      <a:pt x="5" y="19"/>
                    </a:lnTo>
                    <a:lnTo>
                      <a:pt x="2" y="23"/>
                    </a:lnTo>
                    <a:lnTo>
                      <a:pt x="0" y="37"/>
                    </a:lnTo>
                    <a:cubicBezTo>
                      <a:pt x="0" y="39"/>
                      <a:pt x="2" y="42"/>
                      <a:pt x="2" y="41"/>
                    </a:cubicBezTo>
                    <a:cubicBezTo>
                      <a:pt x="3" y="39"/>
                      <a:pt x="7" y="35"/>
                      <a:pt x="7" y="35"/>
                    </a:cubicBezTo>
                    <a:lnTo>
                      <a:pt x="18" y="36"/>
                    </a:lnTo>
                    <a:lnTo>
                      <a:pt x="23" y="39"/>
                    </a:lnTo>
                    <a:lnTo>
                      <a:pt x="28" y="49"/>
                    </a:lnTo>
                    <a:cubicBezTo>
                      <a:pt x="28" y="49"/>
                      <a:pt x="31" y="53"/>
                      <a:pt x="33" y="5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8" name="Nicaragua"/>
              <p:cNvSpPr>
                <a:spLocks/>
              </p:cNvSpPr>
              <p:nvPr/>
            </p:nvSpPr>
            <p:spPr bwMode="auto">
              <a:xfrm>
                <a:off x="2628529" y="3504513"/>
                <a:ext cx="129474" cy="127120"/>
              </a:xfrm>
              <a:custGeom>
                <a:avLst/>
                <a:gdLst>
                  <a:gd name="T0" fmla="*/ 38 w 92"/>
                  <a:gd name="T1" fmla="*/ 76 h 89"/>
                  <a:gd name="T2" fmla="*/ 38 w 92"/>
                  <a:gd name="T3" fmla="*/ 76 h 89"/>
                  <a:gd name="T4" fmla="*/ 33 w 92"/>
                  <a:gd name="T5" fmla="*/ 72 h 89"/>
                  <a:gd name="T6" fmla="*/ 34 w 92"/>
                  <a:gd name="T7" fmla="*/ 62 h 89"/>
                  <a:gd name="T8" fmla="*/ 44 w 92"/>
                  <a:gd name="T9" fmla="*/ 69 h 89"/>
                  <a:gd name="T10" fmla="*/ 51 w 92"/>
                  <a:gd name="T11" fmla="*/ 79 h 89"/>
                  <a:gd name="T12" fmla="*/ 49 w 92"/>
                  <a:gd name="T13" fmla="*/ 84 h 89"/>
                  <a:gd name="T14" fmla="*/ 50 w 92"/>
                  <a:gd name="T15" fmla="*/ 84 h 89"/>
                  <a:gd name="T16" fmla="*/ 59 w 92"/>
                  <a:gd name="T17" fmla="*/ 79 h 89"/>
                  <a:gd name="T18" fmla="*/ 65 w 92"/>
                  <a:gd name="T19" fmla="*/ 89 h 89"/>
                  <a:gd name="T20" fmla="*/ 75 w 92"/>
                  <a:gd name="T21" fmla="*/ 85 h 89"/>
                  <a:gd name="T22" fmla="*/ 73 w 92"/>
                  <a:gd name="T23" fmla="*/ 82 h 89"/>
                  <a:gd name="T24" fmla="*/ 73 w 92"/>
                  <a:gd name="T25" fmla="*/ 75 h 89"/>
                  <a:gd name="T26" fmla="*/ 76 w 92"/>
                  <a:gd name="T27" fmla="*/ 62 h 89"/>
                  <a:gd name="T28" fmla="*/ 80 w 92"/>
                  <a:gd name="T29" fmla="*/ 51 h 89"/>
                  <a:gd name="T30" fmla="*/ 80 w 92"/>
                  <a:gd name="T31" fmla="*/ 42 h 89"/>
                  <a:gd name="T32" fmla="*/ 83 w 92"/>
                  <a:gd name="T33" fmla="*/ 23 h 89"/>
                  <a:gd name="T34" fmla="*/ 90 w 92"/>
                  <a:gd name="T35" fmla="*/ 13 h 89"/>
                  <a:gd name="T36" fmla="*/ 90 w 92"/>
                  <a:gd name="T37" fmla="*/ 3 h 89"/>
                  <a:gd name="T38" fmla="*/ 92 w 92"/>
                  <a:gd name="T39" fmla="*/ 0 h 89"/>
                  <a:gd name="T40" fmla="*/ 83 w 92"/>
                  <a:gd name="T41" fmla="*/ 2 h 89"/>
                  <a:gd name="T42" fmla="*/ 65 w 92"/>
                  <a:gd name="T43" fmla="*/ 9 h 89"/>
                  <a:gd name="T44" fmla="*/ 56 w 92"/>
                  <a:gd name="T45" fmla="*/ 1 h 89"/>
                  <a:gd name="T46" fmla="*/ 50 w 92"/>
                  <a:gd name="T47" fmla="*/ 13 h 89"/>
                  <a:gd name="T48" fmla="*/ 40 w 92"/>
                  <a:gd name="T49" fmla="*/ 21 h 89"/>
                  <a:gd name="T50" fmla="*/ 29 w 92"/>
                  <a:gd name="T51" fmla="*/ 25 h 89"/>
                  <a:gd name="T52" fmla="*/ 20 w 92"/>
                  <a:gd name="T53" fmla="*/ 34 h 89"/>
                  <a:gd name="T54" fmla="*/ 7 w 92"/>
                  <a:gd name="T55" fmla="*/ 42 h 89"/>
                  <a:gd name="T56" fmla="*/ 0 w 92"/>
                  <a:gd name="T57" fmla="*/ 46 h 89"/>
                  <a:gd name="T58" fmla="*/ 9 w 92"/>
                  <a:gd name="T59" fmla="*/ 55 h 89"/>
                  <a:gd name="T60" fmla="*/ 18 w 92"/>
                  <a:gd name="T61" fmla="*/ 65 h 89"/>
                  <a:gd name="T62" fmla="*/ 29 w 92"/>
                  <a:gd name="T63" fmla="*/ 79 h 89"/>
                  <a:gd name="T64" fmla="*/ 38 w 92"/>
                  <a:gd name="T65" fmla="*/ 7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89">
                    <a:moveTo>
                      <a:pt x="38" y="76"/>
                    </a:moveTo>
                    <a:lnTo>
                      <a:pt x="38" y="76"/>
                    </a:lnTo>
                    <a:lnTo>
                      <a:pt x="33" y="72"/>
                    </a:lnTo>
                    <a:lnTo>
                      <a:pt x="34" y="62"/>
                    </a:lnTo>
                    <a:lnTo>
                      <a:pt x="44" y="69"/>
                    </a:lnTo>
                    <a:lnTo>
                      <a:pt x="51" y="79"/>
                    </a:lnTo>
                    <a:lnTo>
                      <a:pt x="49" y="84"/>
                    </a:lnTo>
                    <a:lnTo>
                      <a:pt x="50" y="84"/>
                    </a:lnTo>
                    <a:lnTo>
                      <a:pt x="59" y="79"/>
                    </a:lnTo>
                    <a:lnTo>
                      <a:pt x="65" y="89"/>
                    </a:lnTo>
                    <a:lnTo>
                      <a:pt x="75" y="85"/>
                    </a:lnTo>
                    <a:cubicBezTo>
                      <a:pt x="74" y="83"/>
                      <a:pt x="73" y="82"/>
                      <a:pt x="73" y="82"/>
                    </a:cubicBezTo>
                    <a:lnTo>
                      <a:pt x="73" y="75"/>
                    </a:lnTo>
                    <a:cubicBezTo>
                      <a:pt x="73" y="75"/>
                      <a:pt x="75" y="64"/>
                      <a:pt x="76" y="62"/>
                    </a:cubicBezTo>
                    <a:cubicBezTo>
                      <a:pt x="76" y="60"/>
                      <a:pt x="80" y="51"/>
                      <a:pt x="80" y="51"/>
                    </a:cubicBezTo>
                    <a:lnTo>
                      <a:pt x="80" y="42"/>
                    </a:lnTo>
                    <a:cubicBezTo>
                      <a:pt x="80" y="39"/>
                      <a:pt x="82" y="25"/>
                      <a:pt x="83" y="23"/>
                    </a:cubicBezTo>
                    <a:cubicBezTo>
                      <a:pt x="84" y="22"/>
                      <a:pt x="90" y="13"/>
                      <a:pt x="90" y="13"/>
                    </a:cubicBezTo>
                    <a:lnTo>
                      <a:pt x="90" y="3"/>
                    </a:lnTo>
                    <a:lnTo>
                      <a:pt x="92" y="0"/>
                    </a:lnTo>
                    <a:lnTo>
                      <a:pt x="83" y="2"/>
                    </a:lnTo>
                    <a:lnTo>
                      <a:pt x="65" y="9"/>
                    </a:lnTo>
                    <a:lnTo>
                      <a:pt x="56" y="1"/>
                    </a:lnTo>
                    <a:lnTo>
                      <a:pt x="50" y="13"/>
                    </a:lnTo>
                    <a:lnTo>
                      <a:pt x="40" y="21"/>
                    </a:lnTo>
                    <a:lnTo>
                      <a:pt x="29" y="25"/>
                    </a:lnTo>
                    <a:lnTo>
                      <a:pt x="20" y="34"/>
                    </a:lnTo>
                    <a:lnTo>
                      <a:pt x="7" y="42"/>
                    </a:lnTo>
                    <a:lnTo>
                      <a:pt x="0" y="46"/>
                    </a:lnTo>
                    <a:cubicBezTo>
                      <a:pt x="2" y="49"/>
                      <a:pt x="5" y="53"/>
                      <a:pt x="9" y="55"/>
                    </a:cubicBezTo>
                    <a:cubicBezTo>
                      <a:pt x="16" y="58"/>
                      <a:pt x="16" y="60"/>
                      <a:pt x="18" y="65"/>
                    </a:cubicBezTo>
                    <a:cubicBezTo>
                      <a:pt x="20" y="69"/>
                      <a:pt x="29" y="79"/>
                      <a:pt x="29" y="79"/>
                    </a:cubicBezTo>
                    <a:lnTo>
                      <a:pt x="38" y="7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9" name="Jamaica"/>
              <p:cNvSpPr>
                <a:spLocks/>
              </p:cNvSpPr>
              <p:nvPr/>
            </p:nvSpPr>
            <p:spPr bwMode="auto">
              <a:xfrm>
                <a:off x="2896875" y="3393459"/>
                <a:ext cx="56498" cy="23538"/>
              </a:xfrm>
              <a:custGeom>
                <a:avLst/>
                <a:gdLst>
                  <a:gd name="T0" fmla="*/ 11 w 41"/>
                  <a:gd name="T1" fmla="*/ 7 h 16"/>
                  <a:gd name="T2" fmla="*/ 11 w 41"/>
                  <a:gd name="T3" fmla="*/ 7 h 16"/>
                  <a:gd name="T4" fmla="*/ 9 w 41"/>
                  <a:gd name="T5" fmla="*/ 11 h 16"/>
                  <a:gd name="T6" fmla="*/ 11 w 41"/>
                  <a:gd name="T7" fmla="*/ 15 h 16"/>
                  <a:gd name="T8" fmla="*/ 19 w 41"/>
                  <a:gd name="T9" fmla="*/ 15 h 16"/>
                  <a:gd name="T10" fmla="*/ 23 w 41"/>
                  <a:gd name="T11" fmla="*/ 14 h 16"/>
                  <a:gd name="T12" fmla="*/ 28 w 41"/>
                  <a:gd name="T13" fmla="*/ 12 h 16"/>
                  <a:gd name="T14" fmla="*/ 30 w 41"/>
                  <a:gd name="T15" fmla="*/ 14 h 16"/>
                  <a:gd name="T16" fmla="*/ 38 w 41"/>
                  <a:gd name="T17" fmla="*/ 15 h 16"/>
                  <a:gd name="T18" fmla="*/ 41 w 41"/>
                  <a:gd name="T19" fmla="*/ 12 h 16"/>
                  <a:gd name="T20" fmla="*/ 39 w 41"/>
                  <a:gd name="T21" fmla="*/ 10 h 16"/>
                  <a:gd name="T22" fmla="*/ 34 w 41"/>
                  <a:gd name="T23" fmla="*/ 4 h 16"/>
                  <a:gd name="T24" fmla="*/ 23 w 41"/>
                  <a:gd name="T25" fmla="*/ 2 h 16"/>
                  <a:gd name="T26" fmla="*/ 15 w 41"/>
                  <a:gd name="T27" fmla="*/ 1 h 16"/>
                  <a:gd name="T28" fmla="*/ 8 w 41"/>
                  <a:gd name="T29" fmla="*/ 1 h 16"/>
                  <a:gd name="T30" fmla="*/ 0 w 41"/>
                  <a:gd name="T31" fmla="*/ 3 h 16"/>
                  <a:gd name="T32" fmla="*/ 2 w 41"/>
                  <a:gd name="T33" fmla="*/ 9 h 16"/>
                  <a:gd name="T34" fmla="*/ 11 w 41"/>
                  <a:gd name="T3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6">
                    <a:moveTo>
                      <a:pt x="11" y="7"/>
                    </a:moveTo>
                    <a:lnTo>
                      <a:pt x="11" y="7"/>
                    </a:lnTo>
                    <a:lnTo>
                      <a:pt x="9" y="11"/>
                    </a:lnTo>
                    <a:cubicBezTo>
                      <a:pt x="9" y="11"/>
                      <a:pt x="6" y="14"/>
                      <a:pt x="11" y="15"/>
                    </a:cubicBezTo>
                    <a:cubicBezTo>
                      <a:pt x="17" y="16"/>
                      <a:pt x="19" y="15"/>
                      <a:pt x="19" y="15"/>
                    </a:cubicBezTo>
                    <a:cubicBezTo>
                      <a:pt x="19" y="15"/>
                      <a:pt x="22" y="15"/>
                      <a:pt x="23" y="14"/>
                    </a:cubicBezTo>
                    <a:cubicBezTo>
                      <a:pt x="24" y="12"/>
                      <a:pt x="26" y="10"/>
                      <a:pt x="28" y="12"/>
                    </a:cubicBezTo>
                    <a:cubicBezTo>
                      <a:pt x="30" y="14"/>
                      <a:pt x="26" y="12"/>
                      <a:pt x="30" y="14"/>
                    </a:cubicBezTo>
                    <a:cubicBezTo>
                      <a:pt x="35" y="16"/>
                      <a:pt x="38" y="15"/>
                      <a:pt x="38" y="15"/>
                    </a:cubicBezTo>
                    <a:lnTo>
                      <a:pt x="41" y="12"/>
                    </a:lnTo>
                    <a:lnTo>
                      <a:pt x="39" y="10"/>
                    </a:lnTo>
                    <a:lnTo>
                      <a:pt x="34" y="4"/>
                    </a:lnTo>
                    <a:lnTo>
                      <a:pt x="23" y="2"/>
                    </a:lnTo>
                    <a:cubicBezTo>
                      <a:pt x="23" y="2"/>
                      <a:pt x="17" y="0"/>
                      <a:pt x="15" y="1"/>
                    </a:cubicBezTo>
                    <a:cubicBezTo>
                      <a:pt x="13" y="1"/>
                      <a:pt x="10" y="1"/>
                      <a:pt x="8" y="1"/>
                    </a:cubicBezTo>
                    <a:cubicBezTo>
                      <a:pt x="5" y="1"/>
                      <a:pt x="0" y="3"/>
                      <a:pt x="0" y="3"/>
                    </a:cubicBezTo>
                    <a:lnTo>
                      <a:pt x="2" y="9"/>
                    </a:lnTo>
                    <a:lnTo>
                      <a:pt x="11"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0" name="Honduras"/>
              <p:cNvSpPr>
                <a:spLocks/>
              </p:cNvSpPr>
              <p:nvPr/>
            </p:nvSpPr>
            <p:spPr bwMode="auto">
              <a:xfrm>
                <a:off x="2586158" y="3469204"/>
                <a:ext cx="174201" cy="91809"/>
              </a:xfrm>
              <a:custGeom>
                <a:avLst/>
                <a:gdLst>
                  <a:gd name="T0" fmla="*/ 34 w 124"/>
                  <a:gd name="T1" fmla="*/ 64 h 64"/>
                  <a:gd name="T2" fmla="*/ 34 w 124"/>
                  <a:gd name="T3" fmla="*/ 64 h 64"/>
                  <a:gd name="T4" fmla="*/ 35 w 124"/>
                  <a:gd name="T5" fmla="*/ 64 h 64"/>
                  <a:gd name="T6" fmla="*/ 48 w 124"/>
                  <a:gd name="T7" fmla="*/ 57 h 64"/>
                  <a:gd name="T8" fmla="*/ 56 w 124"/>
                  <a:gd name="T9" fmla="*/ 47 h 64"/>
                  <a:gd name="T10" fmla="*/ 68 w 124"/>
                  <a:gd name="T11" fmla="*/ 43 h 64"/>
                  <a:gd name="T12" fmla="*/ 77 w 124"/>
                  <a:gd name="T13" fmla="*/ 36 h 64"/>
                  <a:gd name="T14" fmla="*/ 85 w 124"/>
                  <a:gd name="T15" fmla="*/ 20 h 64"/>
                  <a:gd name="T16" fmla="*/ 96 w 124"/>
                  <a:gd name="T17" fmla="*/ 29 h 64"/>
                  <a:gd name="T18" fmla="*/ 112 w 124"/>
                  <a:gd name="T19" fmla="*/ 23 h 64"/>
                  <a:gd name="T20" fmla="*/ 123 w 124"/>
                  <a:gd name="T21" fmla="*/ 21 h 64"/>
                  <a:gd name="T22" fmla="*/ 124 w 124"/>
                  <a:gd name="T23" fmla="*/ 19 h 64"/>
                  <a:gd name="T24" fmla="*/ 120 w 124"/>
                  <a:gd name="T25" fmla="*/ 12 h 64"/>
                  <a:gd name="T26" fmla="*/ 110 w 124"/>
                  <a:gd name="T27" fmla="*/ 16 h 64"/>
                  <a:gd name="T28" fmla="*/ 106 w 124"/>
                  <a:gd name="T29" fmla="*/ 9 h 64"/>
                  <a:gd name="T30" fmla="*/ 99 w 124"/>
                  <a:gd name="T31" fmla="*/ 0 h 64"/>
                  <a:gd name="T32" fmla="*/ 97 w 124"/>
                  <a:gd name="T33" fmla="*/ 5 h 64"/>
                  <a:gd name="T34" fmla="*/ 93 w 124"/>
                  <a:gd name="T35" fmla="*/ 1 h 64"/>
                  <a:gd name="T36" fmla="*/ 86 w 124"/>
                  <a:gd name="T37" fmla="*/ 0 h 64"/>
                  <a:gd name="T38" fmla="*/ 71 w 124"/>
                  <a:gd name="T39" fmla="*/ 1 h 64"/>
                  <a:gd name="T40" fmla="*/ 62 w 124"/>
                  <a:gd name="T41" fmla="*/ 5 h 64"/>
                  <a:gd name="T42" fmla="*/ 62 w 124"/>
                  <a:gd name="T43" fmla="*/ 9 h 64"/>
                  <a:gd name="T44" fmla="*/ 56 w 124"/>
                  <a:gd name="T45" fmla="*/ 4 h 64"/>
                  <a:gd name="T46" fmla="*/ 48 w 124"/>
                  <a:gd name="T47" fmla="*/ 3 h 64"/>
                  <a:gd name="T48" fmla="*/ 39 w 124"/>
                  <a:gd name="T49" fmla="*/ 2 h 64"/>
                  <a:gd name="T50" fmla="*/ 31 w 124"/>
                  <a:gd name="T51" fmla="*/ 2 h 64"/>
                  <a:gd name="T52" fmla="*/ 27 w 124"/>
                  <a:gd name="T53" fmla="*/ 4 h 64"/>
                  <a:gd name="T54" fmla="*/ 26 w 124"/>
                  <a:gd name="T55" fmla="*/ 7 h 64"/>
                  <a:gd name="T56" fmla="*/ 6 w 124"/>
                  <a:gd name="T57" fmla="*/ 24 h 64"/>
                  <a:gd name="T58" fmla="*/ 0 w 124"/>
                  <a:gd name="T59" fmla="*/ 33 h 64"/>
                  <a:gd name="T60" fmla="*/ 14 w 124"/>
                  <a:gd name="T61" fmla="*/ 45 h 64"/>
                  <a:gd name="T62" fmla="*/ 29 w 124"/>
                  <a:gd name="T63" fmla="*/ 42 h 64"/>
                  <a:gd name="T64" fmla="*/ 35 w 124"/>
                  <a:gd name="T65" fmla="*/ 51 h 64"/>
                  <a:gd name="T66" fmla="*/ 32 w 124"/>
                  <a:gd name="T67" fmla="*/ 61 h 64"/>
                  <a:gd name="T68" fmla="*/ 34 w 124"/>
                  <a:gd name="T6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64">
                    <a:moveTo>
                      <a:pt x="34" y="64"/>
                    </a:moveTo>
                    <a:lnTo>
                      <a:pt x="34" y="64"/>
                    </a:lnTo>
                    <a:lnTo>
                      <a:pt x="35" y="64"/>
                    </a:lnTo>
                    <a:lnTo>
                      <a:pt x="48" y="57"/>
                    </a:lnTo>
                    <a:lnTo>
                      <a:pt x="56" y="47"/>
                    </a:lnTo>
                    <a:lnTo>
                      <a:pt x="68" y="43"/>
                    </a:lnTo>
                    <a:lnTo>
                      <a:pt x="77" y="36"/>
                    </a:lnTo>
                    <a:lnTo>
                      <a:pt x="85" y="20"/>
                    </a:lnTo>
                    <a:lnTo>
                      <a:pt x="96" y="29"/>
                    </a:lnTo>
                    <a:lnTo>
                      <a:pt x="112" y="23"/>
                    </a:lnTo>
                    <a:lnTo>
                      <a:pt x="123" y="21"/>
                    </a:lnTo>
                    <a:lnTo>
                      <a:pt x="124" y="19"/>
                    </a:lnTo>
                    <a:lnTo>
                      <a:pt x="120" y="12"/>
                    </a:lnTo>
                    <a:lnTo>
                      <a:pt x="110" y="16"/>
                    </a:lnTo>
                    <a:lnTo>
                      <a:pt x="106" y="9"/>
                    </a:lnTo>
                    <a:cubicBezTo>
                      <a:pt x="106" y="9"/>
                      <a:pt x="101" y="0"/>
                      <a:pt x="99" y="0"/>
                    </a:cubicBezTo>
                    <a:cubicBezTo>
                      <a:pt x="98" y="1"/>
                      <a:pt x="97" y="5"/>
                      <a:pt x="97" y="5"/>
                    </a:cubicBezTo>
                    <a:lnTo>
                      <a:pt x="93" y="1"/>
                    </a:lnTo>
                    <a:cubicBezTo>
                      <a:pt x="93" y="1"/>
                      <a:pt x="88" y="0"/>
                      <a:pt x="86" y="0"/>
                    </a:cubicBezTo>
                    <a:cubicBezTo>
                      <a:pt x="84" y="0"/>
                      <a:pt x="71" y="1"/>
                      <a:pt x="71" y="1"/>
                    </a:cubicBezTo>
                    <a:lnTo>
                      <a:pt x="62" y="5"/>
                    </a:lnTo>
                    <a:lnTo>
                      <a:pt x="62" y="9"/>
                    </a:lnTo>
                    <a:lnTo>
                      <a:pt x="56" y="4"/>
                    </a:lnTo>
                    <a:lnTo>
                      <a:pt x="48" y="3"/>
                    </a:lnTo>
                    <a:lnTo>
                      <a:pt x="39" y="2"/>
                    </a:lnTo>
                    <a:lnTo>
                      <a:pt x="31" y="2"/>
                    </a:lnTo>
                    <a:lnTo>
                      <a:pt x="27" y="4"/>
                    </a:lnTo>
                    <a:lnTo>
                      <a:pt x="26" y="7"/>
                    </a:lnTo>
                    <a:lnTo>
                      <a:pt x="6" y="24"/>
                    </a:lnTo>
                    <a:lnTo>
                      <a:pt x="0" y="33"/>
                    </a:lnTo>
                    <a:lnTo>
                      <a:pt x="14" y="45"/>
                    </a:lnTo>
                    <a:lnTo>
                      <a:pt x="29" y="42"/>
                    </a:lnTo>
                    <a:lnTo>
                      <a:pt x="35" y="51"/>
                    </a:lnTo>
                    <a:lnTo>
                      <a:pt x="32" y="61"/>
                    </a:lnTo>
                    <a:lnTo>
                      <a:pt x="34" y="6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1" name="Haiti" hidden="1"/>
              <p:cNvSpPr>
                <a:spLocks/>
              </p:cNvSpPr>
              <p:nvPr/>
            </p:nvSpPr>
            <p:spPr bwMode="auto">
              <a:xfrm>
                <a:off x="2997586" y="3346348"/>
                <a:ext cx="80030" cy="65907"/>
              </a:xfrm>
              <a:custGeom>
                <a:avLst/>
                <a:gdLst>
                  <a:gd name="T0" fmla="*/ 8 w 58"/>
                  <a:gd name="T1" fmla="*/ 30 h 46"/>
                  <a:gd name="T2" fmla="*/ 8 w 58"/>
                  <a:gd name="T3" fmla="*/ 30 h 46"/>
                  <a:gd name="T4" fmla="*/ 3 w 58"/>
                  <a:gd name="T5" fmla="*/ 36 h 46"/>
                  <a:gd name="T6" fmla="*/ 10 w 58"/>
                  <a:gd name="T7" fmla="*/ 38 h 46"/>
                  <a:gd name="T8" fmla="*/ 15 w 58"/>
                  <a:gd name="T9" fmla="*/ 42 h 46"/>
                  <a:gd name="T10" fmla="*/ 20 w 58"/>
                  <a:gd name="T11" fmla="*/ 39 h 46"/>
                  <a:gd name="T12" fmla="*/ 35 w 58"/>
                  <a:gd name="T13" fmla="*/ 42 h 46"/>
                  <a:gd name="T14" fmla="*/ 45 w 58"/>
                  <a:gd name="T15" fmla="*/ 40 h 46"/>
                  <a:gd name="T16" fmla="*/ 54 w 58"/>
                  <a:gd name="T17" fmla="*/ 44 h 46"/>
                  <a:gd name="T18" fmla="*/ 54 w 58"/>
                  <a:gd name="T19" fmla="*/ 44 h 46"/>
                  <a:gd name="T20" fmla="*/ 55 w 58"/>
                  <a:gd name="T21" fmla="*/ 39 h 46"/>
                  <a:gd name="T22" fmla="*/ 50 w 58"/>
                  <a:gd name="T23" fmla="*/ 33 h 46"/>
                  <a:gd name="T24" fmla="*/ 52 w 58"/>
                  <a:gd name="T25" fmla="*/ 32 h 46"/>
                  <a:gd name="T26" fmla="*/ 55 w 58"/>
                  <a:gd name="T27" fmla="*/ 30 h 46"/>
                  <a:gd name="T28" fmla="*/ 56 w 58"/>
                  <a:gd name="T29" fmla="*/ 26 h 46"/>
                  <a:gd name="T30" fmla="*/ 53 w 58"/>
                  <a:gd name="T31" fmla="*/ 22 h 46"/>
                  <a:gd name="T32" fmla="*/ 55 w 58"/>
                  <a:gd name="T33" fmla="*/ 21 h 46"/>
                  <a:gd name="T34" fmla="*/ 58 w 58"/>
                  <a:gd name="T35" fmla="*/ 19 h 46"/>
                  <a:gd name="T36" fmla="*/ 58 w 58"/>
                  <a:gd name="T37" fmla="*/ 10 h 46"/>
                  <a:gd name="T38" fmla="*/ 58 w 58"/>
                  <a:gd name="T39" fmla="*/ 6 h 46"/>
                  <a:gd name="T40" fmla="*/ 57 w 58"/>
                  <a:gd name="T41" fmla="*/ 6 h 46"/>
                  <a:gd name="T42" fmla="*/ 51 w 58"/>
                  <a:gd name="T43" fmla="*/ 4 h 46"/>
                  <a:gd name="T44" fmla="*/ 48 w 58"/>
                  <a:gd name="T45" fmla="*/ 1 h 46"/>
                  <a:gd name="T46" fmla="*/ 42 w 58"/>
                  <a:gd name="T47" fmla="*/ 2 h 46"/>
                  <a:gd name="T48" fmla="*/ 32 w 58"/>
                  <a:gd name="T49" fmla="*/ 2 h 46"/>
                  <a:gd name="T50" fmla="*/ 25 w 58"/>
                  <a:gd name="T51" fmla="*/ 6 h 46"/>
                  <a:gd name="T52" fmla="*/ 39 w 58"/>
                  <a:gd name="T53" fmla="*/ 9 h 46"/>
                  <a:gd name="T54" fmla="*/ 39 w 58"/>
                  <a:gd name="T55" fmla="*/ 18 h 46"/>
                  <a:gd name="T56" fmla="*/ 40 w 58"/>
                  <a:gd name="T57" fmla="*/ 28 h 46"/>
                  <a:gd name="T58" fmla="*/ 35 w 58"/>
                  <a:gd name="T59" fmla="*/ 34 h 46"/>
                  <a:gd name="T60" fmla="*/ 23 w 58"/>
                  <a:gd name="T61" fmla="*/ 31 h 46"/>
                  <a:gd name="T62" fmla="*/ 16 w 58"/>
                  <a:gd name="T63" fmla="*/ 32 h 46"/>
                  <a:gd name="T64" fmla="*/ 8 w 58"/>
                  <a:gd name="T65"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6">
                    <a:moveTo>
                      <a:pt x="8" y="30"/>
                    </a:moveTo>
                    <a:lnTo>
                      <a:pt x="8" y="30"/>
                    </a:lnTo>
                    <a:cubicBezTo>
                      <a:pt x="5" y="31"/>
                      <a:pt x="0" y="33"/>
                      <a:pt x="3" y="36"/>
                    </a:cubicBezTo>
                    <a:cubicBezTo>
                      <a:pt x="7" y="39"/>
                      <a:pt x="9" y="36"/>
                      <a:pt x="10" y="38"/>
                    </a:cubicBezTo>
                    <a:cubicBezTo>
                      <a:pt x="12" y="40"/>
                      <a:pt x="14" y="46"/>
                      <a:pt x="15" y="42"/>
                    </a:cubicBezTo>
                    <a:cubicBezTo>
                      <a:pt x="16" y="39"/>
                      <a:pt x="15" y="39"/>
                      <a:pt x="20" y="39"/>
                    </a:cubicBezTo>
                    <a:cubicBezTo>
                      <a:pt x="26" y="40"/>
                      <a:pt x="31" y="44"/>
                      <a:pt x="35" y="42"/>
                    </a:cubicBezTo>
                    <a:cubicBezTo>
                      <a:pt x="39" y="40"/>
                      <a:pt x="40" y="40"/>
                      <a:pt x="45" y="40"/>
                    </a:cubicBezTo>
                    <a:cubicBezTo>
                      <a:pt x="50" y="40"/>
                      <a:pt x="52" y="40"/>
                      <a:pt x="54" y="44"/>
                    </a:cubicBezTo>
                    <a:cubicBezTo>
                      <a:pt x="54" y="44"/>
                      <a:pt x="54" y="44"/>
                      <a:pt x="54" y="44"/>
                    </a:cubicBezTo>
                    <a:lnTo>
                      <a:pt x="55" y="39"/>
                    </a:lnTo>
                    <a:lnTo>
                      <a:pt x="50" y="33"/>
                    </a:lnTo>
                    <a:lnTo>
                      <a:pt x="52" y="32"/>
                    </a:lnTo>
                    <a:lnTo>
                      <a:pt x="55" y="30"/>
                    </a:lnTo>
                    <a:lnTo>
                      <a:pt x="56" y="26"/>
                    </a:lnTo>
                    <a:lnTo>
                      <a:pt x="53" y="22"/>
                    </a:lnTo>
                    <a:lnTo>
                      <a:pt x="55" y="21"/>
                    </a:lnTo>
                    <a:lnTo>
                      <a:pt x="58" y="19"/>
                    </a:lnTo>
                    <a:lnTo>
                      <a:pt x="58" y="10"/>
                    </a:lnTo>
                    <a:lnTo>
                      <a:pt x="58" y="6"/>
                    </a:lnTo>
                    <a:cubicBezTo>
                      <a:pt x="58" y="6"/>
                      <a:pt x="58" y="6"/>
                      <a:pt x="57" y="6"/>
                    </a:cubicBezTo>
                    <a:cubicBezTo>
                      <a:pt x="55" y="5"/>
                      <a:pt x="52" y="7"/>
                      <a:pt x="51" y="4"/>
                    </a:cubicBezTo>
                    <a:cubicBezTo>
                      <a:pt x="50" y="2"/>
                      <a:pt x="50" y="0"/>
                      <a:pt x="48" y="1"/>
                    </a:cubicBezTo>
                    <a:cubicBezTo>
                      <a:pt x="46" y="2"/>
                      <a:pt x="45" y="3"/>
                      <a:pt x="42" y="2"/>
                    </a:cubicBezTo>
                    <a:cubicBezTo>
                      <a:pt x="39" y="2"/>
                      <a:pt x="33" y="2"/>
                      <a:pt x="32" y="2"/>
                    </a:cubicBezTo>
                    <a:cubicBezTo>
                      <a:pt x="30" y="2"/>
                      <a:pt x="23" y="3"/>
                      <a:pt x="25" y="6"/>
                    </a:cubicBezTo>
                    <a:cubicBezTo>
                      <a:pt x="27" y="9"/>
                      <a:pt x="38" y="7"/>
                      <a:pt x="39" y="9"/>
                    </a:cubicBezTo>
                    <a:cubicBezTo>
                      <a:pt x="40" y="10"/>
                      <a:pt x="39" y="14"/>
                      <a:pt x="39" y="18"/>
                    </a:cubicBezTo>
                    <a:cubicBezTo>
                      <a:pt x="38" y="22"/>
                      <a:pt x="41" y="26"/>
                      <a:pt x="40" y="28"/>
                    </a:cubicBezTo>
                    <a:cubicBezTo>
                      <a:pt x="39" y="30"/>
                      <a:pt x="38" y="36"/>
                      <a:pt x="35" y="34"/>
                    </a:cubicBezTo>
                    <a:cubicBezTo>
                      <a:pt x="32" y="32"/>
                      <a:pt x="25" y="31"/>
                      <a:pt x="23" y="31"/>
                    </a:cubicBezTo>
                    <a:cubicBezTo>
                      <a:pt x="20" y="31"/>
                      <a:pt x="16" y="32"/>
                      <a:pt x="16" y="32"/>
                    </a:cubicBezTo>
                    <a:cubicBezTo>
                      <a:pt x="12" y="31"/>
                      <a:pt x="10" y="28"/>
                      <a:pt x="8"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2" name="Guatemala"/>
              <p:cNvSpPr>
                <a:spLocks/>
              </p:cNvSpPr>
              <p:nvPr/>
            </p:nvSpPr>
            <p:spPr bwMode="auto">
              <a:xfrm>
                <a:off x="2510826" y="3412706"/>
                <a:ext cx="105933" cy="127120"/>
              </a:xfrm>
              <a:custGeom>
                <a:avLst/>
                <a:gdLst>
                  <a:gd name="T0" fmla="*/ 35 w 76"/>
                  <a:gd name="T1" fmla="*/ 89 h 89"/>
                  <a:gd name="T2" fmla="*/ 35 w 76"/>
                  <a:gd name="T3" fmla="*/ 89 h 89"/>
                  <a:gd name="T4" fmla="*/ 43 w 76"/>
                  <a:gd name="T5" fmla="*/ 82 h 89"/>
                  <a:gd name="T6" fmla="*/ 49 w 76"/>
                  <a:gd name="T7" fmla="*/ 73 h 89"/>
                  <a:gd name="T8" fmla="*/ 56 w 76"/>
                  <a:gd name="T9" fmla="*/ 62 h 89"/>
                  <a:gd name="T10" fmla="*/ 76 w 76"/>
                  <a:gd name="T11" fmla="*/ 45 h 89"/>
                  <a:gd name="T12" fmla="*/ 76 w 76"/>
                  <a:gd name="T13" fmla="*/ 44 h 89"/>
                  <a:gd name="T14" fmla="*/ 73 w 76"/>
                  <a:gd name="T15" fmla="*/ 43 h 89"/>
                  <a:gd name="T16" fmla="*/ 66 w 76"/>
                  <a:gd name="T17" fmla="*/ 44 h 89"/>
                  <a:gd name="T18" fmla="*/ 67 w 76"/>
                  <a:gd name="T19" fmla="*/ 43 h 89"/>
                  <a:gd name="T20" fmla="*/ 56 w 76"/>
                  <a:gd name="T21" fmla="*/ 44 h 89"/>
                  <a:gd name="T22" fmla="*/ 68 w 76"/>
                  <a:gd name="T23" fmla="*/ 0 h 89"/>
                  <a:gd name="T24" fmla="*/ 33 w 76"/>
                  <a:gd name="T25" fmla="*/ 1 h 89"/>
                  <a:gd name="T26" fmla="*/ 31 w 76"/>
                  <a:gd name="T27" fmla="*/ 14 h 89"/>
                  <a:gd name="T28" fmla="*/ 23 w 76"/>
                  <a:gd name="T29" fmla="*/ 14 h 89"/>
                  <a:gd name="T30" fmla="*/ 31 w 76"/>
                  <a:gd name="T31" fmla="*/ 20 h 89"/>
                  <a:gd name="T32" fmla="*/ 42 w 76"/>
                  <a:gd name="T33" fmla="*/ 27 h 89"/>
                  <a:gd name="T34" fmla="*/ 40 w 76"/>
                  <a:gd name="T35" fmla="*/ 39 h 89"/>
                  <a:gd name="T36" fmla="*/ 12 w 76"/>
                  <a:gd name="T37" fmla="*/ 44 h 89"/>
                  <a:gd name="T38" fmla="*/ 7 w 76"/>
                  <a:gd name="T39" fmla="*/ 61 h 89"/>
                  <a:gd name="T40" fmla="*/ 0 w 76"/>
                  <a:gd name="T41" fmla="*/ 75 h 89"/>
                  <a:gd name="T42" fmla="*/ 16 w 76"/>
                  <a:gd name="T43" fmla="*/ 85 h 89"/>
                  <a:gd name="T44" fmla="*/ 32 w 76"/>
                  <a:gd name="T45" fmla="*/ 87 h 89"/>
                  <a:gd name="T46" fmla="*/ 35 w 76"/>
                  <a:gd name="T4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89">
                    <a:moveTo>
                      <a:pt x="35" y="89"/>
                    </a:moveTo>
                    <a:lnTo>
                      <a:pt x="35" y="89"/>
                    </a:lnTo>
                    <a:lnTo>
                      <a:pt x="43" y="82"/>
                    </a:lnTo>
                    <a:lnTo>
                      <a:pt x="49" y="73"/>
                    </a:lnTo>
                    <a:lnTo>
                      <a:pt x="56" y="62"/>
                    </a:lnTo>
                    <a:lnTo>
                      <a:pt x="76" y="45"/>
                    </a:lnTo>
                    <a:lnTo>
                      <a:pt x="76" y="44"/>
                    </a:lnTo>
                    <a:lnTo>
                      <a:pt x="73" y="43"/>
                    </a:lnTo>
                    <a:lnTo>
                      <a:pt x="66" y="44"/>
                    </a:lnTo>
                    <a:lnTo>
                      <a:pt x="67" y="43"/>
                    </a:lnTo>
                    <a:lnTo>
                      <a:pt x="56" y="44"/>
                    </a:lnTo>
                    <a:lnTo>
                      <a:pt x="68" y="0"/>
                    </a:lnTo>
                    <a:lnTo>
                      <a:pt x="33" y="1"/>
                    </a:lnTo>
                    <a:lnTo>
                      <a:pt x="31" y="14"/>
                    </a:lnTo>
                    <a:lnTo>
                      <a:pt x="23" y="14"/>
                    </a:lnTo>
                    <a:lnTo>
                      <a:pt x="31" y="20"/>
                    </a:lnTo>
                    <a:lnTo>
                      <a:pt x="42" y="27"/>
                    </a:lnTo>
                    <a:lnTo>
                      <a:pt x="40" y="39"/>
                    </a:lnTo>
                    <a:lnTo>
                      <a:pt x="12" y="44"/>
                    </a:lnTo>
                    <a:lnTo>
                      <a:pt x="7" y="61"/>
                    </a:lnTo>
                    <a:lnTo>
                      <a:pt x="0" y="75"/>
                    </a:lnTo>
                    <a:cubicBezTo>
                      <a:pt x="4" y="79"/>
                      <a:pt x="8" y="83"/>
                      <a:pt x="16" y="85"/>
                    </a:cubicBezTo>
                    <a:cubicBezTo>
                      <a:pt x="25" y="88"/>
                      <a:pt x="28" y="83"/>
                      <a:pt x="32" y="87"/>
                    </a:cubicBezTo>
                    <a:cubicBezTo>
                      <a:pt x="33" y="87"/>
                      <a:pt x="34" y="88"/>
                      <a:pt x="35"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3" name="El Salvador"/>
              <p:cNvSpPr>
                <a:spLocks/>
              </p:cNvSpPr>
              <p:nvPr/>
            </p:nvSpPr>
            <p:spPr bwMode="auto">
              <a:xfrm>
                <a:off x="2564971" y="3523347"/>
                <a:ext cx="63560" cy="44726"/>
              </a:xfrm>
              <a:custGeom>
                <a:avLst/>
                <a:gdLst>
                  <a:gd name="T0" fmla="*/ 31 w 46"/>
                  <a:gd name="T1" fmla="*/ 25 h 32"/>
                  <a:gd name="T2" fmla="*/ 31 w 46"/>
                  <a:gd name="T3" fmla="*/ 25 h 32"/>
                  <a:gd name="T4" fmla="*/ 39 w 46"/>
                  <a:gd name="T5" fmla="*/ 28 h 32"/>
                  <a:gd name="T6" fmla="*/ 43 w 46"/>
                  <a:gd name="T7" fmla="*/ 24 h 32"/>
                  <a:gd name="T8" fmla="*/ 46 w 46"/>
                  <a:gd name="T9" fmla="*/ 15 h 32"/>
                  <a:gd name="T10" fmla="*/ 43 w 46"/>
                  <a:gd name="T11" fmla="*/ 9 h 32"/>
                  <a:gd name="T12" fmla="*/ 28 w 46"/>
                  <a:gd name="T13" fmla="*/ 12 h 32"/>
                  <a:gd name="T14" fmla="*/ 13 w 46"/>
                  <a:gd name="T15" fmla="*/ 0 h 32"/>
                  <a:gd name="T16" fmla="*/ 8 w 46"/>
                  <a:gd name="T17" fmla="*/ 7 h 32"/>
                  <a:gd name="T18" fmla="*/ 0 w 46"/>
                  <a:gd name="T19" fmla="*/ 14 h 32"/>
                  <a:gd name="T20" fmla="*/ 11 w 46"/>
                  <a:gd name="T21" fmla="*/ 18 h 32"/>
                  <a:gd name="T22" fmla="*/ 22 w 46"/>
                  <a:gd name="T23" fmla="*/ 24 h 32"/>
                  <a:gd name="T24" fmla="*/ 31 w 46"/>
                  <a:gd name="T25"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2">
                    <a:moveTo>
                      <a:pt x="31" y="25"/>
                    </a:moveTo>
                    <a:lnTo>
                      <a:pt x="31" y="25"/>
                    </a:lnTo>
                    <a:cubicBezTo>
                      <a:pt x="31" y="25"/>
                      <a:pt x="37" y="32"/>
                      <a:pt x="39" y="28"/>
                    </a:cubicBezTo>
                    <a:cubicBezTo>
                      <a:pt x="40" y="27"/>
                      <a:pt x="42" y="25"/>
                      <a:pt x="43" y="24"/>
                    </a:cubicBezTo>
                    <a:lnTo>
                      <a:pt x="46" y="15"/>
                    </a:lnTo>
                    <a:lnTo>
                      <a:pt x="43" y="9"/>
                    </a:lnTo>
                    <a:lnTo>
                      <a:pt x="28" y="12"/>
                    </a:lnTo>
                    <a:lnTo>
                      <a:pt x="13" y="0"/>
                    </a:lnTo>
                    <a:lnTo>
                      <a:pt x="8" y="7"/>
                    </a:lnTo>
                    <a:lnTo>
                      <a:pt x="0" y="14"/>
                    </a:lnTo>
                    <a:cubicBezTo>
                      <a:pt x="3" y="16"/>
                      <a:pt x="7" y="17"/>
                      <a:pt x="11" y="18"/>
                    </a:cubicBezTo>
                    <a:cubicBezTo>
                      <a:pt x="19" y="20"/>
                      <a:pt x="16" y="22"/>
                      <a:pt x="22" y="24"/>
                    </a:cubicBezTo>
                    <a:cubicBezTo>
                      <a:pt x="28" y="25"/>
                      <a:pt x="31" y="25"/>
                      <a:pt x="31" y="2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4" name="Dominican Republic"/>
              <p:cNvSpPr>
                <a:spLocks/>
              </p:cNvSpPr>
              <p:nvPr/>
            </p:nvSpPr>
            <p:spPr bwMode="auto">
              <a:xfrm>
                <a:off x="3075284" y="3348722"/>
                <a:ext cx="98860" cy="70615"/>
              </a:xfrm>
              <a:custGeom>
                <a:avLst/>
                <a:gdLst>
                  <a:gd name="T0" fmla="*/ 3 w 69"/>
                  <a:gd name="T1" fmla="*/ 21 h 50"/>
                  <a:gd name="T2" fmla="*/ 3 w 69"/>
                  <a:gd name="T3" fmla="*/ 21 h 50"/>
                  <a:gd name="T4" fmla="*/ 5 w 69"/>
                  <a:gd name="T5" fmla="*/ 24 h 50"/>
                  <a:gd name="T6" fmla="*/ 4 w 69"/>
                  <a:gd name="T7" fmla="*/ 25 h 50"/>
                  <a:gd name="T8" fmla="*/ 2 w 69"/>
                  <a:gd name="T9" fmla="*/ 30 h 50"/>
                  <a:gd name="T10" fmla="*/ 1 w 69"/>
                  <a:gd name="T11" fmla="*/ 31 h 50"/>
                  <a:gd name="T12" fmla="*/ 0 w 69"/>
                  <a:gd name="T13" fmla="*/ 32 h 50"/>
                  <a:gd name="T14" fmla="*/ 4 w 69"/>
                  <a:gd name="T15" fmla="*/ 36 h 50"/>
                  <a:gd name="T16" fmla="*/ 0 w 69"/>
                  <a:gd name="T17" fmla="*/ 48 h 50"/>
                  <a:gd name="T18" fmla="*/ 2 w 69"/>
                  <a:gd name="T19" fmla="*/ 49 h 50"/>
                  <a:gd name="T20" fmla="*/ 7 w 69"/>
                  <a:gd name="T21" fmla="*/ 46 h 50"/>
                  <a:gd name="T22" fmla="*/ 12 w 69"/>
                  <a:gd name="T23" fmla="*/ 40 h 50"/>
                  <a:gd name="T24" fmla="*/ 17 w 69"/>
                  <a:gd name="T25" fmla="*/ 36 h 50"/>
                  <a:gd name="T26" fmla="*/ 27 w 69"/>
                  <a:gd name="T27" fmla="*/ 39 h 50"/>
                  <a:gd name="T28" fmla="*/ 40 w 69"/>
                  <a:gd name="T29" fmla="*/ 33 h 50"/>
                  <a:gd name="T30" fmla="*/ 48 w 69"/>
                  <a:gd name="T31" fmla="*/ 32 h 50"/>
                  <a:gd name="T32" fmla="*/ 56 w 69"/>
                  <a:gd name="T33" fmla="*/ 39 h 50"/>
                  <a:gd name="T34" fmla="*/ 60 w 69"/>
                  <a:gd name="T35" fmla="*/ 40 h 50"/>
                  <a:gd name="T36" fmla="*/ 62 w 69"/>
                  <a:gd name="T37" fmla="*/ 35 h 50"/>
                  <a:gd name="T38" fmla="*/ 67 w 69"/>
                  <a:gd name="T39" fmla="*/ 30 h 50"/>
                  <a:gd name="T40" fmla="*/ 62 w 69"/>
                  <a:gd name="T41" fmla="*/ 23 h 50"/>
                  <a:gd name="T42" fmla="*/ 53 w 69"/>
                  <a:gd name="T43" fmla="*/ 19 h 50"/>
                  <a:gd name="T44" fmla="*/ 35 w 69"/>
                  <a:gd name="T45" fmla="*/ 11 h 50"/>
                  <a:gd name="T46" fmla="*/ 27 w 69"/>
                  <a:gd name="T47" fmla="*/ 4 h 50"/>
                  <a:gd name="T48" fmla="*/ 19 w 69"/>
                  <a:gd name="T49" fmla="*/ 0 h 50"/>
                  <a:gd name="T50" fmla="*/ 13 w 69"/>
                  <a:gd name="T51" fmla="*/ 1 h 50"/>
                  <a:gd name="T52" fmla="*/ 6 w 69"/>
                  <a:gd name="T53" fmla="*/ 2 h 50"/>
                  <a:gd name="T54" fmla="*/ 6 w 69"/>
                  <a:gd name="T55" fmla="*/ 3 h 50"/>
                  <a:gd name="T56" fmla="*/ 6 w 69"/>
                  <a:gd name="T57" fmla="*/ 8 h 50"/>
                  <a:gd name="T58" fmla="*/ 6 w 69"/>
                  <a:gd name="T59" fmla="*/ 20 h 50"/>
                  <a:gd name="T60" fmla="*/ 5 w 69"/>
                  <a:gd name="T61" fmla="*/ 20 h 50"/>
                  <a:gd name="T62" fmla="*/ 3 w 69"/>
                  <a:gd name="T63"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0">
                    <a:moveTo>
                      <a:pt x="3" y="21"/>
                    </a:moveTo>
                    <a:lnTo>
                      <a:pt x="3" y="21"/>
                    </a:lnTo>
                    <a:lnTo>
                      <a:pt x="5" y="24"/>
                    </a:lnTo>
                    <a:lnTo>
                      <a:pt x="4" y="25"/>
                    </a:lnTo>
                    <a:lnTo>
                      <a:pt x="2" y="30"/>
                    </a:lnTo>
                    <a:lnTo>
                      <a:pt x="1" y="31"/>
                    </a:lnTo>
                    <a:lnTo>
                      <a:pt x="0" y="32"/>
                    </a:lnTo>
                    <a:lnTo>
                      <a:pt x="4" y="36"/>
                    </a:lnTo>
                    <a:lnTo>
                      <a:pt x="0" y="48"/>
                    </a:lnTo>
                    <a:cubicBezTo>
                      <a:pt x="1" y="50"/>
                      <a:pt x="1" y="50"/>
                      <a:pt x="2" y="49"/>
                    </a:cubicBezTo>
                    <a:cubicBezTo>
                      <a:pt x="4" y="47"/>
                      <a:pt x="5" y="47"/>
                      <a:pt x="7" y="46"/>
                    </a:cubicBezTo>
                    <a:cubicBezTo>
                      <a:pt x="8" y="44"/>
                      <a:pt x="12" y="43"/>
                      <a:pt x="12" y="40"/>
                    </a:cubicBezTo>
                    <a:cubicBezTo>
                      <a:pt x="13" y="38"/>
                      <a:pt x="15" y="35"/>
                      <a:pt x="17" y="36"/>
                    </a:cubicBezTo>
                    <a:cubicBezTo>
                      <a:pt x="19" y="36"/>
                      <a:pt x="23" y="40"/>
                      <a:pt x="27" y="39"/>
                    </a:cubicBezTo>
                    <a:cubicBezTo>
                      <a:pt x="31" y="38"/>
                      <a:pt x="38" y="35"/>
                      <a:pt x="40" y="33"/>
                    </a:cubicBezTo>
                    <a:cubicBezTo>
                      <a:pt x="42" y="31"/>
                      <a:pt x="41" y="29"/>
                      <a:pt x="48" y="32"/>
                    </a:cubicBezTo>
                    <a:cubicBezTo>
                      <a:pt x="55" y="35"/>
                      <a:pt x="56" y="36"/>
                      <a:pt x="56" y="39"/>
                    </a:cubicBezTo>
                    <a:cubicBezTo>
                      <a:pt x="55" y="41"/>
                      <a:pt x="60" y="40"/>
                      <a:pt x="60" y="40"/>
                    </a:cubicBezTo>
                    <a:cubicBezTo>
                      <a:pt x="60" y="40"/>
                      <a:pt x="60" y="36"/>
                      <a:pt x="62" y="35"/>
                    </a:cubicBezTo>
                    <a:cubicBezTo>
                      <a:pt x="64" y="34"/>
                      <a:pt x="69" y="33"/>
                      <a:pt x="67" y="30"/>
                    </a:cubicBezTo>
                    <a:cubicBezTo>
                      <a:pt x="65" y="27"/>
                      <a:pt x="65" y="25"/>
                      <a:pt x="62" y="23"/>
                    </a:cubicBezTo>
                    <a:cubicBezTo>
                      <a:pt x="60" y="20"/>
                      <a:pt x="64" y="21"/>
                      <a:pt x="53" y="19"/>
                    </a:cubicBezTo>
                    <a:cubicBezTo>
                      <a:pt x="42" y="16"/>
                      <a:pt x="39" y="17"/>
                      <a:pt x="35" y="11"/>
                    </a:cubicBezTo>
                    <a:cubicBezTo>
                      <a:pt x="32" y="6"/>
                      <a:pt x="30" y="6"/>
                      <a:pt x="27" y="4"/>
                    </a:cubicBezTo>
                    <a:cubicBezTo>
                      <a:pt x="25" y="2"/>
                      <a:pt x="22" y="0"/>
                      <a:pt x="19" y="0"/>
                    </a:cubicBezTo>
                    <a:cubicBezTo>
                      <a:pt x="16" y="1"/>
                      <a:pt x="14" y="2"/>
                      <a:pt x="13" y="1"/>
                    </a:cubicBezTo>
                    <a:cubicBezTo>
                      <a:pt x="11" y="0"/>
                      <a:pt x="8" y="0"/>
                      <a:pt x="6" y="2"/>
                    </a:cubicBezTo>
                    <a:cubicBezTo>
                      <a:pt x="6" y="2"/>
                      <a:pt x="6" y="3"/>
                      <a:pt x="6" y="3"/>
                    </a:cubicBezTo>
                    <a:lnTo>
                      <a:pt x="6" y="8"/>
                    </a:lnTo>
                    <a:lnTo>
                      <a:pt x="6" y="20"/>
                    </a:lnTo>
                    <a:lnTo>
                      <a:pt x="5" y="20"/>
                    </a:lnTo>
                    <a:lnTo>
                      <a:pt x="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5" name="Costa Rica"/>
              <p:cNvSpPr>
                <a:spLocks/>
              </p:cNvSpPr>
              <p:nvPr/>
            </p:nvSpPr>
            <p:spPr bwMode="auto">
              <a:xfrm>
                <a:off x="2670903" y="3624571"/>
                <a:ext cx="82392" cy="84746"/>
              </a:xfrm>
              <a:custGeom>
                <a:avLst/>
                <a:gdLst>
                  <a:gd name="T0" fmla="*/ 52 w 58"/>
                  <a:gd name="T1" fmla="*/ 38 h 60"/>
                  <a:gd name="T2" fmla="*/ 52 w 58"/>
                  <a:gd name="T3" fmla="*/ 38 h 60"/>
                  <a:gd name="T4" fmla="*/ 51 w 58"/>
                  <a:gd name="T5" fmla="*/ 30 h 60"/>
                  <a:gd name="T6" fmla="*/ 58 w 58"/>
                  <a:gd name="T7" fmla="*/ 29 h 60"/>
                  <a:gd name="T8" fmla="*/ 46 w 58"/>
                  <a:gd name="T9" fmla="*/ 15 h 60"/>
                  <a:gd name="T10" fmla="*/ 41 w 58"/>
                  <a:gd name="T11" fmla="*/ 9 h 60"/>
                  <a:gd name="T12" fmla="*/ 45 w 58"/>
                  <a:gd name="T13" fmla="*/ 7 h 60"/>
                  <a:gd name="T14" fmla="*/ 45 w 58"/>
                  <a:gd name="T15" fmla="*/ 4 h 60"/>
                  <a:gd name="T16" fmla="*/ 32 w 58"/>
                  <a:gd name="T17" fmla="*/ 9 h 60"/>
                  <a:gd name="T18" fmla="*/ 27 w 58"/>
                  <a:gd name="T19" fmla="*/ 0 h 60"/>
                  <a:gd name="T20" fmla="*/ 20 w 58"/>
                  <a:gd name="T21" fmla="*/ 3 h 60"/>
                  <a:gd name="T22" fmla="*/ 1 w 58"/>
                  <a:gd name="T23" fmla="*/ 4 h 60"/>
                  <a:gd name="T24" fmla="*/ 1 w 58"/>
                  <a:gd name="T25" fmla="*/ 9 h 60"/>
                  <a:gd name="T26" fmla="*/ 1 w 58"/>
                  <a:gd name="T27" fmla="*/ 23 h 60"/>
                  <a:gd name="T28" fmla="*/ 12 w 58"/>
                  <a:gd name="T29" fmla="*/ 30 h 60"/>
                  <a:gd name="T30" fmla="*/ 11 w 58"/>
                  <a:gd name="T31" fmla="*/ 23 h 60"/>
                  <a:gd name="T32" fmla="*/ 13 w 58"/>
                  <a:gd name="T33" fmla="*/ 17 h 60"/>
                  <a:gd name="T34" fmla="*/ 21 w 58"/>
                  <a:gd name="T35" fmla="*/ 25 h 60"/>
                  <a:gd name="T36" fmla="*/ 29 w 58"/>
                  <a:gd name="T37" fmla="*/ 34 h 60"/>
                  <a:gd name="T38" fmla="*/ 36 w 58"/>
                  <a:gd name="T39" fmla="*/ 41 h 60"/>
                  <a:gd name="T40" fmla="*/ 40 w 58"/>
                  <a:gd name="T41" fmla="*/ 54 h 60"/>
                  <a:gd name="T42" fmla="*/ 45 w 58"/>
                  <a:gd name="T43" fmla="*/ 60 h 60"/>
                  <a:gd name="T44" fmla="*/ 47 w 58"/>
                  <a:gd name="T45" fmla="*/ 53 h 60"/>
                  <a:gd name="T46" fmla="*/ 49 w 58"/>
                  <a:gd name="T47" fmla="*/ 58 h 60"/>
                  <a:gd name="T48" fmla="*/ 50 w 58"/>
                  <a:gd name="T49" fmla="*/ 50 h 60"/>
                  <a:gd name="T50" fmla="*/ 51 w 58"/>
                  <a:gd name="T51" fmla="*/ 49 h 60"/>
                  <a:gd name="T52" fmla="*/ 54 w 58"/>
                  <a:gd name="T53" fmla="*/ 45 h 60"/>
                  <a:gd name="T54" fmla="*/ 52 w 58"/>
                  <a:gd name="T55"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60">
                    <a:moveTo>
                      <a:pt x="52" y="38"/>
                    </a:moveTo>
                    <a:lnTo>
                      <a:pt x="52" y="38"/>
                    </a:lnTo>
                    <a:lnTo>
                      <a:pt x="51" y="30"/>
                    </a:lnTo>
                    <a:lnTo>
                      <a:pt x="58" y="29"/>
                    </a:lnTo>
                    <a:lnTo>
                      <a:pt x="46" y="15"/>
                    </a:lnTo>
                    <a:lnTo>
                      <a:pt x="41" y="9"/>
                    </a:lnTo>
                    <a:cubicBezTo>
                      <a:pt x="41" y="9"/>
                      <a:pt x="45" y="8"/>
                      <a:pt x="45" y="7"/>
                    </a:cubicBezTo>
                    <a:cubicBezTo>
                      <a:pt x="46" y="6"/>
                      <a:pt x="45" y="5"/>
                      <a:pt x="45" y="4"/>
                    </a:cubicBezTo>
                    <a:lnTo>
                      <a:pt x="32" y="9"/>
                    </a:lnTo>
                    <a:lnTo>
                      <a:pt x="27" y="0"/>
                    </a:lnTo>
                    <a:lnTo>
                      <a:pt x="20" y="3"/>
                    </a:lnTo>
                    <a:lnTo>
                      <a:pt x="1" y="4"/>
                    </a:lnTo>
                    <a:cubicBezTo>
                      <a:pt x="1" y="6"/>
                      <a:pt x="1" y="7"/>
                      <a:pt x="1" y="9"/>
                    </a:cubicBezTo>
                    <a:cubicBezTo>
                      <a:pt x="0" y="14"/>
                      <a:pt x="1" y="23"/>
                      <a:pt x="1" y="23"/>
                    </a:cubicBezTo>
                    <a:lnTo>
                      <a:pt x="12" y="30"/>
                    </a:lnTo>
                    <a:lnTo>
                      <a:pt x="11" y="23"/>
                    </a:lnTo>
                    <a:lnTo>
                      <a:pt x="13" y="17"/>
                    </a:lnTo>
                    <a:cubicBezTo>
                      <a:pt x="13" y="17"/>
                      <a:pt x="19" y="20"/>
                      <a:pt x="21" y="25"/>
                    </a:cubicBezTo>
                    <a:cubicBezTo>
                      <a:pt x="23" y="30"/>
                      <a:pt x="29" y="34"/>
                      <a:pt x="29" y="34"/>
                    </a:cubicBezTo>
                    <a:lnTo>
                      <a:pt x="36" y="41"/>
                    </a:lnTo>
                    <a:lnTo>
                      <a:pt x="40" y="54"/>
                    </a:lnTo>
                    <a:lnTo>
                      <a:pt x="45" y="60"/>
                    </a:lnTo>
                    <a:lnTo>
                      <a:pt x="47" y="53"/>
                    </a:lnTo>
                    <a:lnTo>
                      <a:pt x="49" y="58"/>
                    </a:lnTo>
                    <a:lnTo>
                      <a:pt x="50" y="50"/>
                    </a:lnTo>
                    <a:lnTo>
                      <a:pt x="51" y="49"/>
                    </a:lnTo>
                    <a:lnTo>
                      <a:pt x="54" y="45"/>
                    </a:lnTo>
                    <a:lnTo>
                      <a:pt x="52" y="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6" name="Belize" hidden="1"/>
              <p:cNvSpPr>
                <a:spLocks/>
              </p:cNvSpPr>
              <p:nvPr/>
            </p:nvSpPr>
            <p:spPr bwMode="auto">
              <a:xfrm>
                <a:off x="2595082" y="3393425"/>
                <a:ext cx="49431" cy="75322"/>
              </a:xfrm>
              <a:custGeom>
                <a:avLst/>
                <a:gdLst>
                  <a:gd name="T0" fmla="*/ 34 w 34"/>
                  <a:gd name="T1" fmla="*/ 5 h 52"/>
                  <a:gd name="T2" fmla="*/ 34 w 34"/>
                  <a:gd name="T3" fmla="*/ 5 h 52"/>
                  <a:gd name="T4" fmla="*/ 34 w 34"/>
                  <a:gd name="T5" fmla="*/ 5 h 52"/>
                  <a:gd name="T6" fmla="*/ 23 w 34"/>
                  <a:gd name="T7" fmla="*/ 0 h 52"/>
                  <a:gd name="T8" fmla="*/ 15 w 34"/>
                  <a:gd name="T9" fmla="*/ 13 h 52"/>
                  <a:gd name="T10" fmla="*/ 11 w 34"/>
                  <a:gd name="T11" fmla="*/ 13 h 52"/>
                  <a:gd name="T12" fmla="*/ 0 w 34"/>
                  <a:gd name="T13" fmla="*/ 52 h 52"/>
                  <a:gd name="T14" fmla="*/ 7 w 34"/>
                  <a:gd name="T15" fmla="*/ 52 h 52"/>
                  <a:gd name="T16" fmla="*/ 8 w 34"/>
                  <a:gd name="T17" fmla="*/ 51 h 52"/>
                  <a:gd name="T18" fmla="*/ 18 w 34"/>
                  <a:gd name="T19" fmla="*/ 41 h 52"/>
                  <a:gd name="T20" fmla="*/ 22 w 34"/>
                  <a:gd name="T21" fmla="*/ 31 h 52"/>
                  <a:gd name="T22" fmla="*/ 20 w 34"/>
                  <a:gd name="T23" fmla="*/ 23 h 52"/>
                  <a:gd name="T24" fmla="*/ 34 w 34"/>
                  <a:gd name="T2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2">
                    <a:moveTo>
                      <a:pt x="34" y="5"/>
                    </a:moveTo>
                    <a:lnTo>
                      <a:pt x="34" y="5"/>
                    </a:lnTo>
                    <a:lnTo>
                      <a:pt x="34" y="5"/>
                    </a:lnTo>
                    <a:lnTo>
                      <a:pt x="23" y="0"/>
                    </a:lnTo>
                    <a:lnTo>
                      <a:pt x="15" y="13"/>
                    </a:lnTo>
                    <a:lnTo>
                      <a:pt x="11" y="13"/>
                    </a:lnTo>
                    <a:lnTo>
                      <a:pt x="0" y="52"/>
                    </a:lnTo>
                    <a:lnTo>
                      <a:pt x="7" y="52"/>
                    </a:lnTo>
                    <a:lnTo>
                      <a:pt x="8" y="51"/>
                    </a:lnTo>
                    <a:lnTo>
                      <a:pt x="18" y="41"/>
                    </a:lnTo>
                    <a:lnTo>
                      <a:pt x="22" y="31"/>
                    </a:lnTo>
                    <a:cubicBezTo>
                      <a:pt x="22" y="31"/>
                      <a:pt x="17" y="24"/>
                      <a:pt x="20" y="23"/>
                    </a:cubicBezTo>
                    <a:cubicBezTo>
                      <a:pt x="23" y="22"/>
                      <a:pt x="34" y="5"/>
                      <a:pt x="34" y="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7" name="Bahamas" hidden="1"/>
              <p:cNvSpPr>
                <a:spLocks/>
              </p:cNvSpPr>
              <p:nvPr/>
            </p:nvSpPr>
            <p:spPr bwMode="auto">
              <a:xfrm>
                <a:off x="2922264" y="3174538"/>
                <a:ext cx="176558" cy="122399"/>
              </a:xfrm>
              <a:custGeom>
                <a:avLst/>
                <a:gdLst>
                  <a:gd name="connsiteX0" fmla="*/ 175381 w 176558"/>
                  <a:gd name="connsiteY0" fmla="*/ 117691 h 122399"/>
                  <a:gd name="connsiteX1" fmla="*/ 176558 w 176558"/>
                  <a:gd name="connsiteY1" fmla="*/ 122399 h 122399"/>
                  <a:gd name="connsiteX2" fmla="*/ 171850 w 176558"/>
                  <a:gd name="connsiteY2" fmla="*/ 121222 h 122399"/>
                  <a:gd name="connsiteX3" fmla="*/ 169498 w 176558"/>
                  <a:gd name="connsiteY3" fmla="*/ 112983 h 122399"/>
                  <a:gd name="connsiteX4" fmla="*/ 167144 w 176558"/>
                  <a:gd name="connsiteY4" fmla="*/ 116514 h 122399"/>
                  <a:gd name="connsiteX5" fmla="*/ 164790 w 176558"/>
                  <a:gd name="connsiteY5" fmla="*/ 117691 h 122399"/>
                  <a:gd name="connsiteX6" fmla="*/ 155374 w 176558"/>
                  <a:gd name="connsiteY6" fmla="*/ 112983 h 122399"/>
                  <a:gd name="connsiteX7" fmla="*/ 155374 w 176558"/>
                  <a:gd name="connsiteY7" fmla="*/ 120045 h 122399"/>
                  <a:gd name="connsiteX8" fmla="*/ 148312 w 176558"/>
                  <a:gd name="connsiteY8" fmla="*/ 118633 h 122399"/>
                  <a:gd name="connsiteX9" fmla="*/ 148312 w 176558"/>
                  <a:gd name="connsiteY9" fmla="*/ 114396 h 122399"/>
                  <a:gd name="connsiteX10" fmla="*/ 131835 w 176558"/>
                  <a:gd name="connsiteY10" fmla="*/ 94153 h 122399"/>
                  <a:gd name="connsiteX11" fmla="*/ 135365 w 176558"/>
                  <a:gd name="connsiteY11" fmla="*/ 94153 h 122399"/>
                  <a:gd name="connsiteX12" fmla="*/ 141250 w 176558"/>
                  <a:gd name="connsiteY12" fmla="*/ 98861 h 122399"/>
                  <a:gd name="connsiteX13" fmla="*/ 134189 w 176558"/>
                  <a:gd name="connsiteY13" fmla="*/ 96507 h 122399"/>
                  <a:gd name="connsiteX14" fmla="*/ 114866 w 176558"/>
                  <a:gd name="connsiteY14" fmla="*/ 89427 h 122399"/>
                  <a:gd name="connsiteX15" fmla="*/ 117691 w 176558"/>
                  <a:gd name="connsiteY15" fmla="*/ 90735 h 122399"/>
                  <a:gd name="connsiteX16" fmla="*/ 113454 w 176558"/>
                  <a:gd name="connsiteY16" fmla="*/ 97274 h 122399"/>
                  <a:gd name="connsiteX17" fmla="*/ 110629 w 176558"/>
                  <a:gd name="connsiteY17" fmla="*/ 101197 h 122399"/>
                  <a:gd name="connsiteX18" fmla="*/ 103568 w 176558"/>
                  <a:gd name="connsiteY18" fmla="*/ 97274 h 122399"/>
                  <a:gd name="connsiteX19" fmla="*/ 110629 w 176558"/>
                  <a:gd name="connsiteY19" fmla="*/ 97274 h 122399"/>
                  <a:gd name="connsiteX20" fmla="*/ 102783 w 176558"/>
                  <a:gd name="connsiteY20" fmla="*/ 82365 h 122399"/>
                  <a:gd name="connsiteX21" fmla="*/ 110629 w 176558"/>
                  <a:gd name="connsiteY21" fmla="*/ 87073 h 122399"/>
                  <a:gd name="connsiteX22" fmla="*/ 105921 w 176558"/>
                  <a:gd name="connsiteY22" fmla="*/ 89427 h 122399"/>
                  <a:gd name="connsiteX23" fmla="*/ 101214 w 176558"/>
                  <a:gd name="connsiteY23" fmla="*/ 87073 h 122399"/>
                  <a:gd name="connsiteX24" fmla="*/ 86620 w 176558"/>
                  <a:gd name="connsiteY24" fmla="*/ 65889 h 122399"/>
                  <a:gd name="connsiteX25" fmla="*/ 89445 w 176558"/>
                  <a:gd name="connsiteY25" fmla="*/ 76874 h 122399"/>
                  <a:gd name="connsiteX26" fmla="*/ 89445 w 176558"/>
                  <a:gd name="connsiteY26" fmla="*/ 82366 h 122399"/>
                  <a:gd name="connsiteX27" fmla="*/ 83795 w 176558"/>
                  <a:gd name="connsiteY27" fmla="*/ 75500 h 122399"/>
                  <a:gd name="connsiteX28" fmla="*/ 82383 w 176558"/>
                  <a:gd name="connsiteY28" fmla="*/ 67262 h 122399"/>
                  <a:gd name="connsiteX29" fmla="*/ 81206 w 176558"/>
                  <a:gd name="connsiteY29" fmla="*/ 56474 h 122399"/>
                  <a:gd name="connsiteX30" fmla="*/ 84737 w 176558"/>
                  <a:gd name="connsiteY30" fmla="*/ 60005 h 122399"/>
                  <a:gd name="connsiteX31" fmla="*/ 81206 w 176558"/>
                  <a:gd name="connsiteY31" fmla="*/ 61182 h 122399"/>
                  <a:gd name="connsiteX32" fmla="*/ 77675 w 176558"/>
                  <a:gd name="connsiteY32" fmla="*/ 61182 h 122399"/>
                  <a:gd name="connsiteX33" fmla="*/ 64024 w 176558"/>
                  <a:gd name="connsiteY33" fmla="*/ 56474 h 122399"/>
                  <a:gd name="connsiteX34" fmla="*/ 68261 w 176558"/>
                  <a:gd name="connsiteY34" fmla="*/ 60005 h 122399"/>
                  <a:gd name="connsiteX35" fmla="*/ 65436 w 176558"/>
                  <a:gd name="connsiteY35" fmla="*/ 63536 h 122399"/>
                  <a:gd name="connsiteX36" fmla="*/ 61199 w 176558"/>
                  <a:gd name="connsiteY36" fmla="*/ 60005 h 122399"/>
                  <a:gd name="connsiteX37" fmla="*/ 19524 w 176558"/>
                  <a:gd name="connsiteY37" fmla="*/ 40351 h 122399"/>
                  <a:gd name="connsiteX38" fmla="*/ 23559 w 176558"/>
                  <a:gd name="connsiteY38" fmla="*/ 45731 h 122399"/>
                  <a:gd name="connsiteX39" fmla="*/ 19524 w 176558"/>
                  <a:gd name="connsiteY39" fmla="*/ 53802 h 122399"/>
                  <a:gd name="connsiteX40" fmla="*/ 19524 w 176558"/>
                  <a:gd name="connsiteY40" fmla="*/ 56492 h 122399"/>
                  <a:gd name="connsiteX41" fmla="*/ 14144 w 176558"/>
                  <a:gd name="connsiteY41" fmla="*/ 44386 h 122399"/>
                  <a:gd name="connsiteX42" fmla="*/ 19524 w 176558"/>
                  <a:gd name="connsiteY42" fmla="*/ 40351 h 122399"/>
                  <a:gd name="connsiteX43" fmla="*/ 62141 w 176558"/>
                  <a:gd name="connsiteY43" fmla="*/ 18813 h 122399"/>
                  <a:gd name="connsiteX44" fmla="*/ 63554 w 176558"/>
                  <a:gd name="connsiteY44" fmla="*/ 22344 h 122399"/>
                  <a:gd name="connsiteX45" fmla="*/ 56492 w 176558"/>
                  <a:gd name="connsiteY45" fmla="*/ 25875 h 122399"/>
                  <a:gd name="connsiteX46" fmla="*/ 56492 w 176558"/>
                  <a:gd name="connsiteY46" fmla="*/ 20578 h 122399"/>
                  <a:gd name="connsiteX47" fmla="*/ 31798 w 176558"/>
                  <a:gd name="connsiteY47" fmla="*/ 11770 h 122399"/>
                  <a:gd name="connsiteX48" fmla="*/ 35329 w 176558"/>
                  <a:gd name="connsiteY48" fmla="*/ 12947 h 122399"/>
                  <a:gd name="connsiteX49" fmla="*/ 34152 w 176558"/>
                  <a:gd name="connsiteY49" fmla="*/ 16478 h 122399"/>
                  <a:gd name="connsiteX50" fmla="*/ 28267 w 176558"/>
                  <a:gd name="connsiteY50" fmla="*/ 16478 h 122399"/>
                  <a:gd name="connsiteX51" fmla="*/ 28267 w 176558"/>
                  <a:gd name="connsiteY51" fmla="*/ 12947 h 122399"/>
                  <a:gd name="connsiteX52" fmla="*/ 11588 w 176558"/>
                  <a:gd name="connsiteY52" fmla="*/ 9398 h 122399"/>
                  <a:gd name="connsiteX53" fmla="*/ 17382 w 176558"/>
                  <a:gd name="connsiteY53" fmla="*/ 19804 h 122399"/>
                  <a:gd name="connsiteX54" fmla="*/ 18831 w 176558"/>
                  <a:gd name="connsiteY54" fmla="*/ 31697 h 122399"/>
                  <a:gd name="connsiteX55" fmla="*/ 11588 w 176558"/>
                  <a:gd name="connsiteY55" fmla="*/ 37644 h 122399"/>
                  <a:gd name="connsiteX56" fmla="*/ 7243 w 176558"/>
                  <a:gd name="connsiteY56" fmla="*/ 34671 h 122399"/>
                  <a:gd name="connsiteX57" fmla="*/ 0 w 176558"/>
                  <a:gd name="connsiteY57" fmla="*/ 31697 h 122399"/>
                  <a:gd name="connsiteX58" fmla="*/ 8691 w 176558"/>
                  <a:gd name="connsiteY58" fmla="*/ 19804 h 122399"/>
                  <a:gd name="connsiteX59" fmla="*/ 11588 w 176558"/>
                  <a:gd name="connsiteY59" fmla="*/ 9398 h 122399"/>
                  <a:gd name="connsiteX60" fmla="*/ 51217 w 176558"/>
                  <a:gd name="connsiteY60" fmla="*/ 0 h 122399"/>
                  <a:gd name="connsiteX61" fmla="*/ 56514 w 176558"/>
                  <a:gd name="connsiteY61" fmla="*/ 1765 h 122399"/>
                  <a:gd name="connsiteX62" fmla="*/ 54748 w 176558"/>
                  <a:gd name="connsiteY62" fmla="*/ 7062 h 122399"/>
                  <a:gd name="connsiteX63" fmla="*/ 49452 w 176558"/>
                  <a:gd name="connsiteY63" fmla="*/ 7062 h 12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76558" h="122399">
                    <a:moveTo>
                      <a:pt x="175381" y="117691"/>
                    </a:moveTo>
                    <a:lnTo>
                      <a:pt x="176558" y="122399"/>
                    </a:lnTo>
                    <a:lnTo>
                      <a:pt x="171850" y="121222"/>
                    </a:lnTo>
                    <a:close/>
                    <a:moveTo>
                      <a:pt x="169498" y="112983"/>
                    </a:moveTo>
                    <a:lnTo>
                      <a:pt x="167144" y="116514"/>
                    </a:lnTo>
                    <a:lnTo>
                      <a:pt x="164790" y="117691"/>
                    </a:lnTo>
                    <a:close/>
                    <a:moveTo>
                      <a:pt x="155374" y="112983"/>
                    </a:moveTo>
                    <a:lnTo>
                      <a:pt x="155374" y="120045"/>
                    </a:lnTo>
                    <a:lnTo>
                      <a:pt x="148312" y="118633"/>
                    </a:lnTo>
                    <a:lnTo>
                      <a:pt x="148312" y="114396"/>
                    </a:lnTo>
                    <a:close/>
                    <a:moveTo>
                      <a:pt x="131835" y="94153"/>
                    </a:moveTo>
                    <a:lnTo>
                      <a:pt x="135365" y="94153"/>
                    </a:lnTo>
                    <a:lnTo>
                      <a:pt x="141250" y="98861"/>
                    </a:lnTo>
                    <a:lnTo>
                      <a:pt x="134189" y="96507"/>
                    </a:lnTo>
                    <a:close/>
                    <a:moveTo>
                      <a:pt x="114866" y="89427"/>
                    </a:moveTo>
                    <a:lnTo>
                      <a:pt x="117691" y="90735"/>
                    </a:lnTo>
                    <a:lnTo>
                      <a:pt x="113454" y="97274"/>
                    </a:lnTo>
                    <a:lnTo>
                      <a:pt x="110629" y="101197"/>
                    </a:lnTo>
                    <a:lnTo>
                      <a:pt x="103568" y="97274"/>
                    </a:lnTo>
                    <a:lnTo>
                      <a:pt x="110629" y="97274"/>
                    </a:lnTo>
                    <a:close/>
                    <a:moveTo>
                      <a:pt x="102783" y="82365"/>
                    </a:moveTo>
                    <a:lnTo>
                      <a:pt x="110629" y="87073"/>
                    </a:lnTo>
                    <a:lnTo>
                      <a:pt x="105921" y="89427"/>
                    </a:lnTo>
                    <a:lnTo>
                      <a:pt x="101214" y="87073"/>
                    </a:lnTo>
                    <a:close/>
                    <a:moveTo>
                      <a:pt x="86620" y="65889"/>
                    </a:moveTo>
                    <a:lnTo>
                      <a:pt x="89445" y="76874"/>
                    </a:lnTo>
                    <a:lnTo>
                      <a:pt x="89445" y="82366"/>
                    </a:lnTo>
                    <a:lnTo>
                      <a:pt x="83795" y="75500"/>
                    </a:lnTo>
                    <a:lnTo>
                      <a:pt x="82383" y="67262"/>
                    </a:lnTo>
                    <a:close/>
                    <a:moveTo>
                      <a:pt x="81206" y="56474"/>
                    </a:moveTo>
                    <a:lnTo>
                      <a:pt x="84737" y="60005"/>
                    </a:lnTo>
                    <a:lnTo>
                      <a:pt x="81206" y="61182"/>
                    </a:lnTo>
                    <a:lnTo>
                      <a:pt x="77675" y="61182"/>
                    </a:lnTo>
                    <a:close/>
                    <a:moveTo>
                      <a:pt x="64024" y="56474"/>
                    </a:moveTo>
                    <a:lnTo>
                      <a:pt x="68261" y="60005"/>
                    </a:lnTo>
                    <a:lnTo>
                      <a:pt x="65436" y="63536"/>
                    </a:lnTo>
                    <a:lnTo>
                      <a:pt x="61199" y="60005"/>
                    </a:lnTo>
                    <a:close/>
                    <a:moveTo>
                      <a:pt x="19524" y="40351"/>
                    </a:moveTo>
                    <a:cubicBezTo>
                      <a:pt x="22214" y="41696"/>
                      <a:pt x="23559" y="43041"/>
                      <a:pt x="23559" y="45731"/>
                    </a:cubicBezTo>
                    <a:cubicBezTo>
                      <a:pt x="23559" y="47076"/>
                      <a:pt x="20869" y="52457"/>
                      <a:pt x="19524" y="53802"/>
                    </a:cubicBezTo>
                    <a:lnTo>
                      <a:pt x="19524" y="56492"/>
                    </a:lnTo>
                    <a:lnTo>
                      <a:pt x="14144" y="44386"/>
                    </a:lnTo>
                    <a:cubicBezTo>
                      <a:pt x="14144" y="44386"/>
                      <a:pt x="16834" y="37661"/>
                      <a:pt x="19524" y="40351"/>
                    </a:cubicBezTo>
                    <a:close/>
                    <a:moveTo>
                      <a:pt x="62141" y="18813"/>
                    </a:moveTo>
                    <a:lnTo>
                      <a:pt x="63554" y="22344"/>
                    </a:lnTo>
                    <a:lnTo>
                      <a:pt x="56492" y="25875"/>
                    </a:lnTo>
                    <a:lnTo>
                      <a:pt x="56492" y="20578"/>
                    </a:lnTo>
                    <a:close/>
                    <a:moveTo>
                      <a:pt x="31798" y="11770"/>
                    </a:moveTo>
                    <a:lnTo>
                      <a:pt x="35329" y="12947"/>
                    </a:lnTo>
                    <a:lnTo>
                      <a:pt x="34152" y="16478"/>
                    </a:lnTo>
                    <a:lnTo>
                      <a:pt x="28267" y="16478"/>
                    </a:lnTo>
                    <a:lnTo>
                      <a:pt x="28267" y="12947"/>
                    </a:lnTo>
                    <a:close/>
                    <a:moveTo>
                      <a:pt x="11588" y="9398"/>
                    </a:moveTo>
                    <a:cubicBezTo>
                      <a:pt x="14485" y="9398"/>
                      <a:pt x="17382" y="19804"/>
                      <a:pt x="17382" y="19804"/>
                    </a:cubicBezTo>
                    <a:lnTo>
                      <a:pt x="18831" y="31697"/>
                    </a:lnTo>
                    <a:cubicBezTo>
                      <a:pt x="18831" y="31697"/>
                      <a:pt x="15934" y="36157"/>
                      <a:pt x="11588" y="37644"/>
                    </a:cubicBezTo>
                    <a:cubicBezTo>
                      <a:pt x="8691" y="37644"/>
                      <a:pt x="7243" y="34671"/>
                      <a:pt x="7243" y="34671"/>
                    </a:cubicBezTo>
                    <a:lnTo>
                      <a:pt x="0" y="31697"/>
                    </a:lnTo>
                    <a:cubicBezTo>
                      <a:pt x="0" y="31697"/>
                      <a:pt x="8691" y="25751"/>
                      <a:pt x="8691" y="19804"/>
                    </a:cubicBezTo>
                    <a:cubicBezTo>
                      <a:pt x="8691" y="15344"/>
                      <a:pt x="10140" y="10885"/>
                      <a:pt x="11588" y="9398"/>
                    </a:cubicBezTo>
                    <a:close/>
                    <a:moveTo>
                      <a:pt x="51217" y="0"/>
                    </a:moveTo>
                    <a:lnTo>
                      <a:pt x="56514" y="1765"/>
                    </a:lnTo>
                    <a:lnTo>
                      <a:pt x="54748" y="7062"/>
                    </a:lnTo>
                    <a:lnTo>
                      <a:pt x="49452"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78" name="Cuba" hidden="1"/>
              <p:cNvSpPr>
                <a:spLocks/>
              </p:cNvSpPr>
              <p:nvPr/>
            </p:nvSpPr>
            <p:spPr bwMode="auto">
              <a:xfrm>
                <a:off x="2736311" y="3247488"/>
                <a:ext cx="282459" cy="108276"/>
              </a:xfrm>
              <a:custGeom>
                <a:avLst/>
                <a:gdLst>
                  <a:gd name="connsiteX0" fmla="*/ 51967 w 282459"/>
                  <a:gd name="connsiteY0" fmla="*/ 37661 h 108276"/>
                  <a:gd name="connsiteX1" fmla="*/ 59210 w 282459"/>
                  <a:gd name="connsiteY1" fmla="*/ 43653 h 108276"/>
                  <a:gd name="connsiteX2" fmla="*/ 63555 w 282459"/>
                  <a:gd name="connsiteY2" fmla="*/ 54138 h 108276"/>
                  <a:gd name="connsiteX3" fmla="*/ 53415 w 282459"/>
                  <a:gd name="connsiteY3" fmla="*/ 54138 h 108276"/>
                  <a:gd name="connsiteX4" fmla="*/ 44724 w 282459"/>
                  <a:gd name="connsiteY4" fmla="*/ 52640 h 108276"/>
                  <a:gd name="connsiteX5" fmla="*/ 51967 w 282459"/>
                  <a:gd name="connsiteY5" fmla="*/ 48146 h 108276"/>
                  <a:gd name="connsiteX6" fmla="*/ 50518 w 282459"/>
                  <a:gd name="connsiteY6" fmla="*/ 43653 h 108276"/>
                  <a:gd name="connsiteX7" fmla="*/ 81913 w 282459"/>
                  <a:gd name="connsiteY7" fmla="*/ 0 h 108276"/>
                  <a:gd name="connsiteX8" fmla="*/ 91799 w 282459"/>
                  <a:gd name="connsiteY8" fmla="*/ 0 h 108276"/>
                  <a:gd name="connsiteX9" fmla="*/ 107335 w 282459"/>
                  <a:gd name="connsiteY9" fmla="*/ 2812 h 108276"/>
                  <a:gd name="connsiteX10" fmla="*/ 115808 w 282459"/>
                  <a:gd name="connsiteY10" fmla="*/ 1406 h 108276"/>
                  <a:gd name="connsiteX11" fmla="*/ 121457 w 282459"/>
                  <a:gd name="connsiteY11" fmla="*/ 2812 h 108276"/>
                  <a:gd name="connsiteX12" fmla="*/ 129931 w 282459"/>
                  <a:gd name="connsiteY12" fmla="*/ 7031 h 108276"/>
                  <a:gd name="connsiteX13" fmla="*/ 139817 w 282459"/>
                  <a:gd name="connsiteY13" fmla="*/ 9843 h 108276"/>
                  <a:gd name="connsiteX14" fmla="*/ 144054 w 282459"/>
                  <a:gd name="connsiteY14" fmla="*/ 14062 h 108276"/>
                  <a:gd name="connsiteX15" fmla="*/ 152528 w 282459"/>
                  <a:gd name="connsiteY15" fmla="*/ 25311 h 108276"/>
                  <a:gd name="connsiteX16" fmla="*/ 162414 w 282459"/>
                  <a:gd name="connsiteY16" fmla="*/ 25311 h 108276"/>
                  <a:gd name="connsiteX17" fmla="*/ 173712 w 282459"/>
                  <a:gd name="connsiteY17" fmla="*/ 28124 h 108276"/>
                  <a:gd name="connsiteX18" fmla="*/ 185011 w 282459"/>
                  <a:gd name="connsiteY18" fmla="*/ 35155 h 108276"/>
                  <a:gd name="connsiteX19" fmla="*/ 194897 w 282459"/>
                  <a:gd name="connsiteY19" fmla="*/ 37967 h 108276"/>
                  <a:gd name="connsiteX20" fmla="*/ 201958 w 282459"/>
                  <a:gd name="connsiteY20" fmla="*/ 37967 h 108276"/>
                  <a:gd name="connsiteX21" fmla="*/ 203371 w 282459"/>
                  <a:gd name="connsiteY21" fmla="*/ 46404 h 108276"/>
                  <a:gd name="connsiteX22" fmla="*/ 210432 w 282459"/>
                  <a:gd name="connsiteY22" fmla="*/ 47810 h 108276"/>
                  <a:gd name="connsiteX23" fmla="*/ 217494 w 282459"/>
                  <a:gd name="connsiteY23" fmla="*/ 50623 h 108276"/>
                  <a:gd name="connsiteX24" fmla="*/ 217494 w 282459"/>
                  <a:gd name="connsiteY24" fmla="*/ 57654 h 108276"/>
                  <a:gd name="connsiteX25" fmla="*/ 223143 w 282459"/>
                  <a:gd name="connsiteY25" fmla="*/ 59060 h 108276"/>
                  <a:gd name="connsiteX26" fmla="*/ 230204 w 282459"/>
                  <a:gd name="connsiteY26" fmla="*/ 56247 h 108276"/>
                  <a:gd name="connsiteX27" fmla="*/ 230204 w 282459"/>
                  <a:gd name="connsiteY27" fmla="*/ 64684 h 108276"/>
                  <a:gd name="connsiteX28" fmla="*/ 242915 w 282459"/>
                  <a:gd name="connsiteY28" fmla="*/ 61872 h 108276"/>
                  <a:gd name="connsiteX29" fmla="*/ 244327 w 282459"/>
                  <a:gd name="connsiteY29" fmla="*/ 70309 h 108276"/>
                  <a:gd name="connsiteX30" fmla="*/ 240090 w 282459"/>
                  <a:gd name="connsiteY30" fmla="*/ 78746 h 108276"/>
                  <a:gd name="connsiteX31" fmla="*/ 255626 w 282459"/>
                  <a:gd name="connsiteY31" fmla="*/ 78746 h 108276"/>
                  <a:gd name="connsiteX32" fmla="*/ 262687 w 282459"/>
                  <a:gd name="connsiteY32" fmla="*/ 80152 h 108276"/>
                  <a:gd name="connsiteX33" fmla="*/ 262687 w 282459"/>
                  <a:gd name="connsiteY33" fmla="*/ 85777 h 108276"/>
                  <a:gd name="connsiteX34" fmla="*/ 268336 w 282459"/>
                  <a:gd name="connsiteY34" fmla="*/ 89996 h 108276"/>
                  <a:gd name="connsiteX35" fmla="*/ 282459 w 282459"/>
                  <a:gd name="connsiteY35" fmla="*/ 88590 h 108276"/>
                  <a:gd name="connsiteX36" fmla="*/ 282459 w 282459"/>
                  <a:gd name="connsiteY36" fmla="*/ 95620 h 108276"/>
                  <a:gd name="connsiteX37" fmla="*/ 278222 w 282459"/>
                  <a:gd name="connsiteY37" fmla="*/ 102651 h 108276"/>
                  <a:gd name="connsiteX38" fmla="*/ 269748 w 282459"/>
                  <a:gd name="connsiteY38" fmla="*/ 105464 h 108276"/>
                  <a:gd name="connsiteX39" fmla="*/ 261275 w 282459"/>
                  <a:gd name="connsiteY39" fmla="*/ 108276 h 108276"/>
                  <a:gd name="connsiteX40" fmla="*/ 247152 w 282459"/>
                  <a:gd name="connsiteY40" fmla="*/ 108276 h 108276"/>
                  <a:gd name="connsiteX41" fmla="*/ 237266 w 282459"/>
                  <a:gd name="connsiteY41" fmla="*/ 104058 h 108276"/>
                  <a:gd name="connsiteX42" fmla="*/ 231617 w 282459"/>
                  <a:gd name="connsiteY42" fmla="*/ 98433 h 108276"/>
                  <a:gd name="connsiteX43" fmla="*/ 220318 w 282459"/>
                  <a:gd name="connsiteY43" fmla="*/ 99839 h 108276"/>
                  <a:gd name="connsiteX44" fmla="*/ 203371 w 282459"/>
                  <a:gd name="connsiteY44" fmla="*/ 101245 h 108276"/>
                  <a:gd name="connsiteX45" fmla="*/ 189248 w 282459"/>
                  <a:gd name="connsiteY45" fmla="*/ 104058 h 108276"/>
                  <a:gd name="connsiteX46" fmla="*/ 196309 w 282459"/>
                  <a:gd name="connsiteY46" fmla="*/ 92808 h 108276"/>
                  <a:gd name="connsiteX47" fmla="*/ 199134 w 282459"/>
                  <a:gd name="connsiteY47" fmla="*/ 80152 h 108276"/>
                  <a:gd name="connsiteX48" fmla="*/ 183598 w 282459"/>
                  <a:gd name="connsiteY48" fmla="*/ 80152 h 108276"/>
                  <a:gd name="connsiteX49" fmla="*/ 173712 w 282459"/>
                  <a:gd name="connsiteY49" fmla="*/ 74528 h 108276"/>
                  <a:gd name="connsiteX50" fmla="*/ 168063 w 282459"/>
                  <a:gd name="connsiteY50" fmla="*/ 57654 h 108276"/>
                  <a:gd name="connsiteX51" fmla="*/ 158177 w 282459"/>
                  <a:gd name="connsiteY51" fmla="*/ 50623 h 108276"/>
                  <a:gd name="connsiteX52" fmla="*/ 144054 w 282459"/>
                  <a:gd name="connsiteY52" fmla="*/ 47810 h 108276"/>
                  <a:gd name="connsiteX53" fmla="*/ 129931 w 282459"/>
                  <a:gd name="connsiteY53" fmla="*/ 44998 h 108276"/>
                  <a:gd name="connsiteX54" fmla="*/ 120045 w 282459"/>
                  <a:gd name="connsiteY54" fmla="*/ 35155 h 108276"/>
                  <a:gd name="connsiteX55" fmla="*/ 114396 w 282459"/>
                  <a:gd name="connsiteY55" fmla="*/ 36561 h 108276"/>
                  <a:gd name="connsiteX56" fmla="*/ 104510 w 282459"/>
                  <a:gd name="connsiteY56" fmla="*/ 32342 h 108276"/>
                  <a:gd name="connsiteX57" fmla="*/ 88975 w 282459"/>
                  <a:gd name="connsiteY57" fmla="*/ 33748 h 108276"/>
                  <a:gd name="connsiteX58" fmla="*/ 76264 w 282459"/>
                  <a:gd name="connsiteY58" fmla="*/ 25311 h 108276"/>
                  <a:gd name="connsiteX59" fmla="*/ 86150 w 282459"/>
                  <a:gd name="connsiteY59" fmla="*/ 22499 h 108276"/>
                  <a:gd name="connsiteX60" fmla="*/ 88975 w 282459"/>
                  <a:gd name="connsiteY60" fmla="*/ 16874 h 108276"/>
                  <a:gd name="connsiteX61" fmla="*/ 70615 w 282459"/>
                  <a:gd name="connsiteY61" fmla="*/ 15468 h 108276"/>
                  <a:gd name="connsiteX62" fmla="*/ 59317 w 282459"/>
                  <a:gd name="connsiteY62" fmla="*/ 18280 h 108276"/>
                  <a:gd name="connsiteX63" fmla="*/ 50843 w 282459"/>
                  <a:gd name="connsiteY63" fmla="*/ 26718 h 108276"/>
                  <a:gd name="connsiteX64" fmla="*/ 40957 w 282459"/>
                  <a:gd name="connsiteY64" fmla="*/ 32342 h 108276"/>
                  <a:gd name="connsiteX65" fmla="*/ 29658 w 282459"/>
                  <a:gd name="connsiteY65" fmla="*/ 33748 h 108276"/>
                  <a:gd name="connsiteX66" fmla="*/ 19772 w 282459"/>
                  <a:gd name="connsiteY66" fmla="*/ 40779 h 108276"/>
                  <a:gd name="connsiteX67" fmla="*/ 14123 w 282459"/>
                  <a:gd name="connsiteY67" fmla="*/ 43592 h 108276"/>
                  <a:gd name="connsiteX68" fmla="*/ 7062 w 282459"/>
                  <a:gd name="connsiteY68" fmla="*/ 42186 h 108276"/>
                  <a:gd name="connsiteX69" fmla="*/ 0 w 282459"/>
                  <a:gd name="connsiteY69" fmla="*/ 42186 h 108276"/>
                  <a:gd name="connsiteX70" fmla="*/ 8474 w 282459"/>
                  <a:gd name="connsiteY70" fmla="*/ 36561 h 108276"/>
                  <a:gd name="connsiteX71" fmla="*/ 15535 w 282459"/>
                  <a:gd name="connsiteY71" fmla="*/ 33748 h 108276"/>
                  <a:gd name="connsiteX72" fmla="*/ 18360 w 282459"/>
                  <a:gd name="connsiteY72" fmla="*/ 25311 h 108276"/>
                  <a:gd name="connsiteX73" fmla="*/ 29658 w 282459"/>
                  <a:gd name="connsiteY73" fmla="*/ 14062 h 108276"/>
                  <a:gd name="connsiteX74" fmla="*/ 45194 w 282459"/>
                  <a:gd name="connsiteY74" fmla="*/ 8437 h 108276"/>
                  <a:gd name="connsiteX75" fmla="*/ 55080 w 282459"/>
                  <a:gd name="connsiteY75" fmla="*/ 5625 h 108276"/>
                  <a:gd name="connsiteX76" fmla="*/ 66378 w 282459"/>
                  <a:gd name="connsiteY76" fmla="*/ 4219 h 108276"/>
                  <a:gd name="connsiteX77" fmla="*/ 74852 w 282459"/>
                  <a:gd name="connsiteY77" fmla="*/ 1406 h 108276"/>
                  <a:gd name="connsiteX78" fmla="*/ 81913 w 282459"/>
                  <a:gd name="connsiteY78" fmla="*/ 0 h 10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2459" h="108276">
                    <a:moveTo>
                      <a:pt x="51967" y="37661"/>
                    </a:moveTo>
                    <a:lnTo>
                      <a:pt x="59210" y="43653"/>
                    </a:lnTo>
                    <a:lnTo>
                      <a:pt x="63555" y="54138"/>
                    </a:lnTo>
                    <a:lnTo>
                      <a:pt x="53415" y="54138"/>
                    </a:lnTo>
                    <a:lnTo>
                      <a:pt x="44724" y="52640"/>
                    </a:lnTo>
                    <a:lnTo>
                      <a:pt x="51967" y="48146"/>
                    </a:lnTo>
                    <a:lnTo>
                      <a:pt x="50518" y="43653"/>
                    </a:lnTo>
                    <a:close/>
                    <a:moveTo>
                      <a:pt x="81913" y="0"/>
                    </a:moveTo>
                    <a:cubicBezTo>
                      <a:pt x="81913" y="0"/>
                      <a:pt x="87562" y="0"/>
                      <a:pt x="91799" y="0"/>
                    </a:cubicBezTo>
                    <a:cubicBezTo>
                      <a:pt x="96036" y="1406"/>
                      <a:pt x="104510" y="4219"/>
                      <a:pt x="107335" y="2812"/>
                    </a:cubicBezTo>
                    <a:cubicBezTo>
                      <a:pt x="110159" y="2812"/>
                      <a:pt x="112984" y="1406"/>
                      <a:pt x="115808" y="1406"/>
                    </a:cubicBezTo>
                    <a:cubicBezTo>
                      <a:pt x="117221" y="1406"/>
                      <a:pt x="121457" y="2812"/>
                      <a:pt x="121457" y="2812"/>
                    </a:cubicBezTo>
                    <a:lnTo>
                      <a:pt x="129931" y="7031"/>
                    </a:lnTo>
                    <a:cubicBezTo>
                      <a:pt x="129931" y="7031"/>
                      <a:pt x="135580" y="8437"/>
                      <a:pt x="139817" y="9843"/>
                    </a:cubicBezTo>
                    <a:cubicBezTo>
                      <a:pt x="144054" y="11250"/>
                      <a:pt x="144054" y="14062"/>
                      <a:pt x="144054" y="14062"/>
                    </a:cubicBezTo>
                    <a:cubicBezTo>
                      <a:pt x="144054" y="14062"/>
                      <a:pt x="148291" y="21093"/>
                      <a:pt x="152528" y="25311"/>
                    </a:cubicBezTo>
                    <a:cubicBezTo>
                      <a:pt x="156765" y="29530"/>
                      <a:pt x="155353" y="25311"/>
                      <a:pt x="162414" y="25311"/>
                    </a:cubicBezTo>
                    <a:cubicBezTo>
                      <a:pt x="170888" y="25311"/>
                      <a:pt x="170888" y="26718"/>
                      <a:pt x="173712" y="28124"/>
                    </a:cubicBezTo>
                    <a:cubicBezTo>
                      <a:pt x="176537" y="29530"/>
                      <a:pt x="185011" y="35155"/>
                      <a:pt x="185011" y="35155"/>
                    </a:cubicBezTo>
                    <a:lnTo>
                      <a:pt x="194897" y="37967"/>
                    </a:lnTo>
                    <a:lnTo>
                      <a:pt x="201958" y="37967"/>
                    </a:lnTo>
                    <a:lnTo>
                      <a:pt x="203371" y="46404"/>
                    </a:lnTo>
                    <a:cubicBezTo>
                      <a:pt x="203371" y="46404"/>
                      <a:pt x="207607" y="49216"/>
                      <a:pt x="210432" y="47810"/>
                    </a:cubicBezTo>
                    <a:cubicBezTo>
                      <a:pt x="213257" y="46404"/>
                      <a:pt x="217494" y="50623"/>
                      <a:pt x="217494" y="50623"/>
                    </a:cubicBezTo>
                    <a:lnTo>
                      <a:pt x="217494" y="57654"/>
                    </a:lnTo>
                    <a:cubicBezTo>
                      <a:pt x="217494" y="57654"/>
                      <a:pt x="216081" y="59060"/>
                      <a:pt x="223143" y="59060"/>
                    </a:cubicBezTo>
                    <a:cubicBezTo>
                      <a:pt x="230204" y="59060"/>
                      <a:pt x="230204" y="57654"/>
                      <a:pt x="230204" y="56247"/>
                    </a:cubicBezTo>
                    <a:lnTo>
                      <a:pt x="230204" y="64684"/>
                    </a:lnTo>
                    <a:cubicBezTo>
                      <a:pt x="230204" y="64684"/>
                      <a:pt x="240090" y="61872"/>
                      <a:pt x="242915" y="61872"/>
                    </a:cubicBezTo>
                    <a:cubicBezTo>
                      <a:pt x="245739" y="61872"/>
                      <a:pt x="244327" y="70309"/>
                      <a:pt x="244327" y="70309"/>
                    </a:cubicBezTo>
                    <a:lnTo>
                      <a:pt x="240090" y="78746"/>
                    </a:lnTo>
                    <a:cubicBezTo>
                      <a:pt x="240090" y="78746"/>
                      <a:pt x="245739" y="80152"/>
                      <a:pt x="255626" y="78746"/>
                    </a:cubicBezTo>
                    <a:cubicBezTo>
                      <a:pt x="264099" y="75934"/>
                      <a:pt x="262687" y="80152"/>
                      <a:pt x="262687" y="80152"/>
                    </a:cubicBezTo>
                    <a:lnTo>
                      <a:pt x="262687" y="85777"/>
                    </a:lnTo>
                    <a:cubicBezTo>
                      <a:pt x="262687" y="85777"/>
                      <a:pt x="264099" y="88590"/>
                      <a:pt x="268336" y="89996"/>
                    </a:cubicBezTo>
                    <a:cubicBezTo>
                      <a:pt x="272573" y="89996"/>
                      <a:pt x="282459" y="88590"/>
                      <a:pt x="282459" y="88590"/>
                    </a:cubicBezTo>
                    <a:lnTo>
                      <a:pt x="282459" y="95620"/>
                    </a:lnTo>
                    <a:cubicBezTo>
                      <a:pt x="282459" y="95620"/>
                      <a:pt x="282459" y="101245"/>
                      <a:pt x="278222" y="102651"/>
                    </a:cubicBezTo>
                    <a:lnTo>
                      <a:pt x="269748" y="105464"/>
                    </a:lnTo>
                    <a:cubicBezTo>
                      <a:pt x="268336" y="105464"/>
                      <a:pt x="261275" y="108276"/>
                      <a:pt x="261275" y="108276"/>
                    </a:cubicBezTo>
                    <a:lnTo>
                      <a:pt x="247152" y="108276"/>
                    </a:lnTo>
                    <a:cubicBezTo>
                      <a:pt x="247152" y="108276"/>
                      <a:pt x="238678" y="106870"/>
                      <a:pt x="237266" y="104058"/>
                    </a:cubicBezTo>
                    <a:cubicBezTo>
                      <a:pt x="237266" y="101245"/>
                      <a:pt x="231617" y="98433"/>
                      <a:pt x="231617" y="98433"/>
                    </a:cubicBezTo>
                    <a:lnTo>
                      <a:pt x="220318" y="99839"/>
                    </a:lnTo>
                    <a:lnTo>
                      <a:pt x="203371" y="101245"/>
                    </a:lnTo>
                    <a:cubicBezTo>
                      <a:pt x="203371" y="101245"/>
                      <a:pt x="193485" y="104058"/>
                      <a:pt x="189248" y="104058"/>
                    </a:cubicBezTo>
                    <a:cubicBezTo>
                      <a:pt x="185011" y="104058"/>
                      <a:pt x="192072" y="95620"/>
                      <a:pt x="196309" y="92808"/>
                    </a:cubicBezTo>
                    <a:cubicBezTo>
                      <a:pt x="200546" y="91402"/>
                      <a:pt x="201958" y="82965"/>
                      <a:pt x="199134" y="80152"/>
                    </a:cubicBezTo>
                    <a:cubicBezTo>
                      <a:pt x="196309" y="75934"/>
                      <a:pt x="187835" y="80152"/>
                      <a:pt x="183598" y="80152"/>
                    </a:cubicBezTo>
                    <a:cubicBezTo>
                      <a:pt x="177949" y="80152"/>
                      <a:pt x="176537" y="77340"/>
                      <a:pt x="173712" y="74528"/>
                    </a:cubicBezTo>
                    <a:cubicBezTo>
                      <a:pt x="170888" y="71715"/>
                      <a:pt x="169476" y="60466"/>
                      <a:pt x="168063" y="57654"/>
                    </a:cubicBezTo>
                    <a:cubicBezTo>
                      <a:pt x="168063" y="54841"/>
                      <a:pt x="163826" y="50623"/>
                      <a:pt x="158177" y="50623"/>
                    </a:cubicBezTo>
                    <a:cubicBezTo>
                      <a:pt x="151116" y="50623"/>
                      <a:pt x="149703" y="50623"/>
                      <a:pt x="144054" y="47810"/>
                    </a:cubicBezTo>
                    <a:cubicBezTo>
                      <a:pt x="139817" y="44998"/>
                      <a:pt x="136993" y="44998"/>
                      <a:pt x="129931" y="44998"/>
                    </a:cubicBezTo>
                    <a:cubicBezTo>
                      <a:pt x="122870" y="44998"/>
                      <a:pt x="125694" y="43592"/>
                      <a:pt x="120045" y="35155"/>
                    </a:cubicBezTo>
                    <a:cubicBezTo>
                      <a:pt x="115808" y="28124"/>
                      <a:pt x="120045" y="35155"/>
                      <a:pt x="114396" y="36561"/>
                    </a:cubicBezTo>
                    <a:cubicBezTo>
                      <a:pt x="108747" y="37967"/>
                      <a:pt x="107335" y="35155"/>
                      <a:pt x="104510" y="32342"/>
                    </a:cubicBezTo>
                    <a:cubicBezTo>
                      <a:pt x="101685" y="29530"/>
                      <a:pt x="96036" y="33748"/>
                      <a:pt x="88975" y="33748"/>
                    </a:cubicBezTo>
                    <a:cubicBezTo>
                      <a:pt x="83326" y="35155"/>
                      <a:pt x="77676" y="30936"/>
                      <a:pt x="76264" y="25311"/>
                    </a:cubicBezTo>
                    <a:cubicBezTo>
                      <a:pt x="74852" y="21093"/>
                      <a:pt x="77676" y="19687"/>
                      <a:pt x="86150" y="22499"/>
                    </a:cubicBezTo>
                    <a:cubicBezTo>
                      <a:pt x="94624" y="25311"/>
                      <a:pt x="91799" y="19687"/>
                      <a:pt x="88975" y="16874"/>
                    </a:cubicBezTo>
                    <a:cubicBezTo>
                      <a:pt x="86150" y="14062"/>
                      <a:pt x="79089" y="15468"/>
                      <a:pt x="70615" y="15468"/>
                    </a:cubicBezTo>
                    <a:cubicBezTo>
                      <a:pt x="62141" y="15468"/>
                      <a:pt x="64966" y="16874"/>
                      <a:pt x="59317" y="18280"/>
                    </a:cubicBezTo>
                    <a:cubicBezTo>
                      <a:pt x="53667" y="18280"/>
                      <a:pt x="52255" y="18280"/>
                      <a:pt x="50843" y="26718"/>
                    </a:cubicBezTo>
                    <a:cubicBezTo>
                      <a:pt x="48018" y="35155"/>
                      <a:pt x="43781" y="30936"/>
                      <a:pt x="40957" y="32342"/>
                    </a:cubicBezTo>
                    <a:cubicBezTo>
                      <a:pt x="38132" y="33748"/>
                      <a:pt x="31071" y="33748"/>
                      <a:pt x="29658" y="33748"/>
                    </a:cubicBezTo>
                    <a:cubicBezTo>
                      <a:pt x="28246" y="33748"/>
                      <a:pt x="19772" y="40779"/>
                      <a:pt x="19772" y="40779"/>
                    </a:cubicBezTo>
                    <a:lnTo>
                      <a:pt x="14123" y="43592"/>
                    </a:lnTo>
                    <a:cubicBezTo>
                      <a:pt x="14123" y="43592"/>
                      <a:pt x="8474" y="43592"/>
                      <a:pt x="7062" y="42186"/>
                    </a:cubicBezTo>
                    <a:cubicBezTo>
                      <a:pt x="4237" y="39373"/>
                      <a:pt x="0" y="42186"/>
                      <a:pt x="0" y="42186"/>
                    </a:cubicBezTo>
                    <a:lnTo>
                      <a:pt x="8474" y="36561"/>
                    </a:lnTo>
                    <a:cubicBezTo>
                      <a:pt x="8474" y="36561"/>
                      <a:pt x="14123" y="36561"/>
                      <a:pt x="15535" y="33748"/>
                    </a:cubicBezTo>
                    <a:cubicBezTo>
                      <a:pt x="16948" y="30936"/>
                      <a:pt x="15535" y="28124"/>
                      <a:pt x="18360" y="25311"/>
                    </a:cubicBezTo>
                    <a:cubicBezTo>
                      <a:pt x="19772" y="23905"/>
                      <a:pt x="22597" y="16874"/>
                      <a:pt x="29658" y="14062"/>
                    </a:cubicBezTo>
                    <a:cubicBezTo>
                      <a:pt x="35308" y="12656"/>
                      <a:pt x="42369" y="11250"/>
                      <a:pt x="45194" y="8437"/>
                    </a:cubicBezTo>
                    <a:cubicBezTo>
                      <a:pt x="48018" y="5625"/>
                      <a:pt x="52255" y="5625"/>
                      <a:pt x="55080" y="5625"/>
                    </a:cubicBezTo>
                    <a:cubicBezTo>
                      <a:pt x="56492" y="4219"/>
                      <a:pt x="62141" y="4219"/>
                      <a:pt x="66378" y="4219"/>
                    </a:cubicBezTo>
                    <a:cubicBezTo>
                      <a:pt x="70615" y="4219"/>
                      <a:pt x="72027" y="1406"/>
                      <a:pt x="74852" y="1406"/>
                    </a:cubicBezTo>
                    <a:cubicBezTo>
                      <a:pt x="76264" y="1406"/>
                      <a:pt x="81913" y="0"/>
                      <a:pt x="81913"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7" name="NORTH AMERICA"/>
            <p:cNvGrpSpPr/>
            <p:nvPr/>
          </p:nvGrpSpPr>
          <p:grpSpPr>
            <a:xfrm>
              <a:off x="1114865" y="1553219"/>
              <a:ext cx="3003851" cy="1963066"/>
              <a:chOff x="1114865" y="1553219"/>
              <a:chExt cx="3003851" cy="1963066"/>
            </a:xfrm>
            <a:grpFill/>
          </p:grpSpPr>
          <p:sp>
            <p:nvSpPr>
              <p:cNvPr id="1058" name="Mexico"/>
              <p:cNvSpPr>
                <a:spLocks/>
              </p:cNvSpPr>
              <p:nvPr/>
            </p:nvSpPr>
            <p:spPr bwMode="auto">
              <a:xfrm>
                <a:off x="1969391" y="2960728"/>
                <a:ext cx="715636" cy="555557"/>
              </a:xfrm>
              <a:custGeom>
                <a:avLst/>
                <a:gdLst>
                  <a:gd name="T0" fmla="*/ 392 w 506"/>
                  <a:gd name="T1" fmla="*/ 361 h 392"/>
                  <a:gd name="T2" fmla="*/ 411 w 506"/>
                  <a:gd name="T3" fmla="*/ 343 h 392"/>
                  <a:gd name="T4" fmla="*/ 412 w 506"/>
                  <a:gd name="T5" fmla="*/ 317 h 392"/>
                  <a:gd name="T6" fmla="*/ 478 w 506"/>
                  <a:gd name="T7" fmla="*/ 308 h 392"/>
                  <a:gd name="T8" fmla="*/ 487 w 506"/>
                  <a:gd name="T9" fmla="*/ 285 h 392"/>
                  <a:gd name="T10" fmla="*/ 489 w 506"/>
                  <a:gd name="T11" fmla="*/ 268 h 392"/>
                  <a:gd name="T12" fmla="*/ 504 w 506"/>
                  <a:gd name="T13" fmla="*/ 239 h 392"/>
                  <a:gd name="T14" fmla="*/ 486 w 506"/>
                  <a:gd name="T15" fmla="*/ 238 h 392"/>
                  <a:gd name="T16" fmla="*/ 450 w 506"/>
                  <a:gd name="T17" fmla="*/ 244 h 392"/>
                  <a:gd name="T18" fmla="*/ 424 w 506"/>
                  <a:gd name="T19" fmla="*/ 283 h 392"/>
                  <a:gd name="T20" fmla="*/ 406 w 506"/>
                  <a:gd name="T21" fmla="*/ 300 h 392"/>
                  <a:gd name="T22" fmla="*/ 401 w 506"/>
                  <a:gd name="T23" fmla="*/ 306 h 392"/>
                  <a:gd name="T24" fmla="*/ 398 w 506"/>
                  <a:gd name="T25" fmla="*/ 300 h 392"/>
                  <a:gd name="T26" fmla="*/ 366 w 506"/>
                  <a:gd name="T27" fmla="*/ 308 h 392"/>
                  <a:gd name="T28" fmla="*/ 343 w 506"/>
                  <a:gd name="T29" fmla="*/ 303 h 392"/>
                  <a:gd name="T30" fmla="*/ 318 w 506"/>
                  <a:gd name="T31" fmla="*/ 283 h 392"/>
                  <a:gd name="T32" fmla="*/ 307 w 506"/>
                  <a:gd name="T33" fmla="*/ 236 h 392"/>
                  <a:gd name="T34" fmla="*/ 306 w 506"/>
                  <a:gd name="T35" fmla="*/ 187 h 392"/>
                  <a:gd name="T36" fmla="*/ 328 w 506"/>
                  <a:gd name="T37" fmla="*/ 147 h 392"/>
                  <a:gd name="T38" fmla="*/ 287 w 506"/>
                  <a:gd name="T39" fmla="*/ 122 h 392"/>
                  <a:gd name="T40" fmla="*/ 277 w 506"/>
                  <a:gd name="T41" fmla="*/ 75 h 392"/>
                  <a:gd name="T42" fmla="*/ 231 w 506"/>
                  <a:gd name="T43" fmla="*/ 77 h 392"/>
                  <a:gd name="T44" fmla="*/ 200 w 506"/>
                  <a:gd name="T45" fmla="*/ 34 h 392"/>
                  <a:gd name="T46" fmla="*/ 156 w 506"/>
                  <a:gd name="T47" fmla="*/ 27 h 392"/>
                  <a:gd name="T48" fmla="*/ 0 w 506"/>
                  <a:gd name="T49" fmla="*/ 4 h 392"/>
                  <a:gd name="T50" fmla="*/ 3 w 506"/>
                  <a:gd name="T51" fmla="*/ 30 h 392"/>
                  <a:gd name="T52" fmla="*/ 4 w 506"/>
                  <a:gd name="T53" fmla="*/ 50 h 392"/>
                  <a:gd name="T54" fmla="*/ 19 w 506"/>
                  <a:gd name="T55" fmla="*/ 76 h 392"/>
                  <a:gd name="T56" fmla="*/ 23 w 506"/>
                  <a:gd name="T57" fmla="*/ 102 h 392"/>
                  <a:gd name="T58" fmla="*/ 12 w 506"/>
                  <a:gd name="T59" fmla="*/ 103 h 392"/>
                  <a:gd name="T60" fmla="*/ 6 w 506"/>
                  <a:gd name="T61" fmla="*/ 110 h 392"/>
                  <a:gd name="T62" fmla="*/ 21 w 506"/>
                  <a:gd name="T63" fmla="*/ 123 h 392"/>
                  <a:gd name="T64" fmla="*/ 45 w 506"/>
                  <a:gd name="T65" fmla="*/ 139 h 392"/>
                  <a:gd name="T66" fmla="*/ 45 w 506"/>
                  <a:gd name="T67" fmla="*/ 171 h 392"/>
                  <a:gd name="T68" fmla="*/ 75 w 506"/>
                  <a:gd name="T69" fmla="*/ 209 h 392"/>
                  <a:gd name="T70" fmla="*/ 85 w 506"/>
                  <a:gd name="T71" fmla="*/ 198 h 392"/>
                  <a:gd name="T72" fmla="*/ 76 w 506"/>
                  <a:gd name="T73" fmla="*/ 182 h 392"/>
                  <a:gd name="T74" fmla="*/ 67 w 506"/>
                  <a:gd name="T75" fmla="*/ 180 h 392"/>
                  <a:gd name="T76" fmla="*/ 59 w 506"/>
                  <a:gd name="T77" fmla="*/ 143 h 392"/>
                  <a:gd name="T78" fmla="*/ 51 w 506"/>
                  <a:gd name="T79" fmla="*/ 114 h 392"/>
                  <a:gd name="T80" fmla="*/ 45 w 506"/>
                  <a:gd name="T81" fmla="*/ 80 h 392"/>
                  <a:gd name="T82" fmla="*/ 32 w 506"/>
                  <a:gd name="T83" fmla="*/ 59 h 392"/>
                  <a:gd name="T84" fmla="*/ 33 w 506"/>
                  <a:gd name="T85" fmla="*/ 24 h 392"/>
                  <a:gd name="T86" fmla="*/ 50 w 506"/>
                  <a:gd name="T87" fmla="*/ 22 h 392"/>
                  <a:gd name="T88" fmla="*/ 63 w 506"/>
                  <a:gd name="T89" fmla="*/ 32 h 392"/>
                  <a:gd name="T90" fmla="*/ 63 w 506"/>
                  <a:gd name="T91" fmla="*/ 67 h 392"/>
                  <a:gd name="T92" fmla="*/ 77 w 506"/>
                  <a:gd name="T93" fmla="*/ 99 h 392"/>
                  <a:gd name="T94" fmla="*/ 85 w 506"/>
                  <a:gd name="T95" fmla="*/ 115 h 392"/>
                  <a:gd name="T96" fmla="*/ 102 w 506"/>
                  <a:gd name="T97" fmla="*/ 129 h 392"/>
                  <a:gd name="T98" fmla="*/ 104 w 506"/>
                  <a:gd name="T99" fmla="*/ 153 h 392"/>
                  <a:gd name="T100" fmla="*/ 133 w 506"/>
                  <a:gd name="T101" fmla="*/ 186 h 392"/>
                  <a:gd name="T102" fmla="*/ 151 w 506"/>
                  <a:gd name="T103" fmla="*/ 219 h 392"/>
                  <a:gd name="T104" fmla="*/ 154 w 506"/>
                  <a:gd name="T105" fmla="*/ 252 h 392"/>
                  <a:gd name="T106" fmla="*/ 143 w 506"/>
                  <a:gd name="T107" fmla="*/ 268 h 392"/>
                  <a:gd name="T108" fmla="*/ 180 w 506"/>
                  <a:gd name="T109" fmla="*/ 310 h 392"/>
                  <a:gd name="T110" fmla="*/ 221 w 506"/>
                  <a:gd name="T111" fmla="*/ 333 h 392"/>
                  <a:gd name="T112" fmla="*/ 260 w 506"/>
                  <a:gd name="T113" fmla="*/ 347 h 392"/>
                  <a:gd name="T114" fmla="*/ 282 w 506"/>
                  <a:gd name="T115" fmla="*/ 363 h 392"/>
                  <a:gd name="T116" fmla="*/ 325 w 506"/>
                  <a:gd name="T117" fmla="*/ 360 h 392"/>
                  <a:gd name="T118" fmla="*/ 379 w 506"/>
                  <a:gd name="T119"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6" h="392">
                    <a:moveTo>
                      <a:pt x="386" y="380"/>
                    </a:moveTo>
                    <a:lnTo>
                      <a:pt x="386" y="380"/>
                    </a:lnTo>
                    <a:lnTo>
                      <a:pt x="392" y="361"/>
                    </a:lnTo>
                    <a:lnTo>
                      <a:pt x="419" y="356"/>
                    </a:lnTo>
                    <a:lnTo>
                      <a:pt x="420" y="349"/>
                    </a:lnTo>
                    <a:lnTo>
                      <a:pt x="411" y="343"/>
                    </a:lnTo>
                    <a:lnTo>
                      <a:pt x="394" y="330"/>
                    </a:lnTo>
                    <a:lnTo>
                      <a:pt x="410" y="330"/>
                    </a:lnTo>
                    <a:lnTo>
                      <a:pt x="412" y="317"/>
                    </a:lnTo>
                    <a:lnTo>
                      <a:pt x="456" y="316"/>
                    </a:lnTo>
                    <a:lnTo>
                      <a:pt x="465" y="302"/>
                    </a:lnTo>
                    <a:lnTo>
                      <a:pt x="478" y="308"/>
                    </a:lnTo>
                    <a:lnTo>
                      <a:pt x="480" y="301"/>
                    </a:lnTo>
                    <a:lnTo>
                      <a:pt x="483" y="291"/>
                    </a:lnTo>
                    <a:lnTo>
                      <a:pt x="487" y="285"/>
                    </a:lnTo>
                    <a:lnTo>
                      <a:pt x="484" y="282"/>
                    </a:lnTo>
                    <a:lnTo>
                      <a:pt x="488" y="277"/>
                    </a:lnTo>
                    <a:lnTo>
                      <a:pt x="489" y="268"/>
                    </a:lnTo>
                    <a:cubicBezTo>
                      <a:pt x="489" y="268"/>
                      <a:pt x="496" y="261"/>
                      <a:pt x="500" y="259"/>
                    </a:cubicBezTo>
                    <a:cubicBezTo>
                      <a:pt x="504" y="257"/>
                      <a:pt x="506" y="248"/>
                      <a:pt x="506" y="248"/>
                    </a:cubicBezTo>
                    <a:lnTo>
                      <a:pt x="504" y="239"/>
                    </a:lnTo>
                    <a:cubicBezTo>
                      <a:pt x="504" y="239"/>
                      <a:pt x="500" y="236"/>
                      <a:pt x="498" y="236"/>
                    </a:cubicBezTo>
                    <a:cubicBezTo>
                      <a:pt x="496" y="237"/>
                      <a:pt x="494" y="241"/>
                      <a:pt x="494" y="241"/>
                    </a:cubicBezTo>
                    <a:cubicBezTo>
                      <a:pt x="494" y="241"/>
                      <a:pt x="490" y="238"/>
                      <a:pt x="486" y="238"/>
                    </a:cubicBezTo>
                    <a:cubicBezTo>
                      <a:pt x="481" y="238"/>
                      <a:pt x="472" y="237"/>
                      <a:pt x="472" y="237"/>
                    </a:cubicBezTo>
                    <a:cubicBezTo>
                      <a:pt x="472" y="237"/>
                      <a:pt x="472" y="243"/>
                      <a:pt x="470" y="242"/>
                    </a:cubicBezTo>
                    <a:cubicBezTo>
                      <a:pt x="467" y="241"/>
                      <a:pt x="455" y="244"/>
                      <a:pt x="450" y="244"/>
                    </a:cubicBezTo>
                    <a:cubicBezTo>
                      <a:pt x="445" y="244"/>
                      <a:pt x="436" y="250"/>
                      <a:pt x="435" y="254"/>
                    </a:cubicBezTo>
                    <a:cubicBezTo>
                      <a:pt x="433" y="258"/>
                      <a:pt x="434" y="270"/>
                      <a:pt x="430" y="272"/>
                    </a:cubicBezTo>
                    <a:cubicBezTo>
                      <a:pt x="426" y="275"/>
                      <a:pt x="425" y="279"/>
                      <a:pt x="424" y="283"/>
                    </a:cubicBezTo>
                    <a:cubicBezTo>
                      <a:pt x="424" y="288"/>
                      <a:pt x="419" y="292"/>
                      <a:pt x="419" y="292"/>
                    </a:cubicBezTo>
                    <a:lnTo>
                      <a:pt x="409" y="299"/>
                    </a:lnTo>
                    <a:lnTo>
                      <a:pt x="406" y="300"/>
                    </a:lnTo>
                    <a:lnTo>
                      <a:pt x="411" y="301"/>
                    </a:lnTo>
                    <a:lnTo>
                      <a:pt x="406" y="305"/>
                    </a:lnTo>
                    <a:lnTo>
                      <a:pt x="401" y="306"/>
                    </a:lnTo>
                    <a:lnTo>
                      <a:pt x="403" y="302"/>
                    </a:lnTo>
                    <a:lnTo>
                      <a:pt x="404" y="299"/>
                    </a:lnTo>
                    <a:lnTo>
                      <a:pt x="398" y="300"/>
                    </a:lnTo>
                    <a:cubicBezTo>
                      <a:pt x="398" y="300"/>
                      <a:pt x="388" y="302"/>
                      <a:pt x="385" y="303"/>
                    </a:cubicBezTo>
                    <a:cubicBezTo>
                      <a:pt x="382" y="304"/>
                      <a:pt x="379" y="306"/>
                      <a:pt x="379" y="306"/>
                    </a:cubicBezTo>
                    <a:lnTo>
                      <a:pt x="366" y="308"/>
                    </a:lnTo>
                    <a:cubicBezTo>
                      <a:pt x="366" y="308"/>
                      <a:pt x="356" y="312"/>
                      <a:pt x="354" y="312"/>
                    </a:cubicBezTo>
                    <a:cubicBezTo>
                      <a:pt x="353" y="313"/>
                      <a:pt x="343" y="309"/>
                      <a:pt x="343" y="309"/>
                    </a:cubicBezTo>
                    <a:lnTo>
                      <a:pt x="343" y="303"/>
                    </a:lnTo>
                    <a:lnTo>
                      <a:pt x="331" y="301"/>
                    </a:lnTo>
                    <a:lnTo>
                      <a:pt x="325" y="297"/>
                    </a:lnTo>
                    <a:lnTo>
                      <a:pt x="318" y="283"/>
                    </a:lnTo>
                    <a:cubicBezTo>
                      <a:pt x="318" y="283"/>
                      <a:pt x="309" y="262"/>
                      <a:pt x="308" y="261"/>
                    </a:cubicBezTo>
                    <a:cubicBezTo>
                      <a:pt x="307" y="260"/>
                      <a:pt x="305" y="246"/>
                      <a:pt x="305" y="246"/>
                    </a:cubicBezTo>
                    <a:lnTo>
                      <a:pt x="307" y="236"/>
                    </a:lnTo>
                    <a:cubicBezTo>
                      <a:pt x="307" y="236"/>
                      <a:pt x="300" y="227"/>
                      <a:pt x="300" y="226"/>
                    </a:cubicBezTo>
                    <a:cubicBezTo>
                      <a:pt x="300" y="224"/>
                      <a:pt x="302" y="215"/>
                      <a:pt x="303" y="213"/>
                    </a:cubicBezTo>
                    <a:cubicBezTo>
                      <a:pt x="304" y="210"/>
                      <a:pt x="307" y="189"/>
                      <a:pt x="306" y="187"/>
                    </a:cubicBezTo>
                    <a:cubicBezTo>
                      <a:pt x="306" y="185"/>
                      <a:pt x="311" y="165"/>
                      <a:pt x="316" y="162"/>
                    </a:cubicBezTo>
                    <a:cubicBezTo>
                      <a:pt x="322" y="159"/>
                      <a:pt x="328" y="147"/>
                      <a:pt x="328" y="147"/>
                    </a:cubicBezTo>
                    <a:lnTo>
                      <a:pt x="328" y="147"/>
                    </a:lnTo>
                    <a:lnTo>
                      <a:pt x="328" y="147"/>
                    </a:lnTo>
                    <a:lnTo>
                      <a:pt x="296" y="137"/>
                    </a:lnTo>
                    <a:lnTo>
                      <a:pt x="287" y="122"/>
                    </a:lnTo>
                    <a:lnTo>
                      <a:pt x="291" y="110"/>
                    </a:lnTo>
                    <a:lnTo>
                      <a:pt x="281" y="97"/>
                    </a:lnTo>
                    <a:lnTo>
                      <a:pt x="277" y="75"/>
                    </a:lnTo>
                    <a:lnTo>
                      <a:pt x="269" y="61"/>
                    </a:lnTo>
                    <a:lnTo>
                      <a:pt x="245" y="63"/>
                    </a:lnTo>
                    <a:lnTo>
                      <a:pt x="231" y="77"/>
                    </a:lnTo>
                    <a:lnTo>
                      <a:pt x="213" y="69"/>
                    </a:lnTo>
                    <a:lnTo>
                      <a:pt x="210" y="40"/>
                    </a:lnTo>
                    <a:lnTo>
                      <a:pt x="200" y="34"/>
                    </a:lnTo>
                    <a:lnTo>
                      <a:pt x="190" y="20"/>
                    </a:lnTo>
                    <a:lnTo>
                      <a:pt x="161" y="18"/>
                    </a:lnTo>
                    <a:lnTo>
                      <a:pt x="156" y="27"/>
                    </a:lnTo>
                    <a:lnTo>
                      <a:pt x="99" y="29"/>
                    </a:lnTo>
                    <a:lnTo>
                      <a:pt x="46" y="0"/>
                    </a:lnTo>
                    <a:lnTo>
                      <a:pt x="0" y="4"/>
                    </a:lnTo>
                    <a:cubicBezTo>
                      <a:pt x="1" y="11"/>
                      <a:pt x="3" y="16"/>
                      <a:pt x="3" y="16"/>
                    </a:cubicBezTo>
                    <a:lnTo>
                      <a:pt x="0" y="21"/>
                    </a:lnTo>
                    <a:cubicBezTo>
                      <a:pt x="0" y="21"/>
                      <a:pt x="4" y="26"/>
                      <a:pt x="3" y="30"/>
                    </a:cubicBezTo>
                    <a:cubicBezTo>
                      <a:pt x="2" y="34"/>
                      <a:pt x="4" y="37"/>
                      <a:pt x="4" y="37"/>
                    </a:cubicBezTo>
                    <a:lnTo>
                      <a:pt x="2" y="47"/>
                    </a:lnTo>
                    <a:lnTo>
                      <a:pt x="4" y="50"/>
                    </a:lnTo>
                    <a:cubicBezTo>
                      <a:pt x="4" y="50"/>
                      <a:pt x="2" y="57"/>
                      <a:pt x="3" y="59"/>
                    </a:cubicBezTo>
                    <a:cubicBezTo>
                      <a:pt x="5" y="61"/>
                      <a:pt x="12" y="67"/>
                      <a:pt x="12" y="67"/>
                    </a:cubicBezTo>
                    <a:lnTo>
                      <a:pt x="19" y="76"/>
                    </a:lnTo>
                    <a:cubicBezTo>
                      <a:pt x="19" y="76"/>
                      <a:pt x="23" y="84"/>
                      <a:pt x="23" y="85"/>
                    </a:cubicBezTo>
                    <a:cubicBezTo>
                      <a:pt x="23" y="87"/>
                      <a:pt x="22" y="96"/>
                      <a:pt x="21" y="97"/>
                    </a:cubicBezTo>
                    <a:cubicBezTo>
                      <a:pt x="21" y="99"/>
                      <a:pt x="23" y="102"/>
                      <a:pt x="23" y="102"/>
                    </a:cubicBezTo>
                    <a:lnTo>
                      <a:pt x="21" y="106"/>
                    </a:lnTo>
                    <a:lnTo>
                      <a:pt x="18" y="102"/>
                    </a:lnTo>
                    <a:lnTo>
                      <a:pt x="12" y="103"/>
                    </a:lnTo>
                    <a:lnTo>
                      <a:pt x="5" y="101"/>
                    </a:lnTo>
                    <a:lnTo>
                      <a:pt x="2" y="105"/>
                    </a:lnTo>
                    <a:lnTo>
                      <a:pt x="6" y="110"/>
                    </a:lnTo>
                    <a:lnTo>
                      <a:pt x="14" y="109"/>
                    </a:lnTo>
                    <a:lnTo>
                      <a:pt x="10" y="114"/>
                    </a:lnTo>
                    <a:lnTo>
                      <a:pt x="21" y="123"/>
                    </a:lnTo>
                    <a:lnTo>
                      <a:pt x="30" y="119"/>
                    </a:lnTo>
                    <a:lnTo>
                      <a:pt x="33" y="130"/>
                    </a:lnTo>
                    <a:cubicBezTo>
                      <a:pt x="33" y="130"/>
                      <a:pt x="43" y="135"/>
                      <a:pt x="45" y="139"/>
                    </a:cubicBezTo>
                    <a:cubicBezTo>
                      <a:pt x="46" y="143"/>
                      <a:pt x="41" y="160"/>
                      <a:pt x="40" y="165"/>
                    </a:cubicBezTo>
                    <a:cubicBezTo>
                      <a:pt x="39" y="169"/>
                      <a:pt x="38" y="172"/>
                      <a:pt x="38" y="172"/>
                    </a:cubicBezTo>
                    <a:lnTo>
                      <a:pt x="45" y="171"/>
                    </a:lnTo>
                    <a:cubicBezTo>
                      <a:pt x="45" y="171"/>
                      <a:pt x="53" y="179"/>
                      <a:pt x="54" y="181"/>
                    </a:cubicBezTo>
                    <a:cubicBezTo>
                      <a:pt x="54" y="182"/>
                      <a:pt x="64" y="188"/>
                      <a:pt x="67" y="193"/>
                    </a:cubicBezTo>
                    <a:cubicBezTo>
                      <a:pt x="70" y="199"/>
                      <a:pt x="75" y="209"/>
                      <a:pt x="75" y="209"/>
                    </a:cubicBezTo>
                    <a:cubicBezTo>
                      <a:pt x="75" y="209"/>
                      <a:pt x="75" y="199"/>
                      <a:pt x="75" y="201"/>
                    </a:cubicBezTo>
                    <a:cubicBezTo>
                      <a:pt x="76" y="203"/>
                      <a:pt x="79" y="204"/>
                      <a:pt x="79" y="204"/>
                    </a:cubicBezTo>
                    <a:lnTo>
                      <a:pt x="85" y="198"/>
                    </a:lnTo>
                    <a:lnTo>
                      <a:pt x="81" y="193"/>
                    </a:lnTo>
                    <a:lnTo>
                      <a:pt x="80" y="185"/>
                    </a:lnTo>
                    <a:lnTo>
                      <a:pt x="76" y="182"/>
                    </a:lnTo>
                    <a:lnTo>
                      <a:pt x="73" y="185"/>
                    </a:lnTo>
                    <a:lnTo>
                      <a:pt x="73" y="180"/>
                    </a:lnTo>
                    <a:cubicBezTo>
                      <a:pt x="73" y="180"/>
                      <a:pt x="67" y="182"/>
                      <a:pt x="67" y="180"/>
                    </a:cubicBezTo>
                    <a:cubicBezTo>
                      <a:pt x="66" y="179"/>
                      <a:pt x="66" y="175"/>
                      <a:pt x="66" y="170"/>
                    </a:cubicBezTo>
                    <a:cubicBezTo>
                      <a:pt x="66" y="166"/>
                      <a:pt x="64" y="149"/>
                      <a:pt x="64" y="149"/>
                    </a:cubicBezTo>
                    <a:lnTo>
                      <a:pt x="59" y="143"/>
                    </a:lnTo>
                    <a:lnTo>
                      <a:pt x="59" y="130"/>
                    </a:lnTo>
                    <a:cubicBezTo>
                      <a:pt x="59" y="130"/>
                      <a:pt x="53" y="125"/>
                      <a:pt x="53" y="123"/>
                    </a:cubicBezTo>
                    <a:cubicBezTo>
                      <a:pt x="53" y="122"/>
                      <a:pt x="51" y="114"/>
                      <a:pt x="51" y="114"/>
                    </a:cubicBezTo>
                    <a:cubicBezTo>
                      <a:pt x="51" y="114"/>
                      <a:pt x="49" y="104"/>
                      <a:pt x="48" y="102"/>
                    </a:cubicBezTo>
                    <a:cubicBezTo>
                      <a:pt x="47" y="100"/>
                      <a:pt x="49" y="88"/>
                      <a:pt x="49" y="88"/>
                    </a:cubicBezTo>
                    <a:lnTo>
                      <a:pt x="45" y="80"/>
                    </a:lnTo>
                    <a:cubicBezTo>
                      <a:pt x="45" y="80"/>
                      <a:pt x="40" y="80"/>
                      <a:pt x="39" y="76"/>
                    </a:cubicBezTo>
                    <a:cubicBezTo>
                      <a:pt x="38" y="73"/>
                      <a:pt x="41" y="72"/>
                      <a:pt x="37" y="67"/>
                    </a:cubicBezTo>
                    <a:cubicBezTo>
                      <a:pt x="33" y="63"/>
                      <a:pt x="32" y="59"/>
                      <a:pt x="32" y="59"/>
                    </a:cubicBezTo>
                    <a:cubicBezTo>
                      <a:pt x="32" y="59"/>
                      <a:pt x="27" y="53"/>
                      <a:pt x="27" y="49"/>
                    </a:cubicBezTo>
                    <a:cubicBezTo>
                      <a:pt x="28" y="44"/>
                      <a:pt x="30" y="37"/>
                      <a:pt x="30" y="35"/>
                    </a:cubicBezTo>
                    <a:cubicBezTo>
                      <a:pt x="29" y="33"/>
                      <a:pt x="33" y="24"/>
                      <a:pt x="33" y="24"/>
                    </a:cubicBezTo>
                    <a:lnTo>
                      <a:pt x="38" y="15"/>
                    </a:lnTo>
                    <a:cubicBezTo>
                      <a:pt x="38" y="15"/>
                      <a:pt x="43" y="18"/>
                      <a:pt x="44" y="19"/>
                    </a:cubicBezTo>
                    <a:cubicBezTo>
                      <a:pt x="45" y="21"/>
                      <a:pt x="50" y="22"/>
                      <a:pt x="50" y="22"/>
                    </a:cubicBezTo>
                    <a:lnTo>
                      <a:pt x="55" y="24"/>
                    </a:lnTo>
                    <a:cubicBezTo>
                      <a:pt x="55" y="24"/>
                      <a:pt x="58" y="28"/>
                      <a:pt x="60" y="28"/>
                    </a:cubicBezTo>
                    <a:cubicBezTo>
                      <a:pt x="63" y="29"/>
                      <a:pt x="63" y="32"/>
                      <a:pt x="63" y="32"/>
                    </a:cubicBezTo>
                    <a:cubicBezTo>
                      <a:pt x="63" y="32"/>
                      <a:pt x="58" y="38"/>
                      <a:pt x="61" y="42"/>
                    </a:cubicBezTo>
                    <a:cubicBezTo>
                      <a:pt x="63" y="47"/>
                      <a:pt x="59" y="49"/>
                      <a:pt x="60" y="55"/>
                    </a:cubicBezTo>
                    <a:cubicBezTo>
                      <a:pt x="62" y="60"/>
                      <a:pt x="63" y="67"/>
                      <a:pt x="63" y="67"/>
                    </a:cubicBezTo>
                    <a:cubicBezTo>
                      <a:pt x="63" y="67"/>
                      <a:pt x="65" y="74"/>
                      <a:pt x="66" y="78"/>
                    </a:cubicBezTo>
                    <a:cubicBezTo>
                      <a:pt x="68" y="82"/>
                      <a:pt x="70" y="87"/>
                      <a:pt x="72" y="90"/>
                    </a:cubicBezTo>
                    <a:cubicBezTo>
                      <a:pt x="73" y="94"/>
                      <a:pt x="75" y="97"/>
                      <a:pt x="77" y="99"/>
                    </a:cubicBezTo>
                    <a:cubicBezTo>
                      <a:pt x="79" y="100"/>
                      <a:pt x="82" y="100"/>
                      <a:pt x="82" y="100"/>
                    </a:cubicBezTo>
                    <a:cubicBezTo>
                      <a:pt x="82" y="100"/>
                      <a:pt x="88" y="98"/>
                      <a:pt x="87" y="103"/>
                    </a:cubicBezTo>
                    <a:cubicBezTo>
                      <a:pt x="85" y="107"/>
                      <a:pt x="84" y="112"/>
                      <a:pt x="85" y="115"/>
                    </a:cubicBezTo>
                    <a:cubicBezTo>
                      <a:pt x="86" y="117"/>
                      <a:pt x="92" y="117"/>
                      <a:pt x="92" y="117"/>
                    </a:cubicBezTo>
                    <a:lnTo>
                      <a:pt x="93" y="122"/>
                    </a:lnTo>
                    <a:cubicBezTo>
                      <a:pt x="93" y="122"/>
                      <a:pt x="101" y="127"/>
                      <a:pt x="102" y="129"/>
                    </a:cubicBezTo>
                    <a:cubicBezTo>
                      <a:pt x="103" y="131"/>
                      <a:pt x="101" y="139"/>
                      <a:pt x="100" y="140"/>
                    </a:cubicBezTo>
                    <a:cubicBezTo>
                      <a:pt x="99" y="142"/>
                      <a:pt x="97" y="152"/>
                      <a:pt x="97" y="152"/>
                    </a:cubicBezTo>
                    <a:lnTo>
                      <a:pt x="104" y="153"/>
                    </a:lnTo>
                    <a:cubicBezTo>
                      <a:pt x="104" y="153"/>
                      <a:pt x="112" y="157"/>
                      <a:pt x="114" y="162"/>
                    </a:cubicBezTo>
                    <a:cubicBezTo>
                      <a:pt x="116" y="167"/>
                      <a:pt x="123" y="175"/>
                      <a:pt x="124" y="177"/>
                    </a:cubicBezTo>
                    <a:cubicBezTo>
                      <a:pt x="126" y="180"/>
                      <a:pt x="133" y="186"/>
                      <a:pt x="133" y="186"/>
                    </a:cubicBezTo>
                    <a:cubicBezTo>
                      <a:pt x="133" y="186"/>
                      <a:pt x="138" y="193"/>
                      <a:pt x="138" y="197"/>
                    </a:cubicBezTo>
                    <a:cubicBezTo>
                      <a:pt x="139" y="200"/>
                      <a:pt x="143" y="202"/>
                      <a:pt x="144" y="208"/>
                    </a:cubicBezTo>
                    <a:cubicBezTo>
                      <a:pt x="146" y="214"/>
                      <a:pt x="151" y="216"/>
                      <a:pt x="151" y="219"/>
                    </a:cubicBezTo>
                    <a:cubicBezTo>
                      <a:pt x="151" y="221"/>
                      <a:pt x="150" y="226"/>
                      <a:pt x="151" y="232"/>
                    </a:cubicBezTo>
                    <a:cubicBezTo>
                      <a:pt x="151" y="237"/>
                      <a:pt x="158" y="241"/>
                      <a:pt x="157" y="243"/>
                    </a:cubicBezTo>
                    <a:cubicBezTo>
                      <a:pt x="156" y="245"/>
                      <a:pt x="155" y="249"/>
                      <a:pt x="154" y="252"/>
                    </a:cubicBezTo>
                    <a:cubicBezTo>
                      <a:pt x="153" y="256"/>
                      <a:pt x="150" y="257"/>
                      <a:pt x="150" y="257"/>
                    </a:cubicBezTo>
                    <a:cubicBezTo>
                      <a:pt x="150" y="257"/>
                      <a:pt x="151" y="261"/>
                      <a:pt x="149" y="262"/>
                    </a:cubicBezTo>
                    <a:cubicBezTo>
                      <a:pt x="148" y="263"/>
                      <a:pt x="143" y="262"/>
                      <a:pt x="143" y="268"/>
                    </a:cubicBezTo>
                    <a:cubicBezTo>
                      <a:pt x="144" y="274"/>
                      <a:pt x="151" y="283"/>
                      <a:pt x="154" y="289"/>
                    </a:cubicBezTo>
                    <a:cubicBezTo>
                      <a:pt x="158" y="294"/>
                      <a:pt x="166" y="292"/>
                      <a:pt x="169" y="299"/>
                    </a:cubicBezTo>
                    <a:cubicBezTo>
                      <a:pt x="172" y="305"/>
                      <a:pt x="177" y="307"/>
                      <a:pt x="180" y="310"/>
                    </a:cubicBezTo>
                    <a:cubicBezTo>
                      <a:pt x="182" y="313"/>
                      <a:pt x="194" y="312"/>
                      <a:pt x="198" y="315"/>
                    </a:cubicBezTo>
                    <a:cubicBezTo>
                      <a:pt x="202" y="319"/>
                      <a:pt x="206" y="317"/>
                      <a:pt x="208" y="319"/>
                    </a:cubicBezTo>
                    <a:cubicBezTo>
                      <a:pt x="209" y="322"/>
                      <a:pt x="212" y="325"/>
                      <a:pt x="221" y="333"/>
                    </a:cubicBezTo>
                    <a:cubicBezTo>
                      <a:pt x="230" y="340"/>
                      <a:pt x="234" y="335"/>
                      <a:pt x="236" y="338"/>
                    </a:cubicBezTo>
                    <a:cubicBezTo>
                      <a:pt x="239" y="341"/>
                      <a:pt x="248" y="346"/>
                      <a:pt x="248" y="346"/>
                    </a:cubicBezTo>
                    <a:cubicBezTo>
                      <a:pt x="248" y="346"/>
                      <a:pt x="258" y="345"/>
                      <a:pt x="260" y="347"/>
                    </a:cubicBezTo>
                    <a:cubicBezTo>
                      <a:pt x="261" y="350"/>
                      <a:pt x="263" y="353"/>
                      <a:pt x="266" y="354"/>
                    </a:cubicBezTo>
                    <a:cubicBezTo>
                      <a:pt x="268" y="355"/>
                      <a:pt x="272" y="355"/>
                      <a:pt x="274" y="358"/>
                    </a:cubicBezTo>
                    <a:cubicBezTo>
                      <a:pt x="275" y="361"/>
                      <a:pt x="279" y="363"/>
                      <a:pt x="282" y="363"/>
                    </a:cubicBezTo>
                    <a:cubicBezTo>
                      <a:pt x="284" y="364"/>
                      <a:pt x="286" y="362"/>
                      <a:pt x="289" y="363"/>
                    </a:cubicBezTo>
                    <a:cubicBezTo>
                      <a:pt x="292" y="364"/>
                      <a:pt x="293" y="370"/>
                      <a:pt x="303" y="369"/>
                    </a:cubicBezTo>
                    <a:cubicBezTo>
                      <a:pt x="312" y="368"/>
                      <a:pt x="319" y="361"/>
                      <a:pt x="325" y="360"/>
                    </a:cubicBezTo>
                    <a:cubicBezTo>
                      <a:pt x="332" y="358"/>
                      <a:pt x="342" y="352"/>
                      <a:pt x="345" y="356"/>
                    </a:cubicBezTo>
                    <a:cubicBezTo>
                      <a:pt x="349" y="361"/>
                      <a:pt x="359" y="364"/>
                      <a:pt x="361" y="368"/>
                    </a:cubicBezTo>
                    <a:cubicBezTo>
                      <a:pt x="362" y="371"/>
                      <a:pt x="373" y="386"/>
                      <a:pt x="379" y="392"/>
                    </a:cubicBezTo>
                    <a:lnTo>
                      <a:pt x="386" y="38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United States"/>
              <p:cNvSpPr>
                <a:spLocks/>
              </p:cNvSpPr>
              <p:nvPr/>
            </p:nvSpPr>
            <p:spPr bwMode="auto">
              <a:xfrm>
                <a:off x="1114865" y="1819011"/>
                <a:ext cx="2276381" cy="1372414"/>
              </a:xfrm>
              <a:custGeom>
                <a:avLst/>
                <a:gdLst>
                  <a:gd name="connsiteX0" fmla="*/ 901332 w 2276381"/>
                  <a:gd name="connsiteY0" fmla="*/ 576744 h 1372414"/>
                  <a:gd name="connsiteX1" fmla="*/ 919723 w 2276381"/>
                  <a:gd name="connsiteY1" fmla="*/ 583810 h 1372414"/>
                  <a:gd name="connsiteX2" fmla="*/ 933869 w 2276381"/>
                  <a:gd name="connsiteY2" fmla="*/ 589464 h 1372414"/>
                  <a:gd name="connsiteX3" fmla="*/ 948016 w 2276381"/>
                  <a:gd name="connsiteY3" fmla="*/ 595117 h 1372414"/>
                  <a:gd name="connsiteX4" fmla="*/ 953674 w 2276381"/>
                  <a:gd name="connsiteY4" fmla="*/ 606423 h 1372414"/>
                  <a:gd name="connsiteX5" fmla="*/ 952260 w 2276381"/>
                  <a:gd name="connsiteY5" fmla="*/ 621969 h 1372414"/>
                  <a:gd name="connsiteX6" fmla="*/ 960748 w 2276381"/>
                  <a:gd name="connsiteY6" fmla="*/ 624795 h 1372414"/>
                  <a:gd name="connsiteX7" fmla="*/ 955089 w 2276381"/>
                  <a:gd name="connsiteY7" fmla="*/ 641754 h 1372414"/>
                  <a:gd name="connsiteX8" fmla="*/ 976309 w 2276381"/>
                  <a:gd name="connsiteY8" fmla="*/ 648821 h 1372414"/>
                  <a:gd name="connsiteX9" fmla="*/ 970650 w 2276381"/>
                  <a:gd name="connsiteY9" fmla="*/ 658714 h 1372414"/>
                  <a:gd name="connsiteX10" fmla="*/ 950845 w 2276381"/>
                  <a:gd name="connsiteY10" fmla="*/ 674260 h 1372414"/>
                  <a:gd name="connsiteX11" fmla="*/ 943772 w 2276381"/>
                  <a:gd name="connsiteY11" fmla="*/ 695459 h 1372414"/>
                  <a:gd name="connsiteX12" fmla="*/ 955089 w 2276381"/>
                  <a:gd name="connsiteY12" fmla="*/ 694045 h 1372414"/>
                  <a:gd name="connsiteX13" fmla="*/ 967821 w 2276381"/>
                  <a:gd name="connsiteY13" fmla="*/ 679913 h 1372414"/>
                  <a:gd name="connsiteX14" fmla="*/ 979138 w 2276381"/>
                  <a:gd name="connsiteY14" fmla="*/ 667193 h 1372414"/>
                  <a:gd name="connsiteX15" fmla="*/ 984797 w 2276381"/>
                  <a:gd name="connsiteY15" fmla="*/ 653061 h 1372414"/>
                  <a:gd name="connsiteX16" fmla="*/ 986212 w 2276381"/>
                  <a:gd name="connsiteY16" fmla="*/ 640341 h 1372414"/>
                  <a:gd name="connsiteX17" fmla="*/ 979138 w 2276381"/>
                  <a:gd name="connsiteY17" fmla="*/ 634688 h 1372414"/>
                  <a:gd name="connsiteX18" fmla="*/ 1646858 w 2276381"/>
                  <a:gd name="connsiteY18" fmla="*/ 637515 h 1372414"/>
                  <a:gd name="connsiteX19" fmla="*/ 1656760 w 2276381"/>
                  <a:gd name="connsiteY19" fmla="*/ 626209 h 1372414"/>
                  <a:gd name="connsiteX20" fmla="*/ 1658175 w 2276381"/>
                  <a:gd name="connsiteY20" fmla="*/ 638928 h 1372414"/>
                  <a:gd name="connsiteX21" fmla="*/ 1658175 w 2276381"/>
                  <a:gd name="connsiteY21" fmla="*/ 640341 h 1372414"/>
                  <a:gd name="connsiteX22" fmla="*/ 1673736 w 2276381"/>
                  <a:gd name="connsiteY22" fmla="*/ 648821 h 1372414"/>
                  <a:gd name="connsiteX23" fmla="*/ 1694956 w 2276381"/>
                  <a:gd name="connsiteY23" fmla="*/ 648821 h 1372414"/>
                  <a:gd name="connsiteX24" fmla="*/ 1716176 w 2276381"/>
                  <a:gd name="connsiteY24" fmla="*/ 660127 h 1372414"/>
                  <a:gd name="connsiteX25" fmla="*/ 1738811 w 2276381"/>
                  <a:gd name="connsiteY25" fmla="*/ 658714 h 1372414"/>
                  <a:gd name="connsiteX26" fmla="*/ 1762860 w 2276381"/>
                  <a:gd name="connsiteY26" fmla="*/ 665780 h 1372414"/>
                  <a:gd name="connsiteX27" fmla="*/ 1791153 w 2276381"/>
                  <a:gd name="connsiteY27" fmla="*/ 660127 h 1372414"/>
                  <a:gd name="connsiteX28" fmla="*/ 1799641 w 2276381"/>
                  <a:gd name="connsiteY28" fmla="*/ 654474 h 1372414"/>
                  <a:gd name="connsiteX29" fmla="*/ 1863301 w 2276381"/>
                  <a:gd name="connsiteY29" fmla="*/ 701112 h 1372414"/>
                  <a:gd name="connsiteX30" fmla="*/ 1861886 w 2276381"/>
                  <a:gd name="connsiteY30" fmla="*/ 708178 h 1372414"/>
                  <a:gd name="connsiteX31" fmla="*/ 1860471 w 2276381"/>
                  <a:gd name="connsiteY31" fmla="*/ 711005 h 1372414"/>
                  <a:gd name="connsiteX32" fmla="*/ 1873203 w 2276381"/>
                  <a:gd name="connsiteY32" fmla="*/ 712418 h 1372414"/>
                  <a:gd name="connsiteX33" fmla="*/ 1870374 w 2276381"/>
                  <a:gd name="connsiteY33" fmla="*/ 722311 h 1372414"/>
                  <a:gd name="connsiteX34" fmla="*/ 1870374 w 2276381"/>
                  <a:gd name="connsiteY34" fmla="*/ 726551 h 1372414"/>
                  <a:gd name="connsiteX35" fmla="*/ 1883106 w 2276381"/>
                  <a:gd name="connsiteY35" fmla="*/ 725137 h 1372414"/>
                  <a:gd name="connsiteX36" fmla="*/ 1880277 w 2276381"/>
                  <a:gd name="connsiteY36" fmla="*/ 729377 h 1372414"/>
                  <a:gd name="connsiteX37" fmla="*/ 1878862 w 2276381"/>
                  <a:gd name="connsiteY37" fmla="*/ 730790 h 1372414"/>
                  <a:gd name="connsiteX38" fmla="*/ 1897252 w 2276381"/>
                  <a:gd name="connsiteY38" fmla="*/ 747750 h 1372414"/>
                  <a:gd name="connsiteX39" fmla="*/ 1881691 w 2276381"/>
                  <a:gd name="connsiteY39" fmla="*/ 798627 h 1372414"/>
                  <a:gd name="connsiteX40" fmla="*/ 1856227 w 2276381"/>
                  <a:gd name="connsiteY40" fmla="*/ 829719 h 1372414"/>
                  <a:gd name="connsiteX41" fmla="*/ 1830763 w 2276381"/>
                  <a:gd name="connsiteY41" fmla="*/ 845265 h 1372414"/>
                  <a:gd name="connsiteX42" fmla="*/ 1856227 w 2276381"/>
                  <a:gd name="connsiteY42" fmla="*/ 857985 h 1372414"/>
                  <a:gd name="connsiteX43" fmla="*/ 1898667 w 2276381"/>
                  <a:gd name="connsiteY43" fmla="*/ 838199 h 1372414"/>
                  <a:gd name="connsiteX44" fmla="*/ 1962327 w 2276381"/>
                  <a:gd name="connsiteY44" fmla="*/ 822653 h 1372414"/>
                  <a:gd name="connsiteX45" fmla="*/ 1960912 w 2276381"/>
                  <a:gd name="connsiteY45" fmla="*/ 800041 h 1372414"/>
                  <a:gd name="connsiteX46" fmla="*/ 2018913 w 2276381"/>
                  <a:gd name="connsiteY46" fmla="*/ 801454 h 1372414"/>
                  <a:gd name="connsiteX47" fmla="*/ 2048621 w 2276381"/>
                  <a:gd name="connsiteY47" fmla="*/ 774602 h 1372414"/>
                  <a:gd name="connsiteX48" fmla="*/ 2081158 w 2276381"/>
                  <a:gd name="connsiteY48" fmla="*/ 757642 h 1372414"/>
                  <a:gd name="connsiteX49" fmla="*/ 2167452 w 2276381"/>
                  <a:gd name="connsiteY49" fmla="*/ 756229 h 1372414"/>
                  <a:gd name="connsiteX50" fmla="*/ 2187258 w 2276381"/>
                  <a:gd name="connsiteY50" fmla="*/ 744923 h 1372414"/>
                  <a:gd name="connsiteX51" fmla="*/ 2211307 w 2276381"/>
                  <a:gd name="connsiteY51" fmla="*/ 732204 h 1372414"/>
                  <a:gd name="connsiteX52" fmla="*/ 2221209 w 2276381"/>
                  <a:gd name="connsiteY52" fmla="*/ 708178 h 1372414"/>
                  <a:gd name="connsiteX53" fmla="*/ 2252332 w 2276381"/>
                  <a:gd name="connsiteY53" fmla="*/ 684153 h 1372414"/>
                  <a:gd name="connsiteX54" fmla="*/ 2253747 w 2276381"/>
                  <a:gd name="connsiteY54" fmla="*/ 688392 h 1372414"/>
                  <a:gd name="connsiteX55" fmla="*/ 2253747 w 2276381"/>
                  <a:gd name="connsiteY55" fmla="*/ 689806 h 1372414"/>
                  <a:gd name="connsiteX56" fmla="*/ 2274967 w 2276381"/>
                  <a:gd name="connsiteY56" fmla="*/ 692632 h 1372414"/>
                  <a:gd name="connsiteX57" fmla="*/ 2276381 w 2276381"/>
                  <a:gd name="connsiteY57" fmla="*/ 699698 h 1372414"/>
                  <a:gd name="connsiteX58" fmla="*/ 2259405 w 2276381"/>
                  <a:gd name="connsiteY58" fmla="*/ 739270 h 1372414"/>
                  <a:gd name="connsiteX59" fmla="*/ 2270723 w 2276381"/>
                  <a:gd name="connsiteY59" fmla="*/ 739270 h 1372414"/>
                  <a:gd name="connsiteX60" fmla="*/ 2263649 w 2276381"/>
                  <a:gd name="connsiteY60" fmla="*/ 751989 h 1372414"/>
                  <a:gd name="connsiteX61" fmla="*/ 2266479 w 2276381"/>
                  <a:gd name="connsiteY61" fmla="*/ 767535 h 1372414"/>
                  <a:gd name="connsiteX62" fmla="*/ 2265064 w 2276381"/>
                  <a:gd name="connsiteY62" fmla="*/ 767535 h 1372414"/>
                  <a:gd name="connsiteX63" fmla="*/ 2236771 w 2276381"/>
                  <a:gd name="connsiteY63" fmla="*/ 773188 h 1372414"/>
                  <a:gd name="connsiteX64" fmla="*/ 2222624 w 2276381"/>
                  <a:gd name="connsiteY64" fmla="*/ 781668 h 1372414"/>
                  <a:gd name="connsiteX65" fmla="*/ 2225453 w 2276381"/>
                  <a:gd name="connsiteY65" fmla="*/ 771775 h 1372414"/>
                  <a:gd name="connsiteX66" fmla="*/ 2219795 w 2276381"/>
                  <a:gd name="connsiteY66" fmla="*/ 774602 h 1372414"/>
                  <a:gd name="connsiteX67" fmla="*/ 2205648 w 2276381"/>
                  <a:gd name="connsiteY67" fmla="*/ 787321 h 1372414"/>
                  <a:gd name="connsiteX68" fmla="*/ 2197160 w 2276381"/>
                  <a:gd name="connsiteY68" fmla="*/ 784495 h 1372414"/>
                  <a:gd name="connsiteX69" fmla="*/ 2192916 w 2276381"/>
                  <a:gd name="connsiteY69" fmla="*/ 792974 h 1372414"/>
                  <a:gd name="connsiteX70" fmla="*/ 2185843 w 2276381"/>
                  <a:gd name="connsiteY70" fmla="*/ 791561 h 1372414"/>
                  <a:gd name="connsiteX71" fmla="*/ 2170282 w 2276381"/>
                  <a:gd name="connsiteY71" fmla="*/ 804280 h 1372414"/>
                  <a:gd name="connsiteX72" fmla="*/ 2158964 w 2276381"/>
                  <a:gd name="connsiteY72" fmla="*/ 824066 h 1372414"/>
                  <a:gd name="connsiteX73" fmla="*/ 2153306 w 2276381"/>
                  <a:gd name="connsiteY73" fmla="*/ 831132 h 1372414"/>
                  <a:gd name="connsiteX74" fmla="*/ 2149062 w 2276381"/>
                  <a:gd name="connsiteY74" fmla="*/ 838199 h 1372414"/>
                  <a:gd name="connsiteX75" fmla="*/ 2153306 w 2276381"/>
                  <a:gd name="connsiteY75" fmla="*/ 843852 h 1372414"/>
                  <a:gd name="connsiteX76" fmla="*/ 2157550 w 2276381"/>
                  <a:gd name="connsiteY76" fmla="*/ 853745 h 1372414"/>
                  <a:gd name="connsiteX77" fmla="*/ 2161794 w 2276381"/>
                  <a:gd name="connsiteY77" fmla="*/ 846678 h 1372414"/>
                  <a:gd name="connsiteX78" fmla="*/ 2167452 w 2276381"/>
                  <a:gd name="connsiteY78" fmla="*/ 842439 h 1372414"/>
                  <a:gd name="connsiteX79" fmla="*/ 2166038 w 2276381"/>
                  <a:gd name="connsiteY79" fmla="*/ 857985 h 1372414"/>
                  <a:gd name="connsiteX80" fmla="*/ 2154720 w 2276381"/>
                  <a:gd name="connsiteY80" fmla="*/ 860811 h 1372414"/>
                  <a:gd name="connsiteX81" fmla="*/ 2150476 w 2276381"/>
                  <a:gd name="connsiteY81" fmla="*/ 866464 h 1372414"/>
                  <a:gd name="connsiteX82" fmla="*/ 2137745 w 2276381"/>
                  <a:gd name="connsiteY82" fmla="*/ 866464 h 1372414"/>
                  <a:gd name="connsiteX83" fmla="*/ 2146233 w 2276381"/>
                  <a:gd name="connsiteY83" fmla="*/ 860811 h 1372414"/>
                  <a:gd name="connsiteX84" fmla="*/ 2141989 w 2276381"/>
                  <a:gd name="connsiteY84" fmla="*/ 859398 h 1372414"/>
                  <a:gd name="connsiteX85" fmla="*/ 2129257 w 2276381"/>
                  <a:gd name="connsiteY85" fmla="*/ 863638 h 1372414"/>
                  <a:gd name="connsiteX86" fmla="*/ 2122183 w 2276381"/>
                  <a:gd name="connsiteY86" fmla="*/ 866464 h 1372414"/>
                  <a:gd name="connsiteX87" fmla="*/ 2109451 w 2276381"/>
                  <a:gd name="connsiteY87" fmla="*/ 867877 h 1372414"/>
                  <a:gd name="connsiteX88" fmla="*/ 2089646 w 2276381"/>
                  <a:gd name="connsiteY88" fmla="*/ 870704 h 1372414"/>
                  <a:gd name="connsiteX89" fmla="*/ 2071256 w 2276381"/>
                  <a:gd name="connsiteY89" fmla="*/ 874944 h 1372414"/>
                  <a:gd name="connsiteX90" fmla="*/ 2075500 w 2276381"/>
                  <a:gd name="connsiteY90" fmla="*/ 879184 h 1372414"/>
                  <a:gd name="connsiteX91" fmla="*/ 2093890 w 2276381"/>
                  <a:gd name="connsiteY91" fmla="*/ 874944 h 1372414"/>
                  <a:gd name="connsiteX92" fmla="*/ 2103793 w 2276381"/>
                  <a:gd name="connsiteY92" fmla="*/ 873530 h 1372414"/>
                  <a:gd name="connsiteX93" fmla="*/ 2108037 w 2276381"/>
                  <a:gd name="connsiteY93" fmla="*/ 877770 h 1372414"/>
                  <a:gd name="connsiteX94" fmla="*/ 2091061 w 2276381"/>
                  <a:gd name="connsiteY94" fmla="*/ 884837 h 1372414"/>
                  <a:gd name="connsiteX95" fmla="*/ 2075500 w 2276381"/>
                  <a:gd name="connsiteY95" fmla="*/ 884837 h 1372414"/>
                  <a:gd name="connsiteX96" fmla="*/ 2058524 w 2276381"/>
                  <a:gd name="connsiteY96" fmla="*/ 889076 h 1372414"/>
                  <a:gd name="connsiteX97" fmla="*/ 2055694 w 2276381"/>
                  <a:gd name="connsiteY97" fmla="*/ 882010 h 1372414"/>
                  <a:gd name="connsiteX98" fmla="*/ 2048621 w 2276381"/>
                  <a:gd name="connsiteY98" fmla="*/ 891903 h 1372414"/>
                  <a:gd name="connsiteX99" fmla="*/ 2048621 w 2276381"/>
                  <a:gd name="connsiteY99" fmla="*/ 897556 h 1372414"/>
                  <a:gd name="connsiteX100" fmla="*/ 2045792 w 2276381"/>
                  <a:gd name="connsiteY100" fmla="*/ 908862 h 1372414"/>
                  <a:gd name="connsiteX101" fmla="*/ 2031645 w 2276381"/>
                  <a:gd name="connsiteY101" fmla="*/ 917342 h 1372414"/>
                  <a:gd name="connsiteX102" fmla="*/ 2028816 w 2276381"/>
                  <a:gd name="connsiteY102" fmla="*/ 928648 h 1372414"/>
                  <a:gd name="connsiteX103" fmla="*/ 2010425 w 2276381"/>
                  <a:gd name="connsiteY103" fmla="*/ 944194 h 1372414"/>
                  <a:gd name="connsiteX104" fmla="*/ 2013255 w 2276381"/>
                  <a:gd name="connsiteY104" fmla="*/ 931474 h 1372414"/>
                  <a:gd name="connsiteX105" fmla="*/ 2006181 w 2276381"/>
                  <a:gd name="connsiteY105" fmla="*/ 928648 h 1372414"/>
                  <a:gd name="connsiteX106" fmla="*/ 2001937 w 2276381"/>
                  <a:gd name="connsiteY106" fmla="*/ 921582 h 1372414"/>
                  <a:gd name="connsiteX107" fmla="*/ 2001937 w 2276381"/>
                  <a:gd name="connsiteY107" fmla="*/ 934301 h 1372414"/>
                  <a:gd name="connsiteX108" fmla="*/ 2001937 w 2276381"/>
                  <a:gd name="connsiteY108" fmla="*/ 955500 h 1372414"/>
                  <a:gd name="connsiteX109" fmla="*/ 1987791 w 2276381"/>
                  <a:gd name="connsiteY109" fmla="*/ 975286 h 1372414"/>
                  <a:gd name="connsiteX110" fmla="*/ 1975059 w 2276381"/>
                  <a:gd name="connsiteY110" fmla="*/ 992245 h 1372414"/>
                  <a:gd name="connsiteX111" fmla="*/ 1965156 w 2276381"/>
                  <a:gd name="connsiteY111" fmla="*/ 996485 h 1372414"/>
                  <a:gd name="connsiteX112" fmla="*/ 1970815 w 2276381"/>
                  <a:gd name="connsiteY112" fmla="*/ 983765 h 1372414"/>
                  <a:gd name="connsiteX113" fmla="*/ 1979303 w 2276381"/>
                  <a:gd name="connsiteY113" fmla="*/ 972459 h 1372414"/>
                  <a:gd name="connsiteX114" fmla="*/ 1977888 w 2276381"/>
                  <a:gd name="connsiteY114" fmla="*/ 966806 h 1372414"/>
                  <a:gd name="connsiteX115" fmla="*/ 1973644 w 2276381"/>
                  <a:gd name="connsiteY115" fmla="*/ 966806 h 1372414"/>
                  <a:gd name="connsiteX116" fmla="*/ 1975059 w 2276381"/>
                  <a:gd name="connsiteY116" fmla="*/ 955500 h 1372414"/>
                  <a:gd name="connsiteX117" fmla="*/ 1979303 w 2276381"/>
                  <a:gd name="connsiteY117" fmla="*/ 944194 h 1372414"/>
                  <a:gd name="connsiteX118" fmla="*/ 1983547 w 2276381"/>
                  <a:gd name="connsiteY118" fmla="*/ 932888 h 1372414"/>
                  <a:gd name="connsiteX119" fmla="*/ 1992035 w 2276381"/>
                  <a:gd name="connsiteY119" fmla="*/ 921582 h 1372414"/>
                  <a:gd name="connsiteX120" fmla="*/ 1987791 w 2276381"/>
                  <a:gd name="connsiteY120" fmla="*/ 922995 h 1372414"/>
                  <a:gd name="connsiteX121" fmla="*/ 1979303 w 2276381"/>
                  <a:gd name="connsiteY121" fmla="*/ 927235 h 1372414"/>
                  <a:gd name="connsiteX122" fmla="*/ 1972229 w 2276381"/>
                  <a:gd name="connsiteY122" fmla="*/ 938541 h 1372414"/>
                  <a:gd name="connsiteX123" fmla="*/ 1967985 w 2276381"/>
                  <a:gd name="connsiteY123" fmla="*/ 951260 h 1372414"/>
                  <a:gd name="connsiteX124" fmla="*/ 1966571 w 2276381"/>
                  <a:gd name="connsiteY124" fmla="*/ 963980 h 1372414"/>
                  <a:gd name="connsiteX125" fmla="*/ 1965156 w 2276381"/>
                  <a:gd name="connsiteY125" fmla="*/ 976699 h 1372414"/>
                  <a:gd name="connsiteX126" fmla="*/ 1958083 w 2276381"/>
                  <a:gd name="connsiteY126" fmla="*/ 979526 h 1372414"/>
                  <a:gd name="connsiteX127" fmla="*/ 1960912 w 2276381"/>
                  <a:gd name="connsiteY127" fmla="*/ 989418 h 1372414"/>
                  <a:gd name="connsiteX128" fmla="*/ 1956668 w 2276381"/>
                  <a:gd name="connsiteY128" fmla="*/ 993658 h 1372414"/>
                  <a:gd name="connsiteX129" fmla="*/ 1962327 w 2276381"/>
                  <a:gd name="connsiteY129" fmla="*/ 999311 h 1372414"/>
                  <a:gd name="connsiteX130" fmla="*/ 1963741 w 2276381"/>
                  <a:gd name="connsiteY130" fmla="*/ 1021924 h 1372414"/>
                  <a:gd name="connsiteX131" fmla="*/ 1966571 w 2276381"/>
                  <a:gd name="connsiteY131" fmla="*/ 1041709 h 1372414"/>
                  <a:gd name="connsiteX132" fmla="*/ 1952424 w 2276381"/>
                  <a:gd name="connsiteY132" fmla="*/ 1055842 h 1372414"/>
                  <a:gd name="connsiteX133" fmla="*/ 1939692 w 2276381"/>
                  <a:gd name="connsiteY133" fmla="*/ 1062908 h 1372414"/>
                  <a:gd name="connsiteX134" fmla="*/ 1924131 w 2276381"/>
                  <a:gd name="connsiteY134" fmla="*/ 1071388 h 1372414"/>
                  <a:gd name="connsiteX135" fmla="*/ 1905740 w 2276381"/>
                  <a:gd name="connsiteY135" fmla="*/ 1078454 h 1372414"/>
                  <a:gd name="connsiteX136" fmla="*/ 1887350 w 2276381"/>
                  <a:gd name="connsiteY136" fmla="*/ 1092587 h 1372414"/>
                  <a:gd name="connsiteX137" fmla="*/ 1878862 w 2276381"/>
                  <a:gd name="connsiteY137" fmla="*/ 1095414 h 1372414"/>
                  <a:gd name="connsiteX138" fmla="*/ 1859057 w 2276381"/>
                  <a:gd name="connsiteY138" fmla="*/ 1103893 h 1372414"/>
                  <a:gd name="connsiteX139" fmla="*/ 1842081 w 2276381"/>
                  <a:gd name="connsiteY139" fmla="*/ 1126505 h 1372414"/>
                  <a:gd name="connsiteX140" fmla="*/ 1827934 w 2276381"/>
                  <a:gd name="connsiteY140" fmla="*/ 1127919 h 1372414"/>
                  <a:gd name="connsiteX141" fmla="*/ 1825105 w 2276381"/>
                  <a:gd name="connsiteY141" fmla="*/ 1136398 h 1372414"/>
                  <a:gd name="connsiteX142" fmla="*/ 1808129 w 2276381"/>
                  <a:gd name="connsiteY142" fmla="*/ 1140638 h 1372414"/>
                  <a:gd name="connsiteX143" fmla="*/ 1806714 w 2276381"/>
                  <a:gd name="connsiteY143" fmla="*/ 1146291 h 1372414"/>
                  <a:gd name="connsiteX144" fmla="*/ 1798226 w 2276381"/>
                  <a:gd name="connsiteY144" fmla="*/ 1142051 h 1372414"/>
                  <a:gd name="connsiteX145" fmla="*/ 1796812 w 2276381"/>
                  <a:gd name="connsiteY145" fmla="*/ 1153358 h 1372414"/>
                  <a:gd name="connsiteX146" fmla="*/ 1784080 w 2276381"/>
                  <a:gd name="connsiteY146" fmla="*/ 1163250 h 1372414"/>
                  <a:gd name="connsiteX147" fmla="*/ 1778421 w 2276381"/>
                  <a:gd name="connsiteY147" fmla="*/ 1177383 h 1372414"/>
                  <a:gd name="connsiteX148" fmla="*/ 1772762 w 2276381"/>
                  <a:gd name="connsiteY148" fmla="*/ 1183036 h 1372414"/>
                  <a:gd name="connsiteX149" fmla="*/ 1764274 w 2276381"/>
                  <a:gd name="connsiteY149" fmla="*/ 1202822 h 1372414"/>
                  <a:gd name="connsiteX150" fmla="*/ 1768518 w 2276381"/>
                  <a:gd name="connsiteY150" fmla="*/ 1232501 h 1372414"/>
                  <a:gd name="connsiteX151" fmla="*/ 1777006 w 2276381"/>
                  <a:gd name="connsiteY151" fmla="*/ 1263593 h 1372414"/>
                  <a:gd name="connsiteX152" fmla="*/ 1772762 w 2276381"/>
                  <a:gd name="connsiteY152" fmla="*/ 1269246 h 1372414"/>
                  <a:gd name="connsiteX153" fmla="*/ 1775592 w 2276381"/>
                  <a:gd name="connsiteY153" fmla="*/ 1287618 h 1372414"/>
                  <a:gd name="connsiteX154" fmla="*/ 1778421 w 2276381"/>
                  <a:gd name="connsiteY154" fmla="*/ 1311644 h 1372414"/>
                  <a:gd name="connsiteX155" fmla="*/ 1771348 w 2276381"/>
                  <a:gd name="connsiteY155" fmla="*/ 1342736 h 1372414"/>
                  <a:gd name="connsiteX156" fmla="*/ 1762860 w 2276381"/>
                  <a:gd name="connsiteY156" fmla="*/ 1361108 h 1372414"/>
                  <a:gd name="connsiteX157" fmla="*/ 1754372 w 2276381"/>
                  <a:gd name="connsiteY157" fmla="*/ 1372414 h 1372414"/>
                  <a:gd name="connsiteX158" fmla="*/ 1755786 w 2276381"/>
                  <a:gd name="connsiteY158" fmla="*/ 1366761 h 1372414"/>
                  <a:gd name="connsiteX159" fmla="*/ 1748713 w 2276381"/>
                  <a:gd name="connsiteY159" fmla="*/ 1366761 h 1372414"/>
                  <a:gd name="connsiteX160" fmla="*/ 1738811 w 2276381"/>
                  <a:gd name="connsiteY160" fmla="*/ 1368174 h 1372414"/>
                  <a:gd name="connsiteX161" fmla="*/ 1740225 w 2276381"/>
                  <a:gd name="connsiteY161" fmla="*/ 1356868 h 1372414"/>
                  <a:gd name="connsiteX162" fmla="*/ 1728908 w 2276381"/>
                  <a:gd name="connsiteY162" fmla="*/ 1342736 h 1372414"/>
                  <a:gd name="connsiteX163" fmla="*/ 1727493 w 2276381"/>
                  <a:gd name="connsiteY163" fmla="*/ 1327190 h 1372414"/>
                  <a:gd name="connsiteX164" fmla="*/ 1720420 w 2276381"/>
                  <a:gd name="connsiteY164" fmla="*/ 1328603 h 1372414"/>
                  <a:gd name="connsiteX165" fmla="*/ 1727493 w 2276381"/>
                  <a:gd name="connsiteY165" fmla="*/ 1314470 h 1372414"/>
                  <a:gd name="connsiteX166" fmla="*/ 1717591 w 2276381"/>
                  <a:gd name="connsiteY166" fmla="*/ 1317297 h 1372414"/>
                  <a:gd name="connsiteX167" fmla="*/ 1711932 w 2276381"/>
                  <a:gd name="connsiteY167" fmla="*/ 1297511 h 1372414"/>
                  <a:gd name="connsiteX168" fmla="*/ 1721835 w 2276381"/>
                  <a:gd name="connsiteY168" fmla="*/ 1284792 h 1372414"/>
                  <a:gd name="connsiteX169" fmla="*/ 1710517 w 2276381"/>
                  <a:gd name="connsiteY169" fmla="*/ 1287618 h 1372414"/>
                  <a:gd name="connsiteX170" fmla="*/ 1714761 w 2276381"/>
                  <a:gd name="connsiteY170" fmla="*/ 1274899 h 1372414"/>
                  <a:gd name="connsiteX171" fmla="*/ 1721835 w 2276381"/>
                  <a:gd name="connsiteY171" fmla="*/ 1252286 h 1372414"/>
                  <a:gd name="connsiteX172" fmla="*/ 1710517 w 2276381"/>
                  <a:gd name="connsiteY172" fmla="*/ 1236740 h 1372414"/>
                  <a:gd name="connsiteX173" fmla="*/ 1696371 w 2276381"/>
                  <a:gd name="connsiteY173" fmla="*/ 1214128 h 1372414"/>
                  <a:gd name="connsiteX174" fmla="*/ 1679395 w 2276381"/>
                  <a:gd name="connsiteY174" fmla="*/ 1221194 h 1372414"/>
                  <a:gd name="connsiteX175" fmla="*/ 1666663 w 2276381"/>
                  <a:gd name="connsiteY175" fmla="*/ 1229674 h 1372414"/>
                  <a:gd name="connsiteX176" fmla="*/ 1656760 w 2276381"/>
                  <a:gd name="connsiteY176" fmla="*/ 1226848 h 1372414"/>
                  <a:gd name="connsiteX177" fmla="*/ 1655346 w 2276381"/>
                  <a:gd name="connsiteY177" fmla="*/ 1216955 h 1372414"/>
                  <a:gd name="connsiteX178" fmla="*/ 1645443 w 2276381"/>
                  <a:gd name="connsiteY178" fmla="*/ 1207062 h 1372414"/>
                  <a:gd name="connsiteX179" fmla="*/ 1634126 w 2276381"/>
                  <a:gd name="connsiteY179" fmla="*/ 1204235 h 1372414"/>
                  <a:gd name="connsiteX180" fmla="*/ 1619979 w 2276381"/>
                  <a:gd name="connsiteY180" fmla="*/ 1204235 h 1372414"/>
                  <a:gd name="connsiteX181" fmla="*/ 1608662 w 2276381"/>
                  <a:gd name="connsiteY181" fmla="*/ 1208475 h 1372414"/>
                  <a:gd name="connsiteX182" fmla="*/ 1595930 w 2276381"/>
                  <a:gd name="connsiteY182" fmla="*/ 1209888 h 1372414"/>
                  <a:gd name="connsiteX183" fmla="*/ 1593101 w 2276381"/>
                  <a:gd name="connsiteY183" fmla="*/ 1197169 h 1372414"/>
                  <a:gd name="connsiteX184" fmla="*/ 1586027 w 2276381"/>
                  <a:gd name="connsiteY184" fmla="*/ 1208475 h 1372414"/>
                  <a:gd name="connsiteX185" fmla="*/ 1581783 w 2276381"/>
                  <a:gd name="connsiteY185" fmla="*/ 1207062 h 1372414"/>
                  <a:gd name="connsiteX186" fmla="*/ 1569051 w 2276381"/>
                  <a:gd name="connsiteY186" fmla="*/ 1207062 h 1372414"/>
                  <a:gd name="connsiteX187" fmla="*/ 1557734 w 2276381"/>
                  <a:gd name="connsiteY187" fmla="*/ 1209888 h 1372414"/>
                  <a:gd name="connsiteX188" fmla="*/ 1543588 w 2276381"/>
                  <a:gd name="connsiteY188" fmla="*/ 1212715 h 1372414"/>
                  <a:gd name="connsiteX189" fmla="*/ 1535100 w 2276381"/>
                  <a:gd name="connsiteY189" fmla="*/ 1207062 h 1372414"/>
                  <a:gd name="connsiteX190" fmla="*/ 1528026 w 2276381"/>
                  <a:gd name="connsiteY190" fmla="*/ 1212715 h 1372414"/>
                  <a:gd name="connsiteX191" fmla="*/ 1537929 w 2276381"/>
                  <a:gd name="connsiteY191" fmla="*/ 1218368 h 1372414"/>
                  <a:gd name="connsiteX192" fmla="*/ 1552076 w 2276381"/>
                  <a:gd name="connsiteY192" fmla="*/ 1218368 h 1372414"/>
                  <a:gd name="connsiteX193" fmla="*/ 1546417 w 2276381"/>
                  <a:gd name="connsiteY193" fmla="*/ 1224021 h 1372414"/>
                  <a:gd name="connsiteX194" fmla="*/ 1546417 w 2276381"/>
                  <a:gd name="connsiteY194" fmla="*/ 1233914 h 1372414"/>
                  <a:gd name="connsiteX195" fmla="*/ 1556320 w 2276381"/>
                  <a:gd name="connsiteY195" fmla="*/ 1245220 h 1372414"/>
                  <a:gd name="connsiteX196" fmla="*/ 1543588 w 2276381"/>
                  <a:gd name="connsiteY196" fmla="*/ 1248047 h 1372414"/>
                  <a:gd name="connsiteX197" fmla="*/ 1539344 w 2276381"/>
                  <a:gd name="connsiteY197" fmla="*/ 1239567 h 1372414"/>
                  <a:gd name="connsiteX198" fmla="*/ 1532270 w 2276381"/>
                  <a:gd name="connsiteY198" fmla="*/ 1235327 h 1372414"/>
                  <a:gd name="connsiteX199" fmla="*/ 1528026 w 2276381"/>
                  <a:gd name="connsiteY199" fmla="*/ 1248047 h 1372414"/>
                  <a:gd name="connsiteX200" fmla="*/ 1519538 w 2276381"/>
                  <a:gd name="connsiteY200" fmla="*/ 1239567 h 1372414"/>
                  <a:gd name="connsiteX201" fmla="*/ 1513880 w 2276381"/>
                  <a:gd name="connsiteY201" fmla="*/ 1242393 h 1372414"/>
                  <a:gd name="connsiteX202" fmla="*/ 1501148 w 2276381"/>
                  <a:gd name="connsiteY202" fmla="*/ 1240980 h 1372414"/>
                  <a:gd name="connsiteX203" fmla="*/ 1499733 w 2276381"/>
                  <a:gd name="connsiteY203" fmla="*/ 1231087 h 1372414"/>
                  <a:gd name="connsiteX204" fmla="*/ 1489831 w 2276381"/>
                  <a:gd name="connsiteY204" fmla="*/ 1225434 h 1372414"/>
                  <a:gd name="connsiteX205" fmla="*/ 1481343 w 2276381"/>
                  <a:gd name="connsiteY205" fmla="*/ 1229674 h 1372414"/>
                  <a:gd name="connsiteX206" fmla="*/ 1471440 w 2276381"/>
                  <a:gd name="connsiteY206" fmla="*/ 1232501 h 1372414"/>
                  <a:gd name="connsiteX207" fmla="*/ 1461537 w 2276381"/>
                  <a:gd name="connsiteY207" fmla="*/ 1229674 h 1372414"/>
                  <a:gd name="connsiteX208" fmla="*/ 1451635 w 2276381"/>
                  <a:gd name="connsiteY208" fmla="*/ 1222608 h 1372414"/>
                  <a:gd name="connsiteX209" fmla="*/ 1441732 w 2276381"/>
                  <a:gd name="connsiteY209" fmla="*/ 1225434 h 1372414"/>
                  <a:gd name="connsiteX210" fmla="*/ 1436073 w 2276381"/>
                  <a:gd name="connsiteY210" fmla="*/ 1222608 h 1372414"/>
                  <a:gd name="connsiteX211" fmla="*/ 1421927 w 2276381"/>
                  <a:gd name="connsiteY211" fmla="*/ 1228261 h 1372414"/>
                  <a:gd name="connsiteX212" fmla="*/ 1403536 w 2276381"/>
                  <a:gd name="connsiteY212" fmla="*/ 1239567 h 1372414"/>
                  <a:gd name="connsiteX213" fmla="*/ 1385146 w 2276381"/>
                  <a:gd name="connsiteY213" fmla="*/ 1253700 h 1372414"/>
                  <a:gd name="connsiteX214" fmla="*/ 1368170 w 2276381"/>
                  <a:gd name="connsiteY214" fmla="*/ 1260766 h 1372414"/>
                  <a:gd name="connsiteX215" fmla="*/ 1363926 w 2276381"/>
                  <a:gd name="connsiteY215" fmla="*/ 1259353 h 1372414"/>
                  <a:gd name="connsiteX216" fmla="*/ 1354023 w 2276381"/>
                  <a:gd name="connsiteY216" fmla="*/ 1266419 h 1372414"/>
                  <a:gd name="connsiteX217" fmla="*/ 1344121 w 2276381"/>
                  <a:gd name="connsiteY217" fmla="*/ 1274899 h 1372414"/>
                  <a:gd name="connsiteX218" fmla="*/ 1331389 w 2276381"/>
                  <a:gd name="connsiteY218" fmla="*/ 1289031 h 1372414"/>
                  <a:gd name="connsiteX219" fmla="*/ 1321486 w 2276381"/>
                  <a:gd name="connsiteY219" fmla="*/ 1297511 h 1372414"/>
                  <a:gd name="connsiteX220" fmla="*/ 1318657 w 2276381"/>
                  <a:gd name="connsiteY220" fmla="*/ 1317297 h 1372414"/>
                  <a:gd name="connsiteX221" fmla="*/ 1318657 w 2276381"/>
                  <a:gd name="connsiteY221" fmla="*/ 1342736 h 1372414"/>
                  <a:gd name="connsiteX222" fmla="*/ 1276217 w 2276381"/>
                  <a:gd name="connsiteY222" fmla="*/ 1328603 h 1372414"/>
                  <a:gd name="connsiteX223" fmla="*/ 1266314 w 2276381"/>
                  <a:gd name="connsiteY223" fmla="*/ 1313057 h 1372414"/>
                  <a:gd name="connsiteX224" fmla="*/ 1271973 w 2276381"/>
                  <a:gd name="connsiteY224" fmla="*/ 1294684 h 1372414"/>
                  <a:gd name="connsiteX225" fmla="*/ 1257826 w 2276381"/>
                  <a:gd name="connsiteY225" fmla="*/ 1276312 h 1372414"/>
                  <a:gd name="connsiteX226" fmla="*/ 1252168 w 2276381"/>
                  <a:gd name="connsiteY226" fmla="*/ 1245220 h 1372414"/>
                  <a:gd name="connsiteX227" fmla="*/ 1238021 w 2276381"/>
                  <a:gd name="connsiteY227" fmla="*/ 1221194 h 1372414"/>
                  <a:gd name="connsiteX228" fmla="*/ 1199825 w 2276381"/>
                  <a:gd name="connsiteY228" fmla="*/ 1225434 h 1372414"/>
                  <a:gd name="connsiteX229" fmla="*/ 1180020 w 2276381"/>
                  <a:gd name="connsiteY229" fmla="*/ 1243807 h 1372414"/>
                  <a:gd name="connsiteX230" fmla="*/ 1160215 w 2276381"/>
                  <a:gd name="connsiteY230" fmla="*/ 1233914 h 1372414"/>
                  <a:gd name="connsiteX231" fmla="*/ 1155971 w 2276381"/>
                  <a:gd name="connsiteY231" fmla="*/ 1194342 h 1372414"/>
                  <a:gd name="connsiteX232" fmla="*/ 1141824 w 2276381"/>
                  <a:gd name="connsiteY232" fmla="*/ 1184449 h 1372414"/>
                  <a:gd name="connsiteX233" fmla="*/ 1126263 w 2276381"/>
                  <a:gd name="connsiteY233" fmla="*/ 1164664 h 1372414"/>
                  <a:gd name="connsiteX234" fmla="*/ 1079579 w 2276381"/>
                  <a:gd name="connsiteY234" fmla="*/ 1160424 h 1372414"/>
                  <a:gd name="connsiteX235" fmla="*/ 1072506 w 2276381"/>
                  <a:gd name="connsiteY235" fmla="*/ 1173143 h 1372414"/>
                  <a:gd name="connsiteX236" fmla="*/ 996114 w 2276381"/>
                  <a:gd name="connsiteY236" fmla="*/ 1175970 h 1372414"/>
                  <a:gd name="connsiteX237" fmla="*/ 921137 w 2276381"/>
                  <a:gd name="connsiteY237" fmla="*/ 1134985 h 1372414"/>
                  <a:gd name="connsiteX238" fmla="*/ 854648 w 2276381"/>
                  <a:gd name="connsiteY238" fmla="*/ 1140638 h 1372414"/>
                  <a:gd name="connsiteX239" fmla="*/ 854648 w 2276381"/>
                  <a:gd name="connsiteY239" fmla="*/ 1137812 h 1372414"/>
                  <a:gd name="connsiteX240" fmla="*/ 853234 w 2276381"/>
                  <a:gd name="connsiteY240" fmla="*/ 1112373 h 1372414"/>
                  <a:gd name="connsiteX241" fmla="*/ 841916 w 2276381"/>
                  <a:gd name="connsiteY241" fmla="*/ 1102480 h 1372414"/>
                  <a:gd name="connsiteX242" fmla="*/ 827770 w 2276381"/>
                  <a:gd name="connsiteY242" fmla="*/ 1099653 h 1372414"/>
                  <a:gd name="connsiteX243" fmla="*/ 823526 w 2276381"/>
                  <a:gd name="connsiteY243" fmla="*/ 1092587 h 1372414"/>
                  <a:gd name="connsiteX244" fmla="*/ 806550 w 2276381"/>
                  <a:gd name="connsiteY244" fmla="*/ 1082694 h 1372414"/>
                  <a:gd name="connsiteX245" fmla="*/ 790989 w 2276381"/>
                  <a:gd name="connsiteY245" fmla="*/ 1069975 h 1372414"/>
                  <a:gd name="connsiteX246" fmla="*/ 792403 w 2276381"/>
                  <a:gd name="connsiteY246" fmla="*/ 1047362 h 1372414"/>
                  <a:gd name="connsiteX247" fmla="*/ 782501 w 2276381"/>
                  <a:gd name="connsiteY247" fmla="*/ 1023337 h 1372414"/>
                  <a:gd name="connsiteX248" fmla="*/ 790989 w 2276381"/>
                  <a:gd name="connsiteY248" fmla="*/ 1006378 h 1372414"/>
                  <a:gd name="connsiteX249" fmla="*/ 781086 w 2276381"/>
                  <a:gd name="connsiteY249" fmla="*/ 999311 h 1372414"/>
                  <a:gd name="connsiteX250" fmla="*/ 789574 w 2276381"/>
                  <a:gd name="connsiteY250" fmla="*/ 980939 h 1372414"/>
                  <a:gd name="connsiteX251" fmla="*/ 781086 w 2276381"/>
                  <a:gd name="connsiteY251" fmla="*/ 972459 h 1372414"/>
                  <a:gd name="connsiteX252" fmla="*/ 781086 w 2276381"/>
                  <a:gd name="connsiteY252" fmla="*/ 954087 h 1372414"/>
                  <a:gd name="connsiteX253" fmla="*/ 781086 w 2276381"/>
                  <a:gd name="connsiteY253" fmla="*/ 925821 h 1372414"/>
                  <a:gd name="connsiteX254" fmla="*/ 782501 w 2276381"/>
                  <a:gd name="connsiteY254" fmla="*/ 901796 h 1372414"/>
                  <a:gd name="connsiteX255" fmla="*/ 798062 w 2276381"/>
                  <a:gd name="connsiteY255" fmla="*/ 877770 h 1372414"/>
                  <a:gd name="connsiteX256" fmla="*/ 815038 w 2276381"/>
                  <a:gd name="connsiteY256" fmla="*/ 839612 h 1372414"/>
                  <a:gd name="connsiteX257" fmla="*/ 836258 w 2276381"/>
                  <a:gd name="connsiteY257" fmla="*/ 807107 h 1372414"/>
                  <a:gd name="connsiteX258" fmla="*/ 868795 w 2276381"/>
                  <a:gd name="connsiteY258" fmla="*/ 764709 h 1372414"/>
                  <a:gd name="connsiteX259" fmla="*/ 919723 w 2276381"/>
                  <a:gd name="connsiteY259" fmla="*/ 688392 h 1372414"/>
                  <a:gd name="connsiteX260" fmla="*/ 928211 w 2276381"/>
                  <a:gd name="connsiteY260" fmla="*/ 658714 h 1372414"/>
                  <a:gd name="connsiteX261" fmla="*/ 935284 w 2276381"/>
                  <a:gd name="connsiteY261" fmla="*/ 648821 h 1372414"/>
                  <a:gd name="connsiteX262" fmla="*/ 928211 w 2276381"/>
                  <a:gd name="connsiteY262" fmla="*/ 641754 h 1372414"/>
                  <a:gd name="connsiteX263" fmla="*/ 931040 w 2276381"/>
                  <a:gd name="connsiteY263" fmla="*/ 634688 h 1372414"/>
                  <a:gd name="connsiteX264" fmla="*/ 921137 w 2276381"/>
                  <a:gd name="connsiteY264" fmla="*/ 634688 h 1372414"/>
                  <a:gd name="connsiteX265" fmla="*/ 921137 w 2276381"/>
                  <a:gd name="connsiteY265" fmla="*/ 627622 h 1372414"/>
                  <a:gd name="connsiteX266" fmla="*/ 911235 w 2276381"/>
                  <a:gd name="connsiteY266" fmla="*/ 626209 h 1372414"/>
                  <a:gd name="connsiteX267" fmla="*/ 905576 w 2276381"/>
                  <a:gd name="connsiteY267" fmla="*/ 606423 h 1372414"/>
                  <a:gd name="connsiteX268" fmla="*/ 894259 w 2276381"/>
                  <a:gd name="connsiteY268" fmla="*/ 593703 h 1372414"/>
                  <a:gd name="connsiteX269" fmla="*/ 901332 w 2276381"/>
                  <a:gd name="connsiteY269" fmla="*/ 576744 h 1372414"/>
                  <a:gd name="connsiteX270" fmla="*/ 936903 w 2276381"/>
                  <a:gd name="connsiteY270" fmla="*/ 536406 h 1372414"/>
                  <a:gd name="connsiteX271" fmla="*/ 934548 w 2276381"/>
                  <a:gd name="connsiteY271" fmla="*/ 543468 h 1372414"/>
                  <a:gd name="connsiteX272" fmla="*/ 934548 w 2276381"/>
                  <a:gd name="connsiteY272" fmla="*/ 538760 h 1372414"/>
                  <a:gd name="connsiteX273" fmla="*/ 92671 w 2276381"/>
                  <a:gd name="connsiteY273" fmla="*/ 482582 h 1372414"/>
                  <a:gd name="connsiteX274" fmla="*/ 94096 w 2276381"/>
                  <a:gd name="connsiteY274" fmla="*/ 486656 h 1372414"/>
                  <a:gd name="connsiteX275" fmla="*/ 99799 w 2276381"/>
                  <a:gd name="connsiteY275" fmla="*/ 485298 h 1372414"/>
                  <a:gd name="connsiteX276" fmla="*/ 101225 w 2276381"/>
                  <a:gd name="connsiteY276" fmla="*/ 489372 h 1372414"/>
                  <a:gd name="connsiteX277" fmla="*/ 95522 w 2276381"/>
                  <a:gd name="connsiteY277" fmla="*/ 493447 h 1372414"/>
                  <a:gd name="connsiteX278" fmla="*/ 89819 w 2276381"/>
                  <a:gd name="connsiteY278" fmla="*/ 490731 h 1372414"/>
                  <a:gd name="connsiteX279" fmla="*/ 82691 w 2276381"/>
                  <a:gd name="connsiteY279" fmla="*/ 498879 h 1372414"/>
                  <a:gd name="connsiteX280" fmla="*/ 68434 w 2276381"/>
                  <a:gd name="connsiteY280" fmla="*/ 502954 h 1372414"/>
                  <a:gd name="connsiteX281" fmla="*/ 58454 w 2276381"/>
                  <a:gd name="connsiteY281" fmla="*/ 504312 h 1372414"/>
                  <a:gd name="connsiteX282" fmla="*/ 42771 w 2276381"/>
                  <a:gd name="connsiteY282" fmla="*/ 507028 h 1372414"/>
                  <a:gd name="connsiteX283" fmla="*/ 39920 w 2276381"/>
                  <a:gd name="connsiteY283" fmla="*/ 504312 h 1372414"/>
                  <a:gd name="connsiteX284" fmla="*/ 31365 w 2276381"/>
                  <a:gd name="connsiteY284" fmla="*/ 508386 h 1372414"/>
                  <a:gd name="connsiteX285" fmla="*/ 18534 w 2276381"/>
                  <a:gd name="connsiteY285" fmla="*/ 515177 h 1372414"/>
                  <a:gd name="connsiteX286" fmla="*/ 0 w 2276381"/>
                  <a:gd name="connsiteY286" fmla="*/ 517893 h 1372414"/>
                  <a:gd name="connsiteX287" fmla="*/ 17108 w 2276381"/>
                  <a:gd name="connsiteY287" fmla="*/ 508386 h 1372414"/>
                  <a:gd name="connsiteX288" fmla="*/ 24237 w 2276381"/>
                  <a:gd name="connsiteY288" fmla="*/ 509744 h 1372414"/>
                  <a:gd name="connsiteX289" fmla="*/ 29940 w 2276381"/>
                  <a:gd name="connsiteY289" fmla="*/ 502954 h 1372414"/>
                  <a:gd name="connsiteX290" fmla="*/ 41345 w 2276381"/>
                  <a:gd name="connsiteY290" fmla="*/ 498879 h 1372414"/>
                  <a:gd name="connsiteX291" fmla="*/ 45622 w 2276381"/>
                  <a:gd name="connsiteY291" fmla="*/ 502954 h 1372414"/>
                  <a:gd name="connsiteX292" fmla="*/ 62731 w 2276381"/>
                  <a:gd name="connsiteY292" fmla="*/ 500237 h 1372414"/>
                  <a:gd name="connsiteX293" fmla="*/ 74137 w 2276381"/>
                  <a:gd name="connsiteY293" fmla="*/ 496163 h 1372414"/>
                  <a:gd name="connsiteX294" fmla="*/ 76988 w 2276381"/>
                  <a:gd name="connsiteY294" fmla="*/ 489372 h 1372414"/>
                  <a:gd name="connsiteX295" fmla="*/ 85542 w 2276381"/>
                  <a:gd name="connsiteY295" fmla="*/ 486656 h 1372414"/>
                  <a:gd name="connsiteX296" fmla="*/ 132286 w 2276381"/>
                  <a:gd name="connsiteY296" fmla="*/ 479913 h 1372414"/>
                  <a:gd name="connsiteX297" fmla="*/ 136523 w 2276381"/>
                  <a:gd name="connsiteY297" fmla="*/ 481482 h 1372414"/>
                  <a:gd name="connsiteX298" fmla="*/ 135111 w 2276381"/>
                  <a:gd name="connsiteY298" fmla="*/ 484621 h 1372414"/>
                  <a:gd name="connsiteX299" fmla="*/ 129461 w 2276381"/>
                  <a:gd name="connsiteY299" fmla="*/ 484621 h 1372414"/>
                  <a:gd name="connsiteX300" fmla="*/ 879707 w 2276381"/>
                  <a:gd name="connsiteY300" fmla="*/ 477873 h 1372414"/>
                  <a:gd name="connsiteX301" fmla="*/ 889694 w 2276381"/>
                  <a:gd name="connsiteY301" fmla="*/ 482172 h 1372414"/>
                  <a:gd name="connsiteX302" fmla="*/ 903961 w 2276381"/>
                  <a:gd name="connsiteY302" fmla="*/ 477873 h 1372414"/>
                  <a:gd name="connsiteX303" fmla="*/ 898254 w 2276381"/>
                  <a:gd name="connsiteY303" fmla="*/ 486470 h 1372414"/>
                  <a:gd name="connsiteX304" fmla="*/ 885414 w 2276381"/>
                  <a:gd name="connsiteY304" fmla="*/ 495068 h 1372414"/>
                  <a:gd name="connsiteX305" fmla="*/ 874000 w 2276381"/>
                  <a:gd name="connsiteY305" fmla="*/ 503665 h 1372414"/>
                  <a:gd name="connsiteX306" fmla="*/ 864013 w 2276381"/>
                  <a:gd name="connsiteY306" fmla="*/ 510829 h 1372414"/>
                  <a:gd name="connsiteX307" fmla="*/ 872574 w 2276381"/>
                  <a:gd name="connsiteY307" fmla="*/ 510829 h 1372414"/>
                  <a:gd name="connsiteX308" fmla="*/ 875427 w 2276381"/>
                  <a:gd name="connsiteY308" fmla="*/ 512262 h 1372414"/>
                  <a:gd name="connsiteX309" fmla="*/ 866867 w 2276381"/>
                  <a:gd name="connsiteY309" fmla="*/ 515128 h 1372414"/>
                  <a:gd name="connsiteX310" fmla="*/ 869720 w 2276381"/>
                  <a:gd name="connsiteY310" fmla="*/ 519427 h 1372414"/>
                  <a:gd name="connsiteX311" fmla="*/ 869720 w 2276381"/>
                  <a:gd name="connsiteY311" fmla="*/ 523725 h 1372414"/>
                  <a:gd name="connsiteX312" fmla="*/ 864013 w 2276381"/>
                  <a:gd name="connsiteY312" fmla="*/ 522293 h 1372414"/>
                  <a:gd name="connsiteX313" fmla="*/ 864013 w 2276381"/>
                  <a:gd name="connsiteY313" fmla="*/ 528024 h 1372414"/>
                  <a:gd name="connsiteX314" fmla="*/ 869720 w 2276381"/>
                  <a:gd name="connsiteY314" fmla="*/ 535189 h 1372414"/>
                  <a:gd name="connsiteX315" fmla="*/ 865440 w 2276381"/>
                  <a:gd name="connsiteY315" fmla="*/ 543786 h 1372414"/>
                  <a:gd name="connsiteX316" fmla="*/ 859733 w 2276381"/>
                  <a:gd name="connsiteY316" fmla="*/ 536622 h 1372414"/>
                  <a:gd name="connsiteX317" fmla="*/ 856880 w 2276381"/>
                  <a:gd name="connsiteY317" fmla="*/ 519427 h 1372414"/>
                  <a:gd name="connsiteX318" fmla="*/ 856880 w 2276381"/>
                  <a:gd name="connsiteY318" fmla="*/ 503665 h 1372414"/>
                  <a:gd name="connsiteX319" fmla="*/ 865440 w 2276381"/>
                  <a:gd name="connsiteY319" fmla="*/ 486470 h 1372414"/>
                  <a:gd name="connsiteX320" fmla="*/ 129475 w 2276381"/>
                  <a:gd name="connsiteY320" fmla="*/ 475520 h 1372414"/>
                  <a:gd name="connsiteX321" fmla="*/ 124935 w 2276381"/>
                  <a:gd name="connsiteY321" fmla="*/ 480228 h 1372414"/>
                  <a:gd name="connsiteX322" fmla="*/ 121908 w 2276381"/>
                  <a:gd name="connsiteY322" fmla="*/ 484937 h 1372414"/>
                  <a:gd name="connsiteX323" fmla="*/ 121908 w 2276381"/>
                  <a:gd name="connsiteY323" fmla="*/ 481405 h 1372414"/>
                  <a:gd name="connsiteX324" fmla="*/ 118881 w 2276381"/>
                  <a:gd name="connsiteY324" fmla="*/ 481405 h 1372414"/>
                  <a:gd name="connsiteX325" fmla="*/ 108288 w 2276381"/>
                  <a:gd name="connsiteY325" fmla="*/ 483760 h 1372414"/>
                  <a:gd name="connsiteX326" fmla="*/ 112828 w 2276381"/>
                  <a:gd name="connsiteY326" fmla="*/ 480228 h 1372414"/>
                  <a:gd name="connsiteX327" fmla="*/ 118881 w 2276381"/>
                  <a:gd name="connsiteY327" fmla="*/ 479051 h 1372414"/>
                  <a:gd name="connsiteX328" fmla="*/ 196799 w 2276381"/>
                  <a:gd name="connsiteY328" fmla="*/ 470811 h 1372414"/>
                  <a:gd name="connsiteX329" fmla="*/ 202449 w 2276381"/>
                  <a:gd name="connsiteY329" fmla="*/ 470811 h 1372414"/>
                  <a:gd name="connsiteX330" fmla="*/ 199624 w 2276381"/>
                  <a:gd name="connsiteY330" fmla="*/ 475519 h 1372414"/>
                  <a:gd name="connsiteX331" fmla="*/ 195387 w 2276381"/>
                  <a:gd name="connsiteY331" fmla="*/ 475519 h 1372414"/>
                  <a:gd name="connsiteX332" fmla="*/ 937845 w 2276381"/>
                  <a:gd name="connsiteY332" fmla="*/ 465790 h 1372414"/>
                  <a:gd name="connsiteX333" fmla="*/ 939257 w 2276381"/>
                  <a:gd name="connsiteY333" fmla="*/ 468144 h 1372414"/>
                  <a:gd name="connsiteX334" fmla="*/ 933607 w 2276381"/>
                  <a:gd name="connsiteY334" fmla="*/ 470498 h 1372414"/>
                  <a:gd name="connsiteX335" fmla="*/ 932195 w 2276381"/>
                  <a:gd name="connsiteY335" fmla="*/ 468144 h 1372414"/>
                  <a:gd name="connsiteX336" fmla="*/ 936432 w 2276381"/>
                  <a:gd name="connsiteY336" fmla="*/ 466967 h 1372414"/>
                  <a:gd name="connsiteX337" fmla="*/ 937845 w 2276381"/>
                  <a:gd name="connsiteY337" fmla="*/ 465790 h 1372414"/>
                  <a:gd name="connsiteX338" fmla="*/ 289550 w 2276381"/>
                  <a:gd name="connsiteY338" fmla="*/ 449624 h 1372414"/>
                  <a:gd name="connsiteX339" fmla="*/ 286554 w 2276381"/>
                  <a:gd name="connsiteY339" fmla="*/ 453155 h 1372414"/>
                  <a:gd name="connsiteX340" fmla="*/ 282059 w 2276381"/>
                  <a:gd name="connsiteY340" fmla="*/ 454332 h 1372414"/>
                  <a:gd name="connsiteX341" fmla="*/ 273071 w 2276381"/>
                  <a:gd name="connsiteY341" fmla="*/ 456686 h 1372414"/>
                  <a:gd name="connsiteX342" fmla="*/ 282059 w 2276381"/>
                  <a:gd name="connsiteY342" fmla="*/ 450801 h 1372414"/>
                  <a:gd name="connsiteX343" fmla="*/ 294258 w 2276381"/>
                  <a:gd name="connsiteY343" fmla="*/ 447271 h 1372414"/>
                  <a:gd name="connsiteX344" fmla="*/ 296612 w 2276381"/>
                  <a:gd name="connsiteY344" fmla="*/ 447271 h 1372414"/>
                  <a:gd name="connsiteX345" fmla="*/ 295435 w 2276381"/>
                  <a:gd name="connsiteY345" fmla="*/ 451685 h 1372414"/>
                  <a:gd name="connsiteX346" fmla="*/ 293081 w 2276381"/>
                  <a:gd name="connsiteY346" fmla="*/ 457570 h 1372414"/>
                  <a:gd name="connsiteX347" fmla="*/ 289550 w 2276381"/>
                  <a:gd name="connsiteY347" fmla="*/ 459041 h 1372414"/>
                  <a:gd name="connsiteX348" fmla="*/ 291904 w 2276381"/>
                  <a:gd name="connsiteY348" fmla="*/ 453156 h 1372414"/>
                  <a:gd name="connsiteX349" fmla="*/ 404899 w 2276381"/>
                  <a:gd name="connsiteY349" fmla="*/ 428437 h 1372414"/>
                  <a:gd name="connsiteX350" fmla="*/ 409607 w 2276381"/>
                  <a:gd name="connsiteY350" fmla="*/ 428437 h 1372414"/>
                  <a:gd name="connsiteX351" fmla="*/ 409607 w 2276381"/>
                  <a:gd name="connsiteY351" fmla="*/ 430791 h 1372414"/>
                  <a:gd name="connsiteX352" fmla="*/ 406468 w 2276381"/>
                  <a:gd name="connsiteY352" fmla="*/ 433145 h 1372414"/>
                  <a:gd name="connsiteX353" fmla="*/ 896898 w 2276381"/>
                  <a:gd name="connsiteY353" fmla="*/ 426084 h 1372414"/>
                  <a:gd name="connsiteX354" fmla="*/ 896898 w 2276381"/>
                  <a:gd name="connsiteY354" fmla="*/ 428909 h 1372414"/>
                  <a:gd name="connsiteX355" fmla="*/ 889836 w 2276381"/>
                  <a:gd name="connsiteY355" fmla="*/ 433146 h 1372414"/>
                  <a:gd name="connsiteX356" fmla="*/ 892661 w 2276381"/>
                  <a:gd name="connsiteY356" fmla="*/ 427496 h 1372414"/>
                  <a:gd name="connsiteX357" fmla="*/ 907884 w 2276381"/>
                  <a:gd name="connsiteY357" fmla="*/ 414313 h 1372414"/>
                  <a:gd name="connsiteX358" fmla="*/ 911023 w 2276381"/>
                  <a:gd name="connsiteY358" fmla="*/ 417676 h 1372414"/>
                  <a:gd name="connsiteX359" fmla="*/ 906315 w 2276381"/>
                  <a:gd name="connsiteY359" fmla="*/ 421039 h 1372414"/>
                  <a:gd name="connsiteX360" fmla="*/ 896899 w 2276381"/>
                  <a:gd name="connsiteY360" fmla="*/ 426083 h 1372414"/>
                  <a:gd name="connsiteX361" fmla="*/ 461536 w 2276381"/>
                  <a:gd name="connsiteY361" fmla="*/ 407251 h 1372414"/>
                  <a:gd name="connsiteX362" fmla="*/ 467075 w 2276381"/>
                  <a:gd name="connsiteY362" fmla="*/ 408722 h 1372414"/>
                  <a:gd name="connsiteX363" fmla="*/ 468460 w 2276381"/>
                  <a:gd name="connsiteY363" fmla="*/ 413136 h 1372414"/>
                  <a:gd name="connsiteX364" fmla="*/ 461536 w 2276381"/>
                  <a:gd name="connsiteY364" fmla="*/ 413136 h 1372414"/>
                  <a:gd name="connsiteX365" fmla="*/ 454612 w 2276381"/>
                  <a:gd name="connsiteY365" fmla="*/ 413136 h 1372414"/>
                  <a:gd name="connsiteX366" fmla="*/ 447688 w 2276381"/>
                  <a:gd name="connsiteY366" fmla="*/ 419021 h 1372414"/>
                  <a:gd name="connsiteX367" fmla="*/ 444919 w 2276381"/>
                  <a:gd name="connsiteY367" fmla="*/ 416078 h 1372414"/>
                  <a:gd name="connsiteX368" fmla="*/ 450458 w 2276381"/>
                  <a:gd name="connsiteY368" fmla="*/ 408722 h 1372414"/>
                  <a:gd name="connsiteX369" fmla="*/ 455997 w 2276381"/>
                  <a:gd name="connsiteY369" fmla="*/ 408722 h 1372414"/>
                  <a:gd name="connsiteX370" fmla="*/ 920440 w 2276381"/>
                  <a:gd name="connsiteY370" fmla="*/ 400190 h 1372414"/>
                  <a:gd name="connsiteX371" fmla="*/ 920440 w 2276381"/>
                  <a:gd name="connsiteY371" fmla="*/ 407252 h 1372414"/>
                  <a:gd name="connsiteX372" fmla="*/ 912368 w 2276381"/>
                  <a:gd name="connsiteY372" fmla="*/ 414314 h 1372414"/>
                  <a:gd name="connsiteX373" fmla="*/ 911023 w 2276381"/>
                  <a:gd name="connsiteY373" fmla="*/ 411489 h 1372414"/>
                  <a:gd name="connsiteX374" fmla="*/ 913714 w 2276381"/>
                  <a:gd name="connsiteY374" fmla="*/ 401602 h 1372414"/>
                  <a:gd name="connsiteX375" fmla="*/ 561652 w 2276381"/>
                  <a:gd name="connsiteY375" fmla="*/ 350755 h 1372414"/>
                  <a:gd name="connsiteX376" fmla="*/ 567329 w 2276381"/>
                  <a:gd name="connsiteY376" fmla="*/ 353580 h 1372414"/>
                  <a:gd name="connsiteX377" fmla="*/ 565910 w 2276381"/>
                  <a:gd name="connsiteY377" fmla="*/ 360642 h 1372414"/>
                  <a:gd name="connsiteX378" fmla="*/ 557393 w 2276381"/>
                  <a:gd name="connsiteY378" fmla="*/ 363467 h 1372414"/>
                  <a:gd name="connsiteX379" fmla="*/ 543200 w 2276381"/>
                  <a:gd name="connsiteY379" fmla="*/ 367704 h 1372414"/>
                  <a:gd name="connsiteX380" fmla="*/ 537523 w 2276381"/>
                  <a:gd name="connsiteY380" fmla="*/ 374767 h 1372414"/>
                  <a:gd name="connsiteX381" fmla="*/ 531845 w 2276381"/>
                  <a:gd name="connsiteY381" fmla="*/ 377591 h 1372414"/>
                  <a:gd name="connsiteX382" fmla="*/ 538942 w 2276381"/>
                  <a:gd name="connsiteY382" fmla="*/ 381829 h 1372414"/>
                  <a:gd name="connsiteX383" fmla="*/ 529006 w 2276381"/>
                  <a:gd name="connsiteY383" fmla="*/ 384654 h 1372414"/>
                  <a:gd name="connsiteX384" fmla="*/ 521910 w 2276381"/>
                  <a:gd name="connsiteY384" fmla="*/ 377591 h 1372414"/>
                  <a:gd name="connsiteX385" fmla="*/ 523329 w 2276381"/>
                  <a:gd name="connsiteY385" fmla="*/ 383241 h 1372414"/>
                  <a:gd name="connsiteX386" fmla="*/ 516232 w 2276381"/>
                  <a:gd name="connsiteY386" fmla="*/ 388891 h 1372414"/>
                  <a:gd name="connsiteX387" fmla="*/ 510555 w 2276381"/>
                  <a:gd name="connsiteY387" fmla="*/ 388891 h 1372414"/>
                  <a:gd name="connsiteX388" fmla="*/ 502039 w 2276381"/>
                  <a:gd name="connsiteY388" fmla="*/ 394541 h 1372414"/>
                  <a:gd name="connsiteX389" fmla="*/ 499200 w 2276381"/>
                  <a:gd name="connsiteY389" fmla="*/ 397366 h 1372414"/>
                  <a:gd name="connsiteX390" fmla="*/ 493523 w 2276381"/>
                  <a:gd name="connsiteY390" fmla="*/ 394541 h 1372414"/>
                  <a:gd name="connsiteX391" fmla="*/ 489265 w 2276381"/>
                  <a:gd name="connsiteY391" fmla="*/ 397366 h 1372414"/>
                  <a:gd name="connsiteX392" fmla="*/ 482168 w 2276381"/>
                  <a:gd name="connsiteY392" fmla="*/ 404428 h 1372414"/>
                  <a:gd name="connsiteX393" fmla="*/ 472232 w 2276381"/>
                  <a:gd name="connsiteY393" fmla="*/ 407253 h 1372414"/>
                  <a:gd name="connsiteX394" fmla="*/ 470813 w 2276381"/>
                  <a:gd name="connsiteY394" fmla="*/ 398778 h 1372414"/>
                  <a:gd name="connsiteX395" fmla="*/ 477910 w 2276381"/>
                  <a:gd name="connsiteY395" fmla="*/ 400191 h 1372414"/>
                  <a:gd name="connsiteX396" fmla="*/ 482168 w 2276381"/>
                  <a:gd name="connsiteY396" fmla="*/ 397366 h 1372414"/>
                  <a:gd name="connsiteX397" fmla="*/ 479329 w 2276381"/>
                  <a:gd name="connsiteY397" fmla="*/ 395953 h 1372414"/>
                  <a:gd name="connsiteX398" fmla="*/ 470813 w 2276381"/>
                  <a:gd name="connsiteY398" fmla="*/ 394541 h 1372414"/>
                  <a:gd name="connsiteX399" fmla="*/ 473652 w 2276381"/>
                  <a:gd name="connsiteY399" fmla="*/ 387479 h 1372414"/>
                  <a:gd name="connsiteX400" fmla="*/ 483587 w 2276381"/>
                  <a:gd name="connsiteY400" fmla="*/ 383241 h 1372414"/>
                  <a:gd name="connsiteX401" fmla="*/ 494942 w 2276381"/>
                  <a:gd name="connsiteY401" fmla="*/ 379004 h 1372414"/>
                  <a:gd name="connsiteX402" fmla="*/ 502039 w 2276381"/>
                  <a:gd name="connsiteY402" fmla="*/ 381829 h 1372414"/>
                  <a:gd name="connsiteX403" fmla="*/ 510555 w 2276381"/>
                  <a:gd name="connsiteY403" fmla="*/ 371942 h 1372414"/>
                  <a:gd name="connsiteX404" fmla="*/ 520490 w 2276381"/>
                  <a:gd name="connsiteY404" fmla="*/ 373354 h 1372414"/>
                  <a:gd name="connsiteX405" fmla="*/ 529006 w 2276381"/>
                  <a:gd name="connsiteY405" fmla="*/ 369117 h 1372414"/>
                  <a:gd name="connsiteX406" fmla="*/ 538942 w 2276381"/>
                  <a:gd name="connsiteY406" fmla="*/ 362054 h 1372414"/>
                  <a:gd name="connsiteX407" fmla="*/ 550297 w 2276381"/>
                  <a:gd name="connsiteY407" fmla="*/ 360642 h 1372414"/>
                  <a:gd name="connsiteX408" fmla="*/ 327961 w 2276381"/>
                  <a:gd name="connsiteY408" fmla="*/ 298668 h 1372414"/>
                  <a:gd name="connsiteX409" fmla="*/ 336618 w 2276381"/>
                  <a:gd name="connsiteY409" fmla="*/ 300181 h 1372414"/>
                  <a:gd name="connsiteX410" fmla="*/ 330847 w 2276381"/>
                  <a:gd name="connsiteY410" fmla="*/ 306234 h 1372414"/>
                  <a:gd name="connsiteX411" fmla="*/ 325075 w 2276381"/>
                  <a:gd name="connsiteY411" fmla="*/ 312287 h 1372414"/>
                  <a:gd name="connsiteX412" fmla="*/ 319304 w 2276381"/>
                  <a:gd name="connsiteY412" fmla="*/ 315313 h 1372414"/>
                  <a:gd name="connsiteX413" fmla="*/ 306318 w 2276381"/>
                  <a:gd name="connsiteY413" fmla="*/ 319853 h 1372414"/>
                  <a:gd name="connsiteX414" fmla="*/ 301990 w 2276381"/>
                  <a:gd name="connsiteY414" fmla="*/ 316826 h 1372414"/>
                  <a:gd name="connsiteX415" fmla="*/ 291890 w 2276381"/>
                  <a:gd name="connsiteY415" fmla="*/ 309260 h 1372414"/>
                  <a:gd name="connsiteX416" fmla="*/ 296218 w 2276381"/>
                  <a:gd name="connsiteY416" fmla="*/ 303208 h 1372414"/>
                  <a:gd name="connsiteX417" fmla="*/ 307761 w 2276381"/>
                  <a:gd name="connsiteY417" fmla="*/ 303208 h 1372414"/>
                  <a:gd name="connsiteX418" fmla="*/ 314975 w 2276381"/>
                  <a:gd name="connsiteY418" fmla="*/ 300181 h 1372414"/>
                  <a:gd name="connsiteX419" fmla="*/ 363493 w 2276381"/>
                  <a:gd name="connsiteY419" fmla="*/ 209221 h 1372414"/>
                  <a:gd name="connsiteX420" fmla="*/ 371732 w 2276381"/>
                  <a:gd name="connsiteY420" fmla="*/ 218300 h 1372414"/>
                  <a:gd name="connsiteX421" fmla="*/ 381344 w 2276381"/>
                  <a:gd name="connsiteY421" fmla="*/ 216787 h 1372414"/>
                  <a:gd name="connsiteX422" fmla="*/ 378598 w 2276381"/>
                  <a:gd name="connsiteY422" fmla="*/ 222840 h 1372414"/>
                  <a:gd name="connsiteX423" fmla="*/ 370359 w 2276381"/>
                  <a:gd name="connsiteY423" fmla="*/ 224353 h 1372414"/>
                  <a:gd name="connsiteX424" fmla="*/ 360746 w 2276381"/>
                  <a:gd name="connsiteY424" fmla="*/ 224353 h 1372414"/>
                  <a:gd name="connsiteX425" fmla="*/ 349761 w 2276381"/>
                  <a:gd name="connsiteY425" fmla="*/ 230406 h 1372414"/>
                  <a:gd name="connsiteX426" fmla="*/ 348388 w 2276381"/>
                  <a:gd name="connsiteY426" fmla="*/ 224353 h 1372414"/>
                  <a:gd name="connsiteX427" fmla="*/ 349761 w 2276381"/>
                  <a:gd name="connsiteY427" fmla="*/ 219813 h 1372414"/>
                  <a:gd name="connsiteX428" fmla="*/ 465419 w 2276381"/>
                  <a:gd name="connsiteY428" fmla="*/ 140961 h 1372414"/>
                  <a:gd name="connsiteX429" fmla="*/ 470800 w 2276381"/>
                  <a:gd name="connsiteY429" fmla="*/ 140961 h 1372414"/>
                  <a:gd name="connsiteX430" fmla="*/ 465419 w 2276381"/>
                  <a:gd name="connsiteY430" fmla="*/ 145669 h 1372414"/>
                  <a:gd name="connsiteX431" fmla="*/ 461383 w 2276381"/>
                  <a:gd name="connsiteY431" fmla="*/ 144100 h 1372414"/>
                  <a:gd name="connsiteX432" fmla="*/ 945587 w 2276381"/>
                  <a:gd name="connsiteY432" fmla="*/ 0 h 1372414"/>
                  <a:gd name="connsiteX433" fmla="*/ 954088 w 2276381"/>
                  <a:gd name="connsiteY433" fmla="*/ 2819 h 1372414"/>
                  <a:gd name="connsiteX434" fmla="*/ 947003 w 2276381"/>
                  <a:gd name="connsiteY434" fmla="*/ 9867 h 1372414"/>
                  <a:gd name="connsiteX435" fmla="*/ 930000 w 2276381"/>
                  <a:gd name="connsiteY435" fmla="*/ 14096 h 1372414"/>
                  <a:gd name="connsiteX436" fmla="*/ 942753 w 2276381"/>
                  <a:gd name="connsiteY436" fmla="*/ 16915 h 1372414"/>
                  <a:gd name="connsiteX437" fmla="*/ 964007 w 2276381"/>
                  <a:gd name="connsiteY437" fmla="*/ 7048 h 1372414"/>
                  <a:gd name="connsiteX438" fmla="*/ 965424 w 2276381"/>
                  <a:gd name="connsiteY438" fmla="*/ 15506 h 1372414"/>
                  <a:gd name="connsiteX439" fmla="*/ 983845 w 2276381"/>
                  <a:gd name="connsiteY439" fmla="*/ 12686 h 1372414"/>
                  <a:gd name="connsiteX440" fmla="*/ 1005100 w 2276381"/>
                  <a:gd name="connsiteY440" fmla="*/ 11277 h 1372414"/>
                  <a:gd name="connsiteX441" fmla="*/ 993764 w 2276381"/>
                  <a:gd name="connsiteY441" fmla="*/ 22554 h 1372414"/>
                  <a:gd name="connsiteX442" fmla="*/ 1019269 w 2276381"/>
                  <a:gd name="connsiteY442" fmla="*/ 25373 h 1372414"/>
                  <a:gd name="connsiteX443" fmla="*/ 1040524 w 2276381"/>
                  <a:gd name="connsiteY443" fmla="*/ 23963 h 1372414"/>
                  <a:gd name="connsiteX444" fmla="*/ 1061779 w 2276381"/>
                  <a:gd name="connsiteY444" fmla="*/ 26783 h 1372414"/>
                  <a:gd name="connsiteX445" fmla="*/ 1074532 w 2276381"/>
                  <a:gd name="connsiteY445" fmla="*/ 31011 h 1372414"/>
                  <a:gd name="connsiteX446" fmla="*/ 1094369 w 2276381"/>
                  <a:gd name="connsiteY446" fmla="*/ 31011 h 1372414"/>
                  <a:gd name="connsiteX447" fmla="*/ 1119875 w 2276381"/>
                  <a:gd name="connsiteY447" fmla="*/ 38059 h 1372414"/>
                  <a:gd name="connsiteX448" fmla="*/ 1142547 w 2276381"/>
                  <a:gd name="connsiteY448" fmla="*/ 35240 h 1372414"/>
                  <a:gd name="connsiteX449" fmla="*/ 1162384 w 2276381"/>
                  <a:gd name="connsiteY449" fmla="*/ 36650 h 1372414"/>
                  <a:gd name="connsiteX450" fmla="*/ 1175137 w 2276381"/>
                  <a:gd name="connsiteY450" fmla="*/ 42288 h 1372414"/>
                  <a:gd name="connsiteX451" fmla="*/ 1179388 w 2276381"/>
                  <a:gd name="connsiteY451" fmla="*/ 43698 h 1372414"/>
                  <a:gd name="connsiteX452" fmla="*/ 867652 w 2276381"/>
                  <a:gd name="connsiteY452" fmla="*/ 305885 h 1372414"/>
                  <a:gd name="connsiteX453" fmla="*/ 887490 w 2276381"/>
                  <a:gd name="connsiteY453" fmla="*/ 304476 h 1372414"/>
                  <a:gd name="connsiteX454" fmla="*/ 900243 w 2276381"/>
                  <a:gd name="connsiteY454" fmla="*/ 304476 h 1372414"/>
                  <a:gd name="connsiteX455" fmla="*/ 901660 w 2276381"/>
                  <a:gd name="connsiteY455" fmla="*/ 304476 h 1372414"/>
                  <a:gd name="connsiteX456" fmla="*/ 910162 w 2276381"/>
                  <a:gd name="connsiteY456" fmla="*/ 321391 h 1372414"/>
                  <a:gd name="connsiteX457" fmla="*/ 908745 w 2276381"/>
                  <a:gd name="connsiteY457" fmla="*/ 342535 h 1372414"/>
                  <a:gd name="connsiteX458" fmla="*/ 930000 w 2276381"/>
                  <a:gd name="connsiteY458" fmla="*/ 335487 h 1372414"/>
                  <a:gd name="connsiteX459" fmla="*/ 954088 w 2276381"/>
                  <a:gd name="connsiteY459" fmla="*/ 327030 h 1372414"/>
                  <a:gd name="connsiteX460" fmla="*/ 976760 w 2276381"/>
                  <a:gd name="connsiteY460" fmla="*/ 319982 h 1372414"/>
                  <a:gd name="connsiteX461" fmla="*/ 976760 w 2276381"/>
                  <a:gd name="connsiteY461" fmla="*/ 329849 h 1372414"/>
                  <a:gd name="connsiteX462" fmla="*/ 976760 w 2276381"/>
                  <a:gd name="connsiteY462" fmla="*/ 331258 h 1372414"/>
                  <a:gd name="connsiteX463" fmla="*/ 981011 w 2276381"/>
                  <a:gd name="connsiteY463" fmla="*/ 336897 h 1372414"/>
                  <a:gd name="connsiteX464" fmla="*/ 976760 w 2276381"/>
                  <a:gd name="connsiteY464" fmla="*/ 339716 h 1372414"/>
                  <a:gd name="connsiteX465" fmla="*/ 972509 w 2276381"/>
                  <a:gd name="connsiteY465" fmla="*/ 342535 h 1372414"/>
                  <a:gd name="connsiteX466" fmla="*/ 983845 w 2276381"/>
                  <a:gd name="connsiteY466" fmla="*/ 350993 h 1372414"/>
                  <a:gd name="connsiteX467" fmla="*/ 978177 w 2276381"/>
                  <a:gd name="connsiteY467" fmla="*/ 370727 h 1372414"/>
                  <a:gd name="connsiteX468" fmla="*/ 966841 w 2276381"/>
                  <a:gd name="connsiteY468" fmla="*/ 408787 h 1372414"/>
                  <a:gd name="connsiteX469" fmla="*/ 989513 w 2276381"/>
                  <a:gd name="connsiteY469" fmla="*/ 424293 h 1372414"/>
                  <a:gd name="connsiteX470" fmla="*/ 975343 w 2276381"/>
                  <a:gd name="connsiteY470" fmla="*/ 441208 h 1372414"/>
                  <a:gd name="connsiteX471" fmla="*/ 942753 w 2276381"/>
                  <a:gd name="connsiteY471" fmla="*/ 458123 h 1372414"/>
                  <a:gd name="connsiteX472" fmla="*/ 941336 w 2276381"/>
                  <a:gd name="connsiteY472" fmla="*/ 456714 h 1372414"/>
                  <a:gd name="connsiteX473" fmla="*/ 955505 w 2276381"/>
                  <a:gd name="connsiteY473" fmla="*/ 449666 h 1372414"/>
                  <a:gd name="connsiteX474" fmla="*/ 958339 w 2276381"/>
                  <a:gd name="connsiteY474" fmla="*/ 442618 h 1372414"/>
                  <a:gd name="connsiteX475" fmla="*/ 949837 w 2276381"/>
                  <a:gd name="connsiteY475" fmla="*/ 446846 h 1372414"/>
                  <a:gd name="connsiteX476" fmla="*/ 942753 w 2276381"/>
                  <a:gd name="connsiteY476" fmla="*/ 442618 h 1372414"/>
                  <a:gd name="connsiteX477" fmla="*/ 956922 w 2276381"/>
                  <a:gd name="connsiteY477" fmla="*/ 434160 h 1372414"/>
                  <a:gd name="connsiteX478" fmla="*/ 952671 w 2276381"/>
                  <a:gd name="connsiteY478" fmla="*/ 428522 h 1372414"/>
                  <a:gd name="connsiteX479" fmla="*/ 941336 w 2276381"/>
                  <a:gd name="connsiteY479" fmla="*/ 438389 h 1372414"/>
                  <a:gd name="connsiteX480" fmla="*/ 937085 w 2276381"/>
                  <a:gd name="connsiteY480" fmla="*/ 452485 h 1372414"/>
                  <a:gd name="connsiteX481" fmla="*/ 932834 w 2276381"/>
                  <a:gd name="connsiteY481" fmla="*/ 459533 h 1372414"/>
                  <a:gd name="connsiteX482" fmla="*/ 928583 w 2276381"/>
                  <a:gd name="connsiteY482" fmla="*/ 448256 h 1372414"/>
                  <a:gd name="connsiteX483" fmla="*/ 934250 w 2276381"/>
                  <a:gd name="connsiteY483" fmla="*/ 445437 h 1372414"/>
                  <a:gd name="connsiteX484" fmla="*/ 941336 w 2276381"/>
                  <a:gd name="connsiteY484" fmla="*/ 434160 h 1372414"/>
                  <a:gd name="connsiteX485" fmla="*/ 932834 w 2276381"/>
                  <a:gd name="connsiteY485" fmla="*/ 439798 h 1372414"/>
                  <a:gd name="connsiteX486" fmla="*/ 942753 w 2276381"/>
                  <a:gd name="connsiteY486" fmla="*/ 429931 h 1372414"/>
                  <a:gd name="connsiteX487" fmla="*/ 948420 w 2276381"/>
                  <a:gd name="connsiteY487" fmla="*/ 422883 h 1372414"/>
                  <a:gd name="connsiteX488" fmla="*/ 935668 w 2276381"/>
                  <a:gd name="connsiteY488" fmla="*/ 427112 h 1372414"/>
                  <a:gd name="connsiteX489" fmla="*/ 942753 w 2276381"/>
                  <a:gd name="connsiteY489" fmla="*/ 420064 h 1372414"/>
                  <a:gd name="connsiteX490" fmla="*/ 954088 w 2276381"/>
                  <a:gd name="connsiteY490" fmla="*/ 407377 h 1372414"/>
                  <a:gd name="connsiteX491" fmla="*/ 948420 w 2276381"/>
                  <a:gd name="connsiteY491" fmla="*/ 400329 h 1372414"/>
                  <a:gd name="connsiteX492" fmla="*/ 947003 w 2276381"/>
                  <a:gd name="connsiteY492" fmla="*/ 410197 h 1372414"/>
                  <a:gd name="connsiteX493" fmla="*/ 935668 w 2276381"/>
                  <a:gd name="connsiteY493" fmla="*/ 421473 h 1372414"/>
                  <a:gd name="connsiteX494" fmla="*/ 934250 w 2276381"/>
                  <a:gd name="connsiteY494" fmla="*/ 410197 h 1372414"/>
                  <a:gd name="connsiteX495" fmla="*/ 931417 w 2276381"/>
                  <a:gd name="connsiteY495" fmla="*/ 420064 h 1372414"/>
                  <a:gd name="connsiteX496" fmla="*/ 930000 w 2276381"/>
                  <a:gd name="connsiteY496" fmla="*/ 434160 h 1372414"/>
                  <a:gd name="connsiteX497" fmla="*/ 924332 w 2276381"/>
                  <a:gd name="connsiteY497" fmla="*/ 444027 h 1372414"/>
                  <a:gd name="connsiteX498" fmla="*/ 918664 w 2276381"/>
                  <a:gd name="connsiteY498" fmla="*/ 458123 h 1372414"/>
                  <a:gd name="connsiteX499" fmla="*/ 905911 w 2276381"/>
                  <a:gd name="connsiteY499" fmla="*/ 460943 h 1372414"/>
                  <a:gd name="connsiteX500" fmla="*/ 907328 w 2276381"/>
                  <a:gd name="connsiteY500" fmla="*/ 449666 h 1372414"/>
                  <a:gd name="connsiteX501" fmla="*/ 898826 w 2276381"/>
                  <a:gd name="connsiteY501" fmla="*/ 459533 h 1372414"/>
                  <a:gd name="connsiteX502" fmla="*/ 893158 w 2276381"/>
                  <a:gd name="connsiteY502" fmla="*/ 459533 h 1372414"/>
                  <a:gd name="connsiteX503" fmla="*/ 895992 w 2276381"/>
                  <a:gd name="connsiteY503" fmla="*/ 448256 h 1372414"/>
                  <a:gd name="connsiteX504" fmla="*/ 891741 w 2276381"/>
                  <a:gd name="connsiteY504" fmla="*/ 448256 h 1372414"/>
                  <a:gd name="connsiteX505" fmla="*/ 895992 w 2276381"/>
                  <a:gd name="connsiteY505" fmla="*/ 436979 h 1372414"/>
                  <a:gd name="connsiteX506" fmla="*/ 904494 w 2276381"/>
                  <a:gd name="connsiteY506" fmla="*/ 442618 h 1372414"/>
                  <a:gd name="connsiteX507" fmla="*/ 912996 w 2276381"/>
                  <a:gd name="connsiteY507" fmla="*/ 436979 h 1372414"/>
                  <a:gd name="connsiteX508" fmla="*/ 921498 w 2276381"/>
                  <a:gd name="connsiteY508" fmla="*/ 431341 h 1372414"/>
                  <a:gd name="connsiteX509" fmla="*/ 920081 w 2276381"/>
                  <a:gd name="connsiteY509" fmla="*/ 425702 h 1372414"/>
                  <a:gd name="connsiteX510" fmla="*/ 907328 w 2276381"/>
                  <a:gd name="connsiteY510" fmla="*/ 435570 h 1372414"/>
                  <a:gd name="connsiteX511" fmla="*/ 912996 w 2276381"/>
                  <a:gd name="connsiteY511" fmla="*/ 424293 h 1372414"/>
                  <a:gd name="connsiteX512" fmla="*/ 921498 w 2276381"/>
                  <a:gd name="connsiteY512" fmla="*/ 414425 h 1372414"/>
                  <a:gd name="connsiteX513" fmla="*/ 930000 w 2276381"/>
                  <a:gd name="connsiteY513" fmla="*/ 400329 h 1372414"/>
                  <a:gd name="connsiteX514" fmla="*/ 938502 w 2276381"/>
                  <a:gd name="connsiteY514" fmla="*/ 393281 h 1372414"/>
                  <a:gd name="connsiteX515" fmla="*/ 947003 w 2276381"/>
                  <a:gd name="connsiteY515" fmla="*/ 393281 h 1372414"/>
                  <a:gd name="connsiteX516" fmla="*/ 961173 w 2276381"/>
                  <a:gd name="connsiteY516" fmla="*/ 370727 h 1372414"/>
                  <a:gd name="connsiteX517" fmla="*/ 954088 w 2276381"/>
                  <a:gd name="connsiteY517" fmla="*/ 366499 h 1372414"/>
                  <a:gd name="connsiteX518" fmla="*/ 947003 w 2276381"/>
                  <a:gd name="connsiteY518" fmla="*/ 382004 h 1372414"/>
                  <a:gd name="connsiteX519" fmla="*/ 935668 w 2276381"/>
                  <a:gd name="connsiteY519" fmla="*/ 390462 h 1372414"/>
                  <a:gd name="connsiteX520" fmla="*/ 921498 w 2276381"/>
                  <a:gd name="connsiteY520" fmla="*/ 394691 h 1372414"/>
                  <a:gd name="connsiteX521" fmla="*/ 935668 w 2276381"/>
                  <a:gd name="connsiteY521" fmla="*/ 379185 h 1372414"/>
                  <a:gd name="connsiteX522" fmla="*/ 942753 w 2276381"/>
                  <a:gd name="connsiteY522" fmla="*/ 369318 h 1372414"/>
                  <a:gd name="connsiteX523" fmla="*/ 942753 w 2276381"/>
                  <a:gd name="connsiteY523" fmla="*/ 362270 h 1372414"/>
                  <a:gd name="connsiteX524" fmla="*/ 934250 w 2276381"/>
                  <a:gd name="connsiteY524" fmla="*/ 367908 h 1372414"/>
                  <a:gd name="connsiteX525" fmla="*/ 914413 w 2276381"/>
                  <a:gd name="connsiteY525" fmla="*/ 391872 h 1372414"/>
                  <a:gd name="connsiteX526" fmla="*/ 891741 w 2276381"/>
                  <a:gd name="connsiteY526" fmla="*/ 418654 h 1372414"/>
                  <a:gd name="connsiteX527" fmla="*/ 891741 w 2276381"/>
                  <a:gd name="connsiteY527" fmla="*/ 413016 h 1372414"/>
                  <a:gd name="connsiteX528" fmla="*/ 895992 w 2276381"/>
                  <a:gd name="connsiteY528" fmla="*/ 403149 h 1372414"/>
                  <a:gd name="connsiteX529" fmla="*/ 900243 w 2276381"/>
                  <a:gd name="connsiteY529" fmla="*/ 391872 h 1372414"/>
                  <a:gd name="connsiteX530" fmla="*/ 888907 w 2276381"/>
                  <a:gd name="connsiteY530" fmla="*/ 398920 h 1372414"/>
                  <a:gd name="connsiteX531" fmla="*/ 895992 w 2276381"/>
                  <a:gd name="connsiteY531" fmla="*/ 389052 h 1372414"/>
                  <a:gd name="connsiteX532" fmla="*/ 901660 w 2276381"/>
                  <a:gd name="connsiteY532" fmla="*/ 373547 h 1372414"/>
                  <a:gd name="connsiteX533" fmla="*/ 907328 w 2276381"/>
                  <a:gd name="connsiteY533" fmla="*/ 365089 h 1372414"/>
                  <a:gd name="connsiteX534" fmla="*/ 918664 w 2276381"/>
                  <a:gd name="connsiteY534" fmla="*/ 362270 h 1372414"/>
                  <a:gd name="connsiteX535" fmla="*/ 927166 w 2276381"/>
                  <a:gd name="connsiteY535" fmla="*/ 356631 h 1372414"/>
                  <a:gd name="connsiteX536" fmla="*/ 931417 w 2276381"/>
                  <a:gd name="connsiteY536" fmla="*/ 346764 h 1372414"/>
                  <a:gd name="connsiteX537" fmla="*/ 924332 w 2276381"/>
                  <a:gd name="connsiteY537" fmla="*/ 345355 h 1372414"/>
                  <a:gd name="connsiteX538" fmla="*/ 917247 w 2276381"/>
                  <a:gd name="connsiteY538" fmla="*/ 358041 h 1372414"/>
                  <a:gd name="connsiteX539" fmla="*/ 905911 w 2276381"/>
                  <a:gd name="connsiteY539" fmla="*/ 359451 h 1372414"/>
                  <a:gd name="connsiteX540" fmla="*/ 898826 w 2276381"/>
                  <a:gd name="connsiteY540" fmla="*/ 355222 h 1372414"/>
                  <a:gd name="connsiteX541" fmla="*/ 898826 w 2276381"/>
                  <a:gd name="connsiteY541" fmla="*/ 341126 h 1372414"/>
                  <a:gd name="connsiteX542" fmla="*/ 890324 w 2276381"/>
                  <a:gd name="connsiteY542" fmla="*/ 335487 h 1372414"/>
                  <a:gd name="connsiteX543" fmla="*/ 878988 w 2276381"/>
                  <a:gd name="connsiteY543" fmla="*/ 324210 h 1372414"/>
                  <a:gd name="connsiteX544" fmla="*/ 897409 w 2276381"/>
                  <a:gd name="connsiteY544" fmla="*/ 318572 h 1372414"/>
                  <a:gd name="connsiteX545" fmla="*/ 888907 w 2276381"/>
                  <a:gd name="connsiteY545" fmla="*/ 314343 h 1372414"/>
                  <a:gd name="connsiteX546" fmla="*/ 873320 w 2276381"/>
                  <a:gd name="connsiteY546" fmla="*/ 317162 h 1372414"/>
                  <a:gd name="connsiteX547" fmla="*/ 853483 w 2276381"/>
                  <a:gd name="connsiteY547" fmla="*/ 317162 h 1372414"/>
                  <a:gd name="connsiteX548" fmla="*/ 829394 w 2276381"/>
                  <a:gd name="connsiteY548" fmla="*/ 310114 h 1372414"/>
                  <a:gd name="connsiteX549" fmla="*/ 802471 w 2276381"/>
                  <a:gd name="connsiteY549" fmla="*/ 314343 h 1372414"/>
                  <a:gd name="connsiteX550" fmla="*/ 781217 w 2276381"/>
                  <a:gd name="connsiteY550" fmla="*/ 318572 h 1372414"/>
                  <a:gd name="connsiteX551" fmla="*/ 796803 w 2276381"/>
                  <a:gd name="connsiteY551" fmla="*/ 312933 h 1372414"/>
                  <a:gd name="connsiteX552" fmla="*/ 792553 w 2276381"/>
                  <a:gd name="connsiteY552" fmla="*/ 305885 h 1372414"/>
                  <a:gd name="connsiteX553" fmla="*/ 792553 w 2276381"/>
                  <a:gd name="connsiteY553" fmla="*/ 296018 h 1372414"/>
                  <a:gd name="connsiteX554" fmla="*/ 778383 w 2276381"/>
                  <a:gd name="connsiteY554" fmla="*/ 300247 h 1372414"/>
                  <a:gd name="connsiteX555" fmla="*/ 765630 w 2276381"/>
                  <a:gd name="connsiteY555" fmla="*/ 300247 h 1372414"/>
                  <a:gd name="connsiteX556" fmla="*/ 748626 w 2276381"/>
                  <a:gd name="connsiteY556" fmla="*/ 305885 h 1372414"/>
                  <a:gd name="connsiteX557" fmla="*/ 762796 w 2276381"/>
                  <a:gd name="connsiteY557" fmla="*/ 293199 h 1372414"/>
                  <a:gd name="connsiteX558" fmla="*/ 758545 w 2276381"/>
                  <a:gd name="connsiteY558" fmla="*/ 284741 h 1372414"/>
                  <a:gd name="connsiteX559" fmla="*/ 741541 w 2276381"/>
                  <a:gd name="connsiteY559" fmla="*/ 288970 h 1372414"/>
                  <a:gd name="connsiteX560" fmla="*/ 741541 w 2276381"/>
                  <a:gd name="connsiteY560" fmla="*/ 297428 h 1372414"/>
                  <a:gd name="connsiteX561" fmla="*/ 735873 w 2276381"/>
                  <a:gd name="connsiteY561" fmla="*/ 305885 h 1372414"/>
                  <a:gd name="connsiteX562" fmla="*/ 720287 w 2276381"/>
                  <a:gd name="connsiteY562" fmla="*/ 314343 h 1372414"/>
                  <a:gd name="connsiteX563" fmla="*/ 706117 w 2276381"/>
                  <a:gd name="connsiteY563" fmla="*/ 314343 h 1372414"/>
                  <a:gd name="connsiteX564" fmla="*/ 682028 w 2276381"/>
                  <a:gd name="connsiteY564" fmla="*/ 314343 h 1372414"/>
                  <a:gd name="connsiteX565" fmla="*/ 662190 w 2276381"/>
                  <a:gd name="connsiteY565" fmla="*/ 318572 h 1372414"/>
                  <a:gd name="connsiteX566" fmla="*/ 648021 w 2276381"/>
                  <a:gd name="connsiteY566" fmla="*/ 322801 h 1372414"/>
                  <a:gd name="connsiteX567" fmla="*/ 636685 w 2276381"/>
                  <a:gd name="connsiteY567" fmla="*/ 325620 h 1372414"/>
                  <a:gd name="connsiteX568" fmla="*/ 619681 w 2276381"/>
                  <a:gd name="connsiteY568" fmla="*/ 334078 h 1372414"/>
                  <a:gd name="connsiteX569" fmla="*/ 599843 w 2276381"/>
                  <a:gd name="connsiteY569" fmla="*/ 334078 h 1372414"/>
                  <a:gd name="connsiteX570" fmla="*/ 616847 w 2276381"/>
                  <a:gd name="connsiteY570" fmla="*/ 321391 h 1372414"/>
                  <a:gd name="connsiteX571" fmla="*/ 636685 w 2276381"/>
                  <a:gd name="connsiteY571" fmla="*/ 307295 h 1372414"/>
                  <a:gd name="connsiteX572" fmla="*/ 659357 w 2276381"/>
                  <a:gd name="connsiteY572" fmla="*/ 291789 h 1372414"/>
                  <a:gd name="connsiteX573" fmla="*/ 687696 w 2276381"/>
                  <a:gd name="connsiteY573" fmla="*/ 283332 h 1372414"/>
                  <a:gd name="connsiteX574" fmla="*/ 714619 w 2276381"/>
                  <a:gd name="connsiteY574" fmla="*/ 277693 h 1372414"/>
                  <a:gd name="connsiteX575" fmla="*/ 717453 w 2276381"/>
                  <a:gd name="connsiteY575" fmla="*/ 272055 h 1372414"/>
                  <a:gd name="connsiteX576" fmla="*/ 700449 w 2276381"/>
                  <a:gd name="connsiteY576" fmla="*/ 274874 h 1372414"/>
                  <a:gd name="connsiteX577" fmla="*/ 682028 w 2276381"/>
                  <a:gd name="connsiteY577" fmla="*/ 277693 h 1372414"/>
                  <a:gd name="connsiteX578" fmla="*/ 662190 w 2276381"/>
                  <a:gd name="connsiteY578" fmla="*/ 284741 h 1372414"/>
                  <a:gd name="connsiteX579" fmla="*/ 628183 w 2276381"/>
                  <a:gd name="connsiteY579" fmla="*/ 300247 h 1372414"/>
                  <a:gd name="connsiteX580" fmla="*/ 611179 w 2276381"/>
                  <a:gd name="connsiteY580" fmla="*/ 310114 h 1372414"/>
                  <a:gd name="connsiteX581" fmla="*/ 588508 w 2276381"/>
                  <a:gd name="connsiteY581" fmla="*/ 319982 h 1372414"/>
                  <a:gd name="connsiteX582" fmla="*/ 565836 w 2276381"/>
                  <a:gd name="connsiteY582" fmla="*/ 327030 h 1372414"/>
                  <a:gd name="connsiteX583" fmla="*/ 550249 w 2276381"/>
                  <a:gd name="connsiteY583" fmla="*/ 331258 h 1372414"/>
                  <a:gd name="connsiteX584" fmla="*/ 553083 w 2276381"/>
                  <a:gd name="connsiteY584" fmla="*/ 341126 h 1372414"/>
                  <a:gd name="connsiteX585" fmla="*/ 537496 w 2276381"/>
                  <a:gd name="connsiteY585" fmla="*/ 349583 h 1372414"/>
                  <a:gd name="connsiteX586" fmla="*/ 519076 w 2276381"/>
                  <a:gd name="connsiteY586" fmla="*/ 359451 h 1372414"/>
                  <a:gd name="connsiteX587" fmla="*/ 500655 w 2276381"/>
                  <a:gd name="connsiteY587" fmla="*/ 365089 h 1372414"/>
                  <a:gd name="connsiteX588" fmla="*/ 482234 w 2276381"/>
                  <a:gd name="connsiteY588" fmla="*/ 370727 h 1372414"/>
                  <a:gd name="connsiteX589" fmla="*/ 468064 w 2276381"/>
                  <a:gd name="connsiteY589" fmla="*/ 374956 h 1372414"/>
                  <a:gd name="connsiteX590" fmla="*/ 449644 w 2276381"/>
                  <a:gd name="connsiteY590" fmla="*/ 376366 h 1372414"/>
                  <a:gd name="connsiteX591" fmla="*/ 448227 w 2276381"/>
                  <a:gd name="connsiteY591" fmla="*/ 382004 h 1372414"/>
                  <a:gd name="connsiteX592" fmla="*/ 435474 w 2276381"/>
                  <a:gd name="connsiteY592" fmla="*/ 386233 h 1372414"/>
                  <a:gd name="connsiteX593" fmla="*/ 424138 w 2276381"/>
                  <a:gd name="connsiteY593" fmla="*/ 394691 h 1372414"/>
                  <a:gd name="connsiteX594" fmla="*/ 404300 w 2276381"/>
                  <a:gd name="connsiteY594" fmla="*/ 401739 h 1372414"/>
                  <a:gd name="connsiteX595" fmla="*/ 395798 w 2276381"/>
                  <a:gd name="connsiteY595" fmla="*/ 405968 h 1372414"/>
                  <a:gd name="connsiteX596" fmla="*/ 381629 w 2276381"/>
                  <a:gd name="connsiteY596" fmla="*/ 408787 h 1372414"/>
                  <a:gd name="connsiteX597" fmla="*/ 368876 w 2276381"/>
                  <a:gd name="connsiteY597" fmla="*/ 413016 h 1372414"/>
                  <a:gd name="connsiteX598" fmla="*/ 357540 w 2276381"/>
                  <a:gd name="connsiteY598" fmla="*/ 415835 h 1372414"/>
                  <a:gd name="connsiteX599" fmla="*/ 349038 w 2276381"/>
                  <a:gd name="connsiteY599" fmla="*/ 422883 h 1372414"/>
                  <a:gd name="connsiteX600" fmla="*/ 326366 w 2276381"/>
                  <a:gd name="connsiteY600" fmla="*/ 429931 h 1372414"/>
                  <a:gd name="connsiteX601" fmla="*/ 312197 w 2276381"/>
                  <a:gd name="connsiteY601" fmla="*/ 436979 h 1372414"/>
                  <a:gd name="connsiteX602" fmla="*/ 302278 w 2276381"/>
                  <a:gd name="connsiteY602" fmla="*/ 441208 h 1372414"/>
                  <a:gd name="connsiteX603" fmla="*/ 306529 w 2276381"/>
                  <a:gd name="connsiteY603" fmla="*/ 432750 h 1372414"/>
                  <a:gd name="connsiteX604" fmla="*/ 293776 w 2276381"/>
                  <a:gd name="connsiteY604" fmla="*/ 438389 h 1372414"/>
                  <a:gd name="connsiteX605" fmla="*/ 282440 w 2276381"/>
                  <a:gd name="connsiteY605" fmla="*/ 439798 h 1372414"/>
                  <a:gd name="connsiteX606" fmla="*/ 279606 w 2276381"/>
                  <a:gd name="connsiteY606" fmla="*/ 441208 h 1372414"/>
                  <a:gd name="connsiteX607" fmla="*/ 276772 w 2276381"/>
                  <a:gd name="connsiteY607" fmla="*/ 446846 h 1372414"/>
                  <a:gd name="connsiteX608" fmla="*/ 265436 w 2276381"/>
                  <a:gd name="connsiteY608" fmla="*/ 452485 h 1372414"/>
                  <a:gd name="connsiteX609" fmla="*/ 266853 w 2276381"/>
                  <a:gd name="connsiteY609" fmla="*/ 442618 h 1372414"/>
                  <a:gd name="connsiteX610" fmla="*/ 256934 w 2276381"/>
                  <a:gd name="connsiteY610" fmla="*/ 442618 h 1372414"/>
                  <a:gd name="connsiteX611" fmla="*/ 251266 w 2276381"/>
                  <a:gd name="connsiteY611" fmla="*/ 442618 h 1372414"/>
                  <a:gd name="connsiteX612" fmla="*/ 242765 w 2276381"/>
                  <a:gd name="connsiteY612" fmla="*/ 456714 h 1372414"/>
                  <a:gd name="connsiteX613" fmla="*/ 239931 w 2276381"/>
                  <a:gd name="connsiteY613" fmla="*/ 448256 h 1372414"/>
                  <a:gd name="connsiteX614" fmla="*/ 228595 w 2276381"/>
                  <a:gd name="connsiteY614" fmla="*/ 455304 h 1372414"/>
                  <a:gd name="connsiteX615" fmla="*/ 220093 w 2276381"/>
                  <a:gd name="connsiteY615" fmla="*/ 458123 h 1372414"/>
                  <a:gd name="connsiteX616" fmla="*/ 214425 w 2276381"/>
                  <a:gd name="connsiteY616" fmla="*/ 456714 h 1372414"/>
                  <a:gd name="connsiteX617" fmla="*/ 208757 w 2276381"/>
                  <a:gd name="connsiteY617" fmla="*/ 453895 h 1372414"/>
                  <a:gd name="connsiteX618" fmla="*/ 203089 w 2276381"/>
                  <a:gd name="connsiteY618" fmla="*/ 459533 h 1372414"/>
                  <a:gd name="connsiteX619" fmla="*/ 198838 w 2276381"/>
                  <a:gd name="connsiteY619" fmla="*/ 466581 h 1372414"/>
                  <a:gd name="connsiteX620" fmla="*/ 186085 w 2276381"/>
                  <a:gd name="connsiteY620" fmla="*/ 466581 h 1372414"/>
                  <a:gd name="connsiteX621" fmla="*/ 161997 w 2276381"/>
                  <a:gd name="connsiteY621" fmla="*/ 470810 h 1372414"/>
                  <a:gd name="connsiteX622" fmla="*/ 150661 w 2276381"/>
                  <a:gd name="connsiteY622" fmla="*/ 467991 h 1372414"/>
                  <a:gd name="connsiteX623" fmla="*/ 170499 w 2276381"/>
                  <a:gd name="connsiteY623" fmla="*/ 456714 h 1372414"/>
                  <a:gd name="connsiteX624" fmla="*/ 191753 w 2276381"/>
                  <a:gd name="connsiteY624" fmla="*/ 452485 h 1372414"/>
                  <a:gd name="connsiteX625" fmla="*/ 200255 w 2276381"/>
                  <a:gd name="connsiteY625" fmla="*/ 455304 h 1372414"/>
                  <a:gd name="connsiteX626" fmla="*/ 211591 w 2276381"/>
                  <a:gd name="connsiteY626" fmla="*/ 449666 h 1372414"/>
                  <a:gd name="connsiteX627" fmla="*/ 234263 w 2276381"/>
                  <a:gd name="connsiteY627" fmla="*/ 444027 h 1372414"/>
                  <a:gd name="connsiteX628" fmla="*/ 258351 w 2276381"/>
                  <a:gd name="connsiteY628" fmla="*/ 431341 h 1372414"/>
                  <a:gd name="connsiteX629" fmla="*/ 282440 w 2276381"/>
                  <a:gd name="connsiteY629" fmla="*/ 424293 h 1372414"/>
                  <a:gd name="connsiteX630" fmla="*/ 293776 w 2276381"/>
                  <a:gd name="connsiteY630" fmla="*/ 428522 h 1372414"/>
                  <a:gd name="connsiteX631" fmla="*/ 302278 w 2276381"/>
                  <a:gd name="connsiteY631" fmla="*/ 422883 h 1372414"/>
                  <a:gd name="connsiteX632" fmla="*/ 327783 w 2276381"/>
                  <a:gd name="connsiteY632" fmla="*/ 411606 h 1372414"/>
                  <a:gd name="connsiteX633" fmla="*/ 361791 w 2276381"/>
                  <a:gd name="connsiteY633" fmla="*/ 400329 h 1372414"/>
                  <a:gd name="connsiteX634" fmla="*/ 371710 w 2276381"/>
                  <a:gd name="connsiteY634" fmla="*/ 398920 h 1372414"/>
                  <a:gd name="connsiteX635" fmla="*/ 398632 w 2276381"/>
                  <a:gd name="connsiteY635" fmla="*/ 386233 h 1372414"/>
                  <a:gd name="connsiteX636" fmla="*/ 424138 w 2276381"/>
                  <a:gd name="connsiteY636" fmla="*/ 374956 h 1372414"/>
                  <a:gd name="connsiteX637" fmla="*/ 452478 w 2276381"/>
                  <a:gd name="connsiteY637" fmla="*/ 352403 h 1372414"/>
                  <a:gd name="connsiteX638" fmla="*/ 465230 w 2276381"/>
                  <a:gd name="connsiteY638" fmla="*/ 345355 h 1372414"/>
                  <a:gd name="connsiteX639" fmla="*/ 452478 w 2276381"/>
                  <a:gd name="connsiteY639" fmla="*/ 349583 h 1372414"/>
                  <a:gd name="connsiteX640" fmla="*/ 438308 w 2276381"/>
                  <a:gd name="connsiteY640" fmla="*/ 348174 h 1372414"/>
                  <a:gd name="connsiteX641" fmla="*/ 455311 w 2276381"/>
                  <a:gd name="connsiteY641" fmla="*/ 341126 h 1372414"/>
                  <a:gd name="connsiteX642" fmla="*/ 449644 w 2276381"/>
                  <a:gd name="connsiteY642" fmla="*/ 335487 h 1372414"/>
                  <a:gd name="connsiteX643" fmla="*/ 436891 w 2276381"/>
                  <a:gd name="connsiteY643" fmla="*/ 345355 h 1372414"/>
                  <a:gd name="connsiteX644" fmla="*/ 426972 w 2276381"/>
                  <a:gd name="connsiteY644" fmla="*/ 348174 h 1372414"/>
                  <a:gd name="connsiteX645" fmla="*/ 417053 w 2276381"/>
                  <a:gd name="connsiteY645" fmla="*/ 359451 h 1372414"/>
                  <a:gd name="connsiteX646" fmla="*/ 418470 w 2276381"/>
                  <a:gd name="connsiteY646" fmla="*/ 343945 h 1372414"/>
                  <a:gd name="connsiteX647" fmla="*/ 407134 w 2276381"/>
                  <a:gd name="connsiteY647" fmla="*/ 343945 h 1372414"/>
                  <a:gd name="connsiteX648" fmla="*/ 397215 w 2276381"/>
                  <a:gd name="connsiteY648" fmla="*/ 338306 h 1372414"/>
                  <a:gd name="connsiteX649" fmla="*/ 377378 w 2276381"/>
                  <a:gd name="connsiteY649" fmla="*/ 353812 h 1372414"/>
                  <a:gd name="connsiteX650" fmla="*/ 387296 w 2276381"/>
                  <a:gd name="connsiteY650" fmla="*/ 338306 h 1372414"/>
                  <a:gd name="connsiteX651" fmla="*/ 373127 w 2276381"/>
                  <a:gd name="connsiteY651" fmla="*/ 350993 h 1372414"/>
                  <a:gd name="connsiteX652" fmla="*/ 356123 w 2276381"/>
                  <a:gd name="connsiteY652" fmla="*/ 349583 h 1372414"/>
                  <a:gd name="connsiteX653" fmla="*/ 371710 w 2276381"/>
                  <a:gd name="connsiteY653" fmla="*/ 339716 h 1372414"/>
                  <a:gd name="connsiteX654" fmla="*/ 378795 w 2276381"/>
                  <a:gd name="connsiteY654" fmla="*/ 329849 h 1372414"/>
                  <a:gd name="connsiteX655" fmla="*/ 397215 w 2276381"/>
                  <a:gd name="connsiteY655" fmla="*/ 319982 h 1372414"/>
                  <a:gd name="connsiteX656" fmla="*/ 408551 w 2276381"/>
                  <a:gd name="connsiteY656" fmla="*/ 303066 h 1372414"/>
                  <a:gd name="connsiteX657" fmla="*/ 415636 w 2276381"/>
                  <a:gd name="connsiteY657" fmla="*/ 294609 h 1372414"/>
                  <a:gd name="connsiteX658" fmla="*/ 398632 w 2276381"/>
                  <a:gd name="connsiteY658" fmla="*/ 305885 h 1372414"/>
                  <a:gd name="connsiteX659" fmla="*/ 377378 w 2276381"/>
                  <a:gd name="connsiteY659" fmla="*/ 314343 h 1372414"/>
                  <a:gd name="connsiteX660" fmla="*/ 351872 w 2276381"/>
                  <a:gd name="connsiteY660" fmla="*/ 315753 h 1372414"/>
                  <a:gd name="connsiteX661" fmla="*/ 351872 w 2276381"/>
                  <a:gd name="connsiteY661" fmla="*/ 301657 h 1372414"/>
                  <a:gd name="connsiteX662" fmla="*/ 364625 w 2276381"/>
                  <a:gd name="connsiteY662" fmla="*/ 287560 h 1372414"/>
                  <a:gd name="connsiteX663" fmla="*/ 383046 w 2276381"/>
                  <a:gd name="connsiteY663" fmla="*/ 288970 h 1372414"/>
                  <a:gd name="connsiteX664" fmla="*/ 394381 w 2276381"/>
                  <a:gd name="connsiteY664" fmla="*/ 290380 h 1372414"/>
                  <a:gd name="connsiteX665" fmla="*/ 394381 w 2276381"/>
                  <a:gd name="connsiteY665" fmla="*/ 284741 h 1372414"/>
                  <a:gd name="connsiteX666" fmla="*/ 378795 w 2276381"/>
                  <a:gd name="connsiteY666" fmla="*/ 283332 h 1372414"/>
                  <a:gd name="connsiteX667" fmla="*/ 378795 w 2276381"/>
                  <a:gd name="connsiteY667" fmla="*/ 273464 h 1372414"/>
                  <a:gd name="connsiteX668" fmla="*/ 366042 w 2276381"/>
                  <a:gd name="connsiteY668" fmla="*/ 279103 h 1372414"/>
                  <a:gd name="connsiteX669" fmla="*/ 375961 w 2276381"/>
                  <a:gd name="connsiteY669" fmla="*/ 260778 h 1372414"/>
                  <a:gd name="connsiteX670" fmla="*/ 402883 w 2276381"/>
                  <a:gd name="connsiteY670" fmla="*/ 248091 h 1372414"/>
                  <a:gd name="connsiteX671" fmla="*/ 436891 w 2276381"/>
                  <a:gd name="connsiteY671" fmla="*/ 235405 h 1372414"/>
                  <a:gd name="connsiteX672" fmla="*/ 465230 w 2276381"/>
                  <a:gd name="connsiteY672" fmla="*/ 219899 h 1372414"/>
                  <a:gd name="connsiteX673" fmla="*/ 486485 w 2276381"/>
                  <a:gd name="connsiteY673" fmla="*/ 221309 h 1372414"/>
                  <a:gd name="connsiteX674" fmla="*/ 509157 w 2276381"/>
                  <a:gd name="connsiteY674" fmla="*/ 218490 h 1372414"/>
                  <a:gd name="connsiteX675" fmla="*/ 517659 w 2276381"/>
                  <a:gd name="connsiteY675" fmla="*/ 207213 h 1372414"/>
                  <a:gd name="connsiteX676" fmla="*/ 531828 w 2276381"/>
                  <a:gd name="connsiteY676" fmla="*/ 211442 h 1372414"/>
                  <a:gd name="connsiteX677" fmla="*/ 560168 w 2276381"/>
                  <a:gd name="connsiteY677" fmla="*/ 210032 h 1372414"/>
                  <a:gd name="connsiteX678" fmla="*/ 577172 w 2276381"/>
                  <a:gd name="connsiteY678" fmla="*/ 190297 h 1372414"/>
                  <a:gd name="connsiteX679" fmla="*/ 594175 w 2276381"/>
                  <a:gd name="connsiteY679" fmla="*/ 184659 h 1372414"/>
                  <a:gd name="connsiteX680" fmla="*/ 601260 w 2276381"/>
                  <a:gd name="connsiteY680" fmla="*/ 173382 h 1372414"/>
                  <a:gd name="connsiteX681" fmla="*/ 588508 w 2276381"/>
                  <a:gd name="connsiteY681" fmla="*/ 177611 h 1372414"/>
                  <a:gd name="connsiteX682" fmla="*/ 571504 w 2276381"/>
                  <a:gd name="connsiteY682" fmla="*/ 180430 h 1372414"/>
                  <a:gd name="connsiteX683" fmla="*/ 555917 w 2276381"/>
                  <a:gd name="connsiteY683" fmla="*/ 187478 h 1372414"/>
                  <a:gd name="connsiteX684" fmla="*/ 540330 w 2276381"/>
                  <a:gd name="connsiteY684" fmla="*/ 190297 h 1372414"/>
                  <a:gd name="connsiteX685" fmla="*/ 533245 w 2276381"/>
                  <a:gd name="connsiteY685" fmla="*/ 183249 h 1372414"/>
                  <a:gd name="connsiteX686" fmla="*/ 510574 w 2276381"/>
                  <a:gd name="connsiteY686" fmla="*/ 184659 h 1372414"/>
                  <a:gd name="connsiteX687" fmla="*/ 483651 w 2276381"/>
                  <a:gd name="connsiteY687" fmla="*/ 184659 h 1372414"/>
                  <a:gd name="connsiteX688" fmla="*/ 487902 w 2276381"/>
                  <a:gd name="connsiteY688" fmla="*/ 171972 h 1372414"/>
                  <a:gd name="connsiteX689" fmla="*/ 499238 w 2276381"/>
                  <a:gd name="connsiteY689" fmla="*/ 169153 h 1372414"/>
                  <a:gd name="connsiteX690" fmla="*/ 507740 w 2276381"/>
                  <a:gd name="connsiteY690" fmla="*/ 162105 h 1372414"/>
                  <a:gd name="connsiteX691" fmla="*/ 496404 w 2276381"/>
                  <a:gd name="connsiteY691" fmla="*/ 160696 h 1372414"/>
                  <a:gd name="connsiteX692" fmla="*/ 487902 w 2276381"/>
                  <a:gd name="connsiteY692" fmla="*/ 152238 h 1372414"/>
                  <a:gd name="connsiteX693" fmla="*/ 510574 w 2276381"/>
                  <a:gd name="connsiteY693" fmla="*/ 146599 h 1372414"/>
                  <a:gd name="connsiteX694" fmla="*/ 527577 w 2276381"/>
                  <a:gd name="connsiteY694" fmla="*/ 142371 h 1372414"/>
                  <a:gd name="connsiteX695" fmla="*/ 543164 w 2276381"/>
                  <a:gd name="connsiteY695" fmla="*/ 138142 h 1372414"/>
                  <a:gd name="connsiteX696" fmla="*/ 557334 w 2276381"/>
                  <a:gd name="connsiteY696" fmla="*/ 140961 h 1372414"/>
                  <a:gd name="connsiteX697" fmla="*/ 561585 w 2276381"/>
                  <a:gd name="connsiteY697" fmla="*/ 133913 h 1372414"/>
                  <a:gd name="connsiteX698" fmla="*/ 591341 w 2276381"/>
                  <a:gd name="connsiteY698" fmla="*/ 129684 h 1372414"/>
                  <a:gd name="connsiteX699" fmla="*/ 611179 w 2276381"/>
                  <a:gd name="connsiteY699" fmla="*/ 126865 h 1372414"/>
                  <a:gd name="connsiteX700" fmla="*/ 595592 w 2276381"/>
                  <a:gd name="connsiteY700" fmla="*/ 136732 h 1372414"/>
                  <a:gd name="connsiteX701" fmla="*/ 604094 w 2276381"/>
                  <a:gd name="connsiteY701" fmla="*/ 140961 h 1372414"/>
                  <a:gd name="connsiteX702" fmla="*/ 629600 w 2276381"/>
                  <a:gd name="connsiteY702" fmla="*/ 140961 h 1372414"/>
                  <a:gd name="connsiteX703" fmla="*/ 642353 w 2276381"/>
                  <a:gd name="connsiteY703" fmla="*/ 133913 h 1372414"/>
                  <a:gd name="connsiteX704" fmla="*/ 656523 w 2276381"/>
                  <a:gd name="connsiteY704" fmla="*/ 132503 h 1372414"/>
                  <a:gd name="connsiteX705" fmla="*/ 676360 w 2276381"/>
                  <a:gd name="connsiteY705" fmla="*/ 133913 h 1372414"/>
                  <a:gd name="connsiteX706" fmla="*/ 670692 w 2276381"/>
                  <a:gd name="connsiteY706" fmla="*/ 128275 h 1372414"/>
                  <a:gd name="connsiteX707" fmla="*/ 657940 w 2276381"/>
                  <a:gd name="connsiteY707" fmla="*/ 126865 h 1372414"/>
                  <a:gd name="connsiteX708" fmla="*/ 663607 w 2276381"/>
                  <a:gd name="connsiteY708" fmla="*/ 118407 h 1372414"/>
                  <a:gd name="connsiteX709" fmla="*/ 652272 w 2276381"/>
                  <a:gd name="connsiteY709" fmla="*/ 118407 h 1372414"/>
                  <a:gd name="connsiteX710" fmla="*/ 643770 w 2276381"/>
                  <a:gd name="connsiteY710" fmla="*/ 125455 h 1372414"/>
                  <a:gd name="connsiteX711" fmla="*/ 648021 w 2276381"/>
                  <a:gd name="connsiteY711" fmla="*/ 116998 h 1372414"/>
                  <a:gd name="connsiteX712" fmla="*/ 633851 w 2276381"/>
                  <a:gd name="connsiteY712" fmla="*/ 116998 h 1372414"/>
                  <a:gd name="connsiteX713" fmla="*/ 643770 w 2276381"/>
                  <a:gd name="connsiteY713" fmla="*/ 101492 h 1372414"/>
                  <a:gd name="connsiteX714" fmla="*/ 635268 w 2276381"/>
                  <a:gd name="connsiteY714" fmla="*/ 88805 h 1372414"/>
                  <a:gd name="connsiteX715" fmla="*/ 625349 w 2276381"/>
                  <a:gd name="connsiteY715" fmla="*/ 80348 h 1372414"/>
                  <a:gd name="connsiteX716" fmla="*/ 636685 w 2276381"/>
                  <a:gd name="connsiteY716" fmla="*/ 74709 h 1372414"/>
                  <a:gd name="connsiteX717" fmla="*/ 703283 w 2276381"/>
                  <a:gd name="connsiteY717" fmla="*/ 63432 h 1372414"/>
                  <a:gd name="connsiteX718" fmla="*/ 741541 w 2276381"/>
                  <a:gd name="connsiteY718" fmla="*/ 47927 h 1372414"/>
                  <a:gd name="connsiteX719" fmla="*/ 795387 w 2276381"/>
                  <a:gd name="connsiteY719" fmla="*/ 28192 h 1372414"/>
                  <a:gd name="connsiteX720" fmla="*/ 833645 w 2276381"/>
                  <a:gd name="connsiteY720" fmla="*/ 25373 h 1372414"/>
                  <a:gd name="connsiteX721" fmla="*/ 854900 w 2276381"/>
                  <a:gd name="connsiteY721" fmla="*/ 18325 h 1372414"/>
                  <a:gd name="connsiteX722" fmla="*/ 891741 w 2276381"/>
                  <a:gd name="connsiteY722" fmla="*/ 15506 h 1372414"/>
                  <a:gd name="connsiteX723" fmla="*/ 915830 w 2276381"/>
                  <a:gd name="connsiteY723" fmla="*/ 9867 h 1372414"/>
                  <a:gd name="connsiteX724" fmla="*/ 945587 w 2276381"/>
                  <a:gd name="connsiteY724" fmla="*/ 0 h 137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2276381" h="1372414">
                    <a:moveTo>
                      <a:pt x="901332" y="576744"/>
                    </a:moveTo>
                    <a:cubicBezTo>
                      <a:pt x="904161" y="576744"/>
                      <a:pt x="919723" y="583810"/>
                      <a:pt x="919723" y="583810"/>
                    </a:cubicBezTo>
                    <a:lnTo>
                      <a:pt x="933869" y="589464"/>
                    </a:lnTo>
                    <a:cubicBezTo>
                      <a:pt x="933869" y="589464"/>
                      <a:pt x="940943" y="593703"/>
                      <a:pt x="948016" y="595117"/>
                    </a:cubicBezTo>
                    <a:cubicBezTo>
                      <a:pt x="953674" y="596530"/>
                      <a:pt x="955089" y="602183"/>
                      <a:pt x="953674" y="606423"/>
                    </a:cubicBezTo>
                    <a:cubicBezTo>
                      <a:pt x="952260" y="610663"/>
                      <a:pt x="952260" y="621969"/>
                      <a:pt x="952260" y="621969"/>
                    </a:cubicBezTo>
                    <a:lnTo>
                      <a:pt x="960748" y="624795"/>
                    </a:lnTo>
                    <a:lnTo>
                      <a:pt x="955089" y="641754"/>
                    </a:lnTo>
                    <a:cubicBezTo>
                      <a:pt x="955089" y="641754"/>
                      <a:pt x="969236" y="645994"/>
                      <a:pt x="976309" y="648821"/>
                    </a:cubicBezTo>
                    <a:cubicBezTo>
                      <a:pt x="983382" y="650234"/>
                      <a:pt x="973480" y="657300"/>
                      <a:pt x="970650" y="658714"/>
                    </a:cubicBezTo>
                    <a:cubicBezTo>
                      <a:pt x="966406" y="660127"/>
                      <a:pt x="955089" y="667193"/>
                      <a:pt x="950845" y="674260"/>
                    </a:cubicBezTo>
                    <a:cubicBezTo>
                      <a:pt x="945187" y="679913"/>
                      <a:pt x="942357" y="688392"/>
                      <a:pt x="943772" y="695459"/>
                    </a:cubicBezTo>
                    <a:cubicBezTo>
                      <a:pt x="945187" y="702525"/>
                      <a:pt x="955089" y="694045"/>
                      <a:pt x="955089" y="694045"/>
                    </a:cubicBezTo>
                    <a:cubicBezTo>
                      <a:pt x="955089" y="694045"/>
                      <a:pt x="964992" y="685566"/>
                      <a:pt x="967821" y="679913"/>
                    </a:cubicBezTo>
                    <a:cubicBezTo>
                      <a:pt x="970650" y="674260"/>
                      <a:pt x="979138" y="667193"/>
                      <a:pt x="979138" y="667193"/>
                    </a:cubicBezTo>
                    <a:lnTo>
                      <a:pt x="984797" y="653061"/>
                    </a:lnTo>
                    <a:lnTo>
                      <a:pt x="986212" y="640341"/>
                    </a:lnTo>
                    <a:lnTo>
                      <a:pt x="979138" y="634688"/>
                    </a:lnTo>
                    <a:lnTo>
                      <a:pt x="1646858" y="637515"/>
                    </a:lnTo>
                    <a:lnTo>
                      <a:pt x="1656760" y="626209"/>
                    </a:lnTo>
                    <a:lnTo>
                      <a:pt x="1658175" y="638928"/>
                    </a:lnTo>
                    <a:lnTo>
                      <a:pt x="1658175" y="640341"/>
                    </a:lnTo>
                    <a:lnTo>
                      <a:pt x="1673736" y="648821"/>
                    </a:lnTo>
                    <a:lnTo>
                      <a:pt x="1694956" y="648821"/>
                    </a:lnTo>
                    <a:lnTo>
                      <a:pt x="1716176" y="660127"/>
                    </a:lnTo>
                    <a:lnTo>
                      <a:pt x="1738811" y="658714"/>
                    </a:lnTo>
                    <a:lnTo>
                      <a:pt x="1762860" y="665780"/>
                    </a:lnTo>
                    <a:lnTo>
                      <a:pt x="1791153" y="660127"/>
                    </a:lnTo>
                    <a:lnTo>
                      <a:pt x="1799641" y="654474"/>
                    </a:lnTo>
                    <a:lnTo>
                      <a:pt x="1863301" y="701112"/>
                    </a:lnTo>
                    <a:lnTo>
                      <a:pt x="1861886" y="708178"/>
                    </a:lnTo>
                    <a:lnTo>
                      <a:pt x="1860471" y="711005"/>
                    </a:lnTo>
                    <a:lnTo>
                      <a:pt x="1873203" y="712418"/>
                    </a:lnTo>
                    <a:lnTo>
                      <a:pt x="1870374" y="722311"/>
                    </a:lnTo>
                    <a:lnTo>
                      <a:pt x="1870374" y="726551"/>
                    </a:lnTo>
                    <a:lnTo>
                      <a:pt x="1883106" y="725137"/>
                    </a:lnTo>
                    <a:lnTo>
                      <a:pt x="1880277" y="729377"/>
                    </a:lnTo>
                    <a:lnTo>
                      <a:pt x="1878862" y="730790"/>
                    </a:lnTo>
                    <a:lnTo>
                      <a:pt x="1897252" y="747750"/>
                    </a:lnTo>
                    <a:cubicBezTo>
                      <a:pt x="1895838" y="754816"/>
                      <a:pt x="1888765" y="790148"/>
                      <a:pt x="1881691" y="798627"/>
                    </a:cubicBezTo>
                    <a:cubicBezTo>
                      <a:pt x="1873203" y="808520"/>
                      <a:pt x="1859057" y="826893"/>
                      <a:pt x="1856227" y="829719"/>
                    </a:cubicBezTo>
                    <a:lnTo>
                      <a:pt x="1830763" y="845265"/>
                    </a:lnTo>
                    <a:lnTo>
                      <a:pt x="1856227" y="857985"/>
                    </a:lnTo>
                    <a:lnTo>
                      <a:pt x="1898667" y="838199"/>
                    </a:lnTo>
                    <a:lnTo>
                      <a:pt x="1962327" y="822653"/>
                    </a:lnTo>
                    <a:lnTo>
                      <a:pt x="1960912" y="800041"/>
                    </a:lnTo>
                    <a:lnTo>
                      <a:pt x="2018913" y="801454"/>
                    </a:lnTo>
                    <a:lnTo>
                      <a:pt x="2048621" y="774602"/>
                    </a:lnTo>
                    <a:lnTo>
                      <a:pt x="2081158" y="757642"/>
                    </a:lnTo>
                    <a:lnTo>
                      <a:pt x="2167452" y="756229"/>
                    </a:lnTo>
                    <a:lnTo>
                      <a:pt x="2187258" y="744923"/>
                    </a:lnTo>
                    <a:lnTo>
                      <a:pt x="2211307" y="732204"/>
                    </a:lnTo>
                    <a:lnTo>
                      <a:pt x="2221209" y="708178"/>
                    </a:lnTo>
                    <a:lnTo>
                      <a:pt x="2252332" y="684153"/>
                    </a:lnTo>
                    <a:lnTo>
                      <a:pt x="2253747" y="688392"/>
                    </a:lnTo>
                    <a:lnTo>
                      <a:pt x="2253747" y="689806"/>
                    </a:lnTo>
                    <a:lnTo>
                      <a:pt x="2274967" y="692632"/>
                    </a:lnTo>
                    <a:lnTo>
                      <a:pt x="2276381" y="699698"/>
                    </a:lnTo>
                    <a:lnTo>
                      <a:pt x="2259405" y="739270"/>
                    </a:lnTo>
                    <a:lnTo>
                      <a:pt x="2270723" y="739270"/>
                    </a:lnTo>
                    <a:lnTo>
                      <a:pt x="2263649" y="751989"/>
                    </a:lnTo>
                    <a:lnTo>
                      <a:pt x="2266479" y="767535"/>
                    </a:lnTo>
                    <a:cubicBezTo>
                      <a:pt x="2265064" y="767535"/>
                      <a:pt x="2265064" y="767535"/>
                      <a:pt x="2265064" y="767535"/>
                    </a:cubicBezTo>
                    <a:lnTo>
                      <a:pt x="2236771" y="773188"/>
                    </a:lnTo>
                    <a:lnTo>
                      <a:pt x="2222624" y="781668"/>
                    </a:lnTo>
                    <a:lnTo>
                      <a:pt x="2225453" y="771775"/>
                    </a:lnTo>
                    <a:lnTo>
                      <a:pt x="2219795" y="774602"/>
                    </a:lnTo>
                    <a:cubicBezTo>
                      <a:pt x="2219795" y="774602"/>
                      <a:pt x="2214136" y="784495"/>
                      <a:pt x="2205648" y="787321"/>
                    </a:cubicBezTo>
                    <a:cubicBezTo>
                      <a:pt x="2197160" y="788734"/>
                      <a:pt x="2197160" y="784495"/>
                      <a:pt x="2197160" y="784495"/>
                    </a:cubicBezTo>
                    <a:lnTo>
                      <a:pt x="2192916" y="792974"/>
                    </a:lnTo>
                    <a:lnTo>
                      <a:pt x="2185843" y="791561"/>
                    </a:lnTo>
                    <a:cubicBezTo>
                      <a:pt x="2185843" y="791561"/>
                      <a:pt x="2174526" y="798627"/>
                      <a:pt x="2170282" y="804280"/>
                    </a:cubicBezTo>
                    <a:cubicBezTo>
                      <a:pt x="2164623" y="809933"/>
                      <a:pt x="2158964" y="824066"/>
                      <a:pt x="2158964" y="824066"/>
                    </a:cubicBezTo>
                    <a:lnTo>
                      <a:pt x="2153306" y="831132"/>
                    </a:lnTo>
                    <a:cubicBezTo>
                      <a:pt x="2153306" y="831132"/>
                      <a:pt x="2147647" y="835372"/>
                      <a:pt x="2149062" y="838199"/>
                    </a:cubicBezTo>
                    <a:cubicBezTo>
                      <a:pt x="2149062" y="839612"/>
                      <a:pt x="2153306" y="843852"/>
                      <a:pt x="2153306" y="843852"/>
                    </a:cubicBezTo>
                    <a:lnTo>
                      <a:pt x="2157550" y="853745"/>
                    </a:lnTo>
                    <a:lnTo>
                      <a:pt x="2161794" y="846678"/>
                    </a:lnTo>
                    <a:lnTo>
                      <a:pt x="2167452" y="842439"/>
                    </a:lnTo>
                    <a:lnTo>
                      <a:pt x="2166038" y="857985"/>
                    </a:lnTo>
                    <a:lnTo>
                      <a:pt x="2154720" y="860811"/>
                    </a:lnTo>
                    <a:lnTo>
                      <a:pt x="2150476" y="866464"/>
                    </a:lnTo>
                    <a:cubicBezTo>
                      <a:pt x="2150476" y="866464"/>
                      <a:pt x="2140574" y="867877"/>
                      <a:pt x="2137745" y="866464"/>
                    </a:cubicBezTo>
                    <a:cubicBezTo>
                      <a:pt x="2136330" y="863638"/>
                      <a:pt x="2146233" y="860811"/>
                      <a:pt x="2146233" y="860811"/>
                    </a:cubicBezTo>
                    <a:lnTo>
                      <a:pt x="2141989" y="859398"/>
                    </a:lnTo>
                    <a:lnTo>
                      <a:pt x="2129257" y="863638"/>
                    </a:lnTo>
                    <a:lnTo>
                      <a:pt x="2122183" y="866464"/>
                    </a:lnTo>
                    <a:cubicBezTo>
                      <a:pt x="2122183" y="866464"/>
                      <a:pt x="2113695" y="867877"/>
                      <a:pt x="2109451" y="867877"/>
                    </a:cubicBezTo>
                    <a:cubicBezTo>
                      <a:pt x="2106622" y="867877"/>
                      <a:pt x="2089646" y="870704"/>
                      <a:pt x="2089646" y="870704"/>
                    </a:cubicBezTo>
                    <a:lnTo>
                      <a:pt x="2071256" y="874944"/>
                    </a:lnTo>
                    <a:lnTo>
                      <a:pt x="2075500" y="879184"/>
                    </a:lnTo>
                    <a:cubicBezTo>
                      <a:pt x="2075500" y="879184"/>
                      <a:pt x="2092475" y="876357"/>
                      <a:pt x="2093890" y="874944"/>
                    </a:cubicBezTo>
                    <a:cubicBezTo>
                      <a:pt x="2096719" y="873530"/>
                      <a:pt x="2103793" y="873530"/>
                      <a:pt x="2103793" y="873530"/>
                    </a:cubicBezTo>
                    <a:lnTo>
                      <a:pt x="2108037" y="877770"/>
                    </a:lnTo>
                    <a:cubicBezTo>
                      <a:pt x="2108037" y="877770"/>
                      <a:pt x="2095305" y="884837"/>
                      <a:pt x="2091061" y="884837"/>
                    </a:cubicBezTo>
                    <a:cubicBezTo>
                      <a:pt x="2086817" y="884837"/>
                      <a:pt x="2075500" y="884837"/>
                      <a:pt x="2075500" y="884837"/>
                    </a:cubicBezTo>
                    <a:lnTo>
                      <a:pt x="2058524" y="889076"/>
                    </a:lnTo>
                    <a:lnTo>
                      <a:pt x="2055694" y="882010"/>
                    </a:lnTo>
                    <a:lnTo>
                      <a:pt x="2048621" y="891903"/>
                    </a:lnTo>
                    <a:lnTo>
                      <a:pt x="2048621" y="897556"/>
                    </a:lnTo>
                    <a:lnTo>
                      <a:pt x="2045792" y="908862"/>
                    </a:lnTo>
                    <a:lnTo>
                      <a:pt x="2031645" y="917342"/>
                    </a:lnTo>
                    <a:lnTo>
                      <a:pt x="2028816" y="928648"/>
                    </a:lnTo>
                    <a:lnTo>
                      <a:pt x="2010425" y="944194"/>
                    </a:lnTo>
                    <a:lnTo>
                      <a:pt x="2013255" y="931474"/>
                    </a:lnTo>
                    <a:lnTo>
                      <a:pt x="2006181" y="928648"/>
                    </a:lnTo>
                    <a:lnTo>
                      <a:pt x="2001937" y="921582"/>
                    </a:lnTo>
                    <a:lnTo>
                      <a:pt x="2001937" y="934301"/>
                    </a:lnTo>
                    <a:lnTo>
                      <a:pt x="2001937" y="955500"/>
                    </a:lnTo>
                    <a:lnTo>
                      <a:pt x="1987791" y="975286"/>
                    </a:lnTo>
                    <a:cubicBezTo>
                      <a:pt x="1987791" y="975286"/>
                      <a:pt x="1975059" y="989418"/>
                      <a:pt x="1975059" y="992245"/>
                    </a:cubicBezTo>
                    <a:cubicBezTo>
                      <a:pt x="1973644" y="995072"/>
                      <a:pt x="1965156" y="996485"/>
                      <a:pt x="1965156" y="996485"/>
                    </a:cubicBezTo>
                    <a:lnTo>
                      <a:pt x="1970815" y="983765"/>
                    </a:lnTo>
                    <a:lnTo>
                      <a:pt x="1979303" y="972459"/>
                    </a:lnTo>
                    <a:lnTo>
                      <a:pt x="1977888" y="966806"/>
                    </a:lnTo>
                    <a:lnTo>
                      <a:pt x="1973644" y="966806"/>
                    </a:lnTo>
                    <a:lnTo>
                      <a:pt x="1975059" y="955500"/>
                    </a:lnTo>
                    <a:lnTo>
                      <a:pt x="1979303" y="944194"/>
                    </a:lnTo>
                    <a:lnTo>
                      <a:pt x="1983547" y="932888"/>
                    </a:lnTo>
                    <a:lnTo>
                      <a:pt x="1992035" y="921582"/>
                    </a:lnTo>
                    <a:lnTo>
                      <a:pt x="1987791" y="922995"/>
                    </a:lnTo>
                    <a:lnTo>
                      <a:pt x="1979303" y="927235"/>
                    </a:lnTo>
                    <a:lnTo>
                      <a:pt x="1972229" y="938541"/>
                    </a:lnTo>
                    <a:cubicBezTo>
                      <a:pt x="1972229" y="938541"/>
                      <a:pt x="1967985" y="948434"/>
                      <a:pt x="1967985" y="951260"/>
                    </a:cubicBezTo>
                    <a:cubicBezTo>
                      <a:pt x="1967985" y="952673"/>
                      <a:pt x="1966571" y="963980"/>
                      <a:pt x="1966571" y="963980"/>
                    </a:cubicBezTo>
                    <a:lnTo>
                      <a:pt x="1965156" y="976699"/>
                    </a:lnTo>
                    <a:lnTo>
                      <a:pt x="1958083" y="979526"/>
                    </a:lnTo>
                    <a:lnTo>
                      <a:pt x="1960912" y="989418"/>
                    </a:lnTo>
                    <a:lnTo>
                      <a:pt x="1956668" y="993658"/>
                    </a:lnTo>
                    <a:lnTo>
                      <a:pt x="1962327" y="999311"/>
                    </a:lnTo>
                    <a:lnTo>
                      <a:pt x="1963741" y="1021924"/>
                    </a:lnTo>
                    <a:lnTo>
                      <a:pt x="1966571" y="1041709"/>
                    </a:lnTo>
                    <a:lnTo>
                      <a:pt x="1952424" y="1055842"/>
                    </a:lnTo>
                    <a:lnTo>
                      <a:pt x="1939692" y="1062908"/>
                    </a:lnTo>
                    <a:lnTo>
                      <a:pt x="1924131" y="1071388"/>
                    </a:lnTo>
                    <a:cubicBezTo>
                      <a:pt x="1924131" y="1071388"/>
                      <a:pt x="1914228" y="1074215"/>
                      <a:pt x="1905740" y="1078454"/>
                    </a:cubicBezTo>
                    <a:cubicBezTo>
                      <a:pt x="1895838" y="1082694"/>
                      <a:pt x="1887350" y="1092587"/>
                      <a:pt x="1887350" y="1092587"/>
                    </a:cubicBezTo>
                    <a:lnTo>
                      <a:pt x="1878862" y="1095414"/>
                    </a:lnTo>
                    <a:lnTo>
                      <a:pt x="1859057" y="1103893"/>
                    </a:lnTo>
                    <a:lnTo>
                      <a:pt x="1842081" y="1126505"/>
                    </a:lnTo>
                    <a:lnTo>
                      <a:pt x="1827934" y="1127919"/>
                    </a:lnTo>
                    <a:lnTo>
                      <a:pt x="1825105" y="1136398"/>
                    </a:lnTo>
                    <a:lnTo>
                      <a:pt x="1808129" y="1140638"/>
                    </a:lnTo>
                    <a:lnTo>
                      <a:pt x="1806714" y="1146291"/>
                    </a:lnTo>
                    <a:lnTo>
                      <a:pt x="1798226" y="1142051"/>
                    </a:lnTo>
                    <a:lnTo>
                      <a:pt x="1796812" y="1153358"/>
                    </a:lnTo>
                    <a:lnTo>
                      <a:pt x="1784080" y="1163250"/>
                    </a:lnTo>
                    <a:lnTo>
                      <a:pt x="1778421" y="1177383"/>
                    </a:lnTo>
                    <a:lnTo>
                      <a:pt x="1772762" y="1183036"/>
                    </a:lnTo>
                    <a:cubicBezTo>
                      <a:pt x="1772762" y="1183036"/>
                      <a:pt x="1765689" y="1198582"/>
                      <a:pt x="1764274" y="1202822"/>
                    </a:cubicBezTo>
                    <a:cubicBezTo>
                      <a:pt x="1764274" y="1208475"/>
                      <a:pt x="1767104" y="1229674"/>
                      <a:pt x="1768518" y="1232501"/>
                    </a:cubicBezTo>
                    <a:cubicBezTo>
                      <a:pt x="1768518" y="1235327"/>
                      <a:pt x="1777006" y="1263593"/>
                      <a:pt x="1777006" y="1263593"/>
                    </a:cubicBezTo>
                    <a:lnTo>
                      <a:pt x="1772762" y="1269246"/>
                    </a:lnTo>
                    <a:lnTo>
                      <a:pt x="1775592" y="1287618"/>
                    </a:lnTo>
                    <a:cubicBezTo>
                      <a:pt x="1775592" y="1287618"/>
                      <a:pt x="1778421" y="1307404"/>
                      <a:pt x="1778421" y="1311644"/>
                    </a:cubicBezTo>
                    <a:cubicBezTo>
                      <a:pt x="1778421" y="1315883"/>
                      <a:pt x="1771348" y="1341322"/>
                      <a:pt x="1771348" y="1342736"/>
                    </a:cubicBezTo>
                    <a:cubicBezTo>
                      <a:pt x="1769933" y="1345562"/>
                      <a:pt x="1762860" y="1361108"/>
                      <a:pt x="1762860" y="1361108"/>
                    </a:cubicBezTo>
                    <a:cubicBezTo>
                      <a:pt x="1762860" y="1361108"/>
                      <a:pt x="1755786" y="1372414"/>
                      <a:pt x="1754372" y="1372414"/>
                    </a:cubicBezTo>
                    <a:cubicBezTo>
                      <a:pt x="1751543" y="1372414"/>
                      <a:pt x="1755786" y="1366761"/>
                      <a:pt x="1755786" y="1366761"/>
                    </a:cubicBezTo>
                    <a:lnTo>
                      <a:pt x="1748713" y="1366761"/>
                    </a:lnTo>
                    <a:lnTo>
                      <a:pt x="1738811" y="1368174"/>
                    </a:lnTo>
                    <a:cubicBezTo>
                      <a:pt x="1738811" y="1368174"/>
                      <a:pt x="1740225" y="1359695"/>
                      <a:pt x="1740225" y="1356868"/>
                    </a:cubicBezTo>
                    <a:cubicBezTo>
                      <a:pt x="1740225" y="1352628"/>
                      <a:pt x="1735981" y="1349802"/>
                      <a:pt x="1728908" y="1342736"/>
                    </a:cubicBezTo>
                    <a:cubicBezTo>
                      <a:pt x="1721835" y="1337082"/>
                      <a:pt x="1727493" y="1331429"/>
                      <a:pt x="1727493" y="1327190"/>
                    </a:cubicBezTo>
                    <a:cubicBezTo>
                      <a:pt x="1727493" y="1322950"/>
                      <a:pt x="1720420" y="1328603"/>
                      <a:pt x="1720420" y="1328603"/>
                    </a:cubicBezTo>
                    <a:cubicBezTo>
                      <a:pt x="1720420" y="1328603"/>
                      <a:pt x="1723249" y="1318710"/>
                      <a:pt x="1727493" y="1314470"/>
                    </a:cubicBezTo>
                    <a:cubicBezTo>
                      <a:pt x="1730323" y="1308817"/>
                      <a:pt x="1717591" y="1317297"/>
                      <a:pt x="1717591" y="1317297"/>
                    </a:cubicBezTo>
                    <a:cubicBezTo>
                      <a:pt x="1717591" y="1317297"/>
                      <a:pt x="1711932" y="1300337"/>
                      <a:pt x="1711932" y="1297511"/>
                    </a:cubicBezTo>
                    <a:cubicBezTo>
                      <a:pt x="1711932" y="1296098"/>
                      <a:pt x="1720420" y="1287618"/>
                      <a:pt x="1721835" y="1284792"/>
                    </a:cubicBezTo>
                    <a:cubicBezTo>
                      <a:pt x="1723249" y="1281965"/>
                      <a:pt x="1710517" y="1287618"/>
                      <a:pt x="1710517" y="1287618"/>
                    </a:cubicBezTo>
                    <a:cubicBezTo>
                      <a:pt x="1710517" y="1287618"/>
                      <a:pt x="1713347" y="1276312"/>
                      <a:pt x="1714761" y="1274899"/>
                    </a:cubicBezTo>
                    <a:cubicBezTo>
                      <a:pt x="1716176" y="1272072"/>
                      <a:pt x="1721835" y="1259353"/>
                      <a:pt x="1721835" y="1252286"/>
                    </a:cubicBezTo>
                    <a:cubicBezTo>
                      <a:pt x="1721835" y="1245220"/>
                      <a:pt x="1719005" y="1245220"/>
                      <a:pt x="1710517" y="1236740"/>
                    </a:cubicBezTo>
                    <a:cubicBezTo>
                      <a:pt x="1703444" y="1228261"/>
                      <a:pt x="1703444" y="1221194"/>
                      <a:pt x="1696371" y="1214128"/>
                    </a:cubicBezTo>
                    <a:cubicBezTo>
                      <a:pt x="1687883" y="1208475"/>
                      <a:pt x="1679395" y="1221194"/>
                      <a:pt x="1679395" y="1221194"/>
                    </a:cubicBezTo>
                    <a:lnTo>
                      <a:pt x="1666663" y="1229674"/>
                    </a:lnTo>
                    <a:lnTo>
                      <a:pt x="1656760" y="1226848"/>
                    </a:lnTo>
                    <a:cubicBezTo>
                      <a:pt x="1656760" y="1226848"/>
                      <a:pt x="1655346" y="1218368"/>
                      <a:pt x="1655346" y="1216955"/>
                    </a:cubicBezTo>
                    <a:cubicBezTo>
                      <a:pt x="1653931" y="1214128"/>
                      <a:pt x="1645443" y="1207062"/>
                      <a:pt x="1645443" y="1207062"/>
                    </a:cubicBezTo>
                    <a:lnTo>
                      <a:pt x="1634126" y="1204235"/>
                    </a:lnTo>
                    <a:lnTo>
                      <a:pt x="1619979" y="1204235"/>
                    </a:lnTo>
                    <a:lnTo>
                      <a:pt x="1608662" y="1208475"/>
                    </a:lnTo>
                    <a:lnTo>
                      <a:pt x="1595930" y="1209888"/>
                    </a:lnTo>
                    <a:cubicBezTo>
                      <a:pt x="1595930" y="1209888"/>
                      <a:pt x="1595930" y="1198582"/>
                      <a:pt x="1593101" y="1197169"/>
                    </a:cubicBezTo>
                    <a:cubicBezTo>
                      <a:pt x="1591686" y="1194342"/>
                      <a:pt x="1586027" y="1208475"/>
                      <a:pt x="1586027" y="1208475"/>
                    </a:cubicBezTo>
                    <a:lnTo>
                      <a:pt x="1581783" y="1207062"/>
                    </a:lnTo>
                    <a:lnTo>
                      <a:pt x="1569051" y="1207062"/>
                    </a:lnTo>
                    <a:cubicBezTo>
                      <a:pt x="1569051" y="1207062"/>
                      <a:pt x="1559149" y="1208475"/>
                      <a:pt x="1557734" y="1209888"/>
                    </a:cubicBezTo>
                    <a:cubicBezTo>
                      <a:pt x="1554905" y="1211302"/>
                      <a:pt x="1543588" y="1212715"/>
                      <a:pt x="1543588" y="1212715"/>
                    </a:cubicBezTo>
                    <a:lnTo>
                      <a:pt x="1535100" y="1207062"/>
                    </a:lnTo>
                    <a:lnTo>
                      <a:pt x="1528026" y="1212715"/>
                    </a:lnTo>
                    <a:lnTo>
                      <a:pt x="1537929" y="1218368"/>
                    </a:lnTo>
                    <a:lnTo>
                      <a:pt x="1552076" y="1218368"/>
                    </a:lnTo>
                    <a:lnTo>
                      <a:pt x="1546417" y="1224021"/>
                    </a:lnTo>
                    <a:lnTo>
                      <a:pt x="1546417" y="1233914"/>
                    </a:lnTo>
                    <a:lnTo>
                      <a:pt x="1556320" y="1245220"/>
                    </a:lnTo>
                    <a:lnTo>
                      <a:pt x="1543588" y="1248047"/>
                    </a:lnTo>
                    <a:cubicBezTo>
                      <a:pt x="1543588" y="1248047"/>
                      <a:pt x="1540758" y="1242393"/>
                      <a:pt x="1539344" y="1239567"/>
                    </a:cubicBezTo>
                    <a:cubicBezTo>
                      <a:pt x="1536514" y="1235327"/>
                      <a:pt x="1532270" y="1235327"/>
                      <a:pt x="1532270" y="1235327"/>
                    </a:cubicBezTo>
                    <a:lnTo>
                      <a:pt x="1528026" y="1248047"/>
                    </a:lnTo>
                    <a:lnTo>
                      <a:pt x="1519538" y="1239567"/>
                    </a:lnTo>
                    <a:lnTo>
                      <a:pt x="1513880" y="1242393"/>
                    </a:lnTo>
                    <a:cubicBezTo>
                      <a:pt x="1513880" y="1242393"/>
                      <a:pt x="1502562" y="1242393"/>
                      <a:pt x="1501148" y="1240980"/>
                    </a:cubicBezTo>
                    <a:cubicBezTo>
                      <a:pt x="1498318" y="1239567"/>
                      <a:pt x="1499733" y="1231087"/>
                      <a:pt x="1499733" y="1231087"/>
                    </a:cubicBezTo>
                    <a:cubicBezTo>
                      <a:pt x="1499733" y="1231087"/>
                      <a:pt x="1494074" y="1229674"/>
                      <a:pt x="1489831" y="1225434"/>
                    </a:cubicBezTo>
                    <a:cubicBezTo>
                      <a:pt x="1487001" y="1221194"/>
                      <a:pt x="1481343" y="1229674"/>
                      <a:pt x="1481343" y="1229674"/>
                    </a:cubicBezTo>
                    <a:lnTo>
                      <a:pt x="1471440" y="1232501"/>
                    </a:lnTo>
                    <a:cubicBezTo>
                      <a:pt x="1471440" y="1232501"/>
                      <a:pt x="1462952" y="1231087"/>
                      <a:pt x="1461537" y="1229674"/>
                    </a:cubicBezTo>
                    <a:cubicBezTo>
                      <a:pt x="1458708" y="1228261"/>
                      <a:pt x="1451635" y="1222608"/>
                      <a:pt x="1451635" y="1222608"/>
                    </a:cubicBezTo>
                    <a:lnTo>
                      <a:pt x="1441732" y="1225434"/>
                    </a:lnTo>
                    <a:lnTo>
                      <a:pt x="1436073" y="1222608"/>
                    </a:lnTo>
                    <a:cubicBezTo>
                      <a:pt x="1436073" y="1222608"/>
                      <a:pt x="1426171" y="1228261"/>
                      <a:pt x="1421927" y="1228261"/>
                    </a:cubicBezTo>
                    <a:cubicBezTo>
                      <a:pt x="1419098" y="1228261"/>
                      <a:pt x="1403536" y="1239567"/>
                      <a:pt x="1403536" y="1239567"/>
                    </a:cubicBezTo>
                    <a:lnTo>
                      <a:pt x="1385146" y="1253700"/>
                    </a:lnTo>
                    <a:lnTo>
                      <a:pt x="1368170" y="1260766"/>
                    </a:lnTo>
                    <a:lnTo>
                      <a:pt x="1363926" y="1259353"/>
                    </a:lnTo>
                    <a:lnTo>
                      <a:pt x="1354023" y="1266419"/>
                    </a:lnTo>
                    <a:lnTo>
                      <a:pt x="1344121" y="1274899"/>
                    </a:lnTo>
                    <a:lnTo>
                      <a:pt x="1331389" y="1289031"/>
                    </a:lnTo>
                    <a:lnTo>
                      <a:pt x="1321486" y="1297511"/>
                    </a:lnTo>
                    <a:cubicBezTo>
                      <a:pt x="1321486" y="1297511"/>
                      <a:pt x="1317242" y="1310230"/>
                      <a:pt x="1318657" y="1317297"/>
                    </a:cubicBezTo>
                    <a:cubicBezTo>
                      <a:pt x="1320071" y="1321537"/>
                      <a:pt x="1318657" y="1335669"/>
                      <a:pt x="1318657" y="1342736"/>
                    </a:cubicBezTo>
                    <a:lnTo>
                      <a:pt x="1276217" y="1328603"/>
                    </a:lnTo>
                    <a:lnTo>
                      <a:pt x="1266314" y="1313057"/>
                    </a:lnTo>
                    <a:lnTo>
                      <a:pt x="1271973" y="1294684"/>
                    </a:lnTo>
                    <a:lnTo>
                      <a:pt x="1257826" y="1276312"/>
                    </a:lnTo>
                    <a:lnTo>
                      <a:pt x="1252168" y="1245220"/>
                    </a:lnTo>
                    <a:lnTo>
                      <a:pt x="1238021" y="1221194"/>
                    </a:lnTo>
                    <a:lnTo>
                      <a:pt x="1199825" y="1225434"/>
                    </a:lnTo>
                    <a:lnTo>
                      <a:pt x="1180020" y="1243807"/>
                    </a:lnTo>
                    <a:lnTo>
                      <a:pt x="1160215" y="1233914"/>
                    </a:lnTo>
                    <a:lnTo>
                      <a:pt x="1155971" y="1194342"/>
                    </a:lnTo>
                    <a:lnTo>
                      <a:pt x="1141824" y="1184449"/>
                    </a:lnTo>
                    <a:lnTo>
                      <a:pt x="1126263" y="1164664"/>
                    </a:lnTo>
                    <a:lnTo>
                      <a:pt x="1079579" y="1160424"/>
                    </a:lnTo>
                    <a:lnTo>
                      <a:pt x="1072506" y="1173143"/>
                    </a:lnTo>
                    <a:lnTo>
                      <a:pt x="996114" y="1175970"/>
                    </a:lnTo>
                    <a:lnTo>
                      <a:pt x="921137" y="1134985"/>
                    </a:lnTo>
                    <a:lnTo>
                      <a:pt x="854648" y="1140638"/>
                    </a:lnTo>
                    <a:cubicBezTo>
                      <a:pt x="854648" y="1139225"/>
                      <a:pt x="854648" y="1139225"/>
                      <a:pt x="854648" y="1137812"/>
                    </a:cubicBezTo>
                    <a:cubicBezTo>
                      <a:pt x="853234" y="1122266"/>
                      <a:pt x="857478" y="1119439"/>
                      <a:pt x="853234" y="1112373"/>
                    </a:cubicBezTo>
                    <a:cubicBezTo>
                      <a:pt x="850404" y="1105306"/>
                      <a:pt x="841916" y="1102480"/>
                      <a:pt x="841916" y="1102480"/>
                    </a:cubicBezTo>
                    <a:lnTo>
                      <a:pt x="827770" y="1099653"/>
                    </a:lnTo>
                    <a:lnTo>
                      <a:pt x="823526" y="1092587"/>
                    </a:lnTo>
                    <a:cubicBezTo>
                      <a:pt x="823526" y="1092587"/>
                      <a:pt x="824940" y="1084107"/>
                      <a:pt x="806550" y="1082694"/>
                    </a:cubicBezTo>
                    <a:cubicBezTo>
                      <a:pt x="789574" y="1079868"/>
                      <a:pt x="790989" y="1069975"/>
                      <a:pt x="790989" y="1069975"/>
                    </a:cubicBezTo>
                    <a:cubicBezTo>
                      <a:pt x="790989" y="1069975"/>
                      <a:pt x="792403" y="1054429"/>
                      <a:pt x="792403" y="1047362"/>
                    </a:cubicBezTo>
                    <a:cubicBezTo>
                      <a:pt x="790989" y="1041709"/>
                      <a:pt x="786745" y="1036056"/>
                      <a:pt x="782501" y="1023337"/>
                    </a:cubicBezTo>
                    <a:cubicBezTo>
                      <a:pt x="779671" y="1009204"/>
                      <a:pt x="790989" y="1006378"/>
                      <a:pt x="790989" y="1006378"/>
                    </a:cubicBezTo>
                    <a:cubicBezTo>
                      <a:pt x="790989" y="1006378"/>
                      <a:pt x="782501" y="1004964"/>
                      <a:pt x="781086" y="999311"/>
                    </a:cubicBezTo>
                    <a:cubicBezTo>
                      <a:pt x="779671" y="993658"/>
                      <a:pt x="783915" y="985179"/>
                      <a:pt x="789574" y="980939"/>
                    </a:cubicBezTo>
                    <a:cubicBezTo>
                      <a:pt x="793818" y="976699"/>
                      <a:pt x="781086" y="972459"/>
                      <a:pt x="781086" y="972459"/>
                    </a:cubicBezTo>
                    <a:cubicBezTo>
                      <a:pt x="781086" y="972459"/>
                      <a:pt x="783915" y="965393"/>
                      <a:pt x="781086" y="954087"/>
                    </a:cubicBezTo>
                    <a:cubicBezTo>
                      <a:pt x="779671" y="942781"/>
                      <a:pt x="776842" y="934301"/>
                      <a:pt x="781086" y="925821"/>
                    </a:cubicBezTo>
                    <a:cubicBezTo>
                      <a:pt x="785330" y="917342"/>
                      <a:pt x="783915" y="908862"/>
                      <a:pt x="782501" y="901796"/>
                    </a:cubicBezTo>
                    <a:cubicBezTo>
                      <a:pt x="782501" y="894729"/>
                      <a:pt x="786745" y="884837"/>
                      <a:pt x="798062" y="877770"/>
                    </a:cubicBezTo>
                    <a:cubicBezTo>
                      <a:pt x="809379" y="869291"/>
                      <a:pt x="813623" y="845265"/>
                      <a:pt x="815038" y="839612"/>
                    </a:cubicBezTo>
                    <a:cubicBezTo>
                      <a:pt x="817867" y="833959"/>
                      <a:pt x="817867" y="824066"/>
                      <a:pt x="836258" y="807107"/>
                    </a:cubicBezTo>
                    <a:cubicBezTo>
                      <a:pt x="853234" y="790148"/>
                      <a:pt x="847575" y="787321"/>
                      <a:pt x="868795" y="764709"/>
                    </a:cubicBezTo>
                    <a:cubicBezTo>
                      <a:pt x="888600" y="743510"/>
                      <a:pt x="912649" y="696872"/>
                      <a:pt x="919723" y="688392"/>
                    </a:cubicBezTo>
                    <a:cubicBezTo>
                      <a:pt x="926796" y="679913"/>
                      <a:pt x="928211" y="658714"/>
                      <a:pt x="928211" y="658714"/>
                    </a:cubicBezTo>
                    <a:lnTo>
                      <a:pt x="935284" y="648821"/>
                    </a:lnTo>
                    <a:lnTo>
                      <a:pt x="928211" y="641754"/>
                    </a:lnTo>
                    <a:lnTo>
                      <a:pt x="931040" y="634688"/>
                    </a:lnTo>
                    <a:lnTo>
                      <a:pt x="921137" y="634688"/>
                    </a:lnTo>
                    <a:lnTo>
                      <a:pt x="921137" y="627622"/>
                    </a:lnTo>
                    <a:lnTo>
                      <a:pt x="911235" y="626209"/>
                    </a:lnTo>
                    <a:cubicBezTo>
                      <a:pt x="911235" y="626209"/>
                      <a:pt x="909820" y="614902"/>
                      <a:pt x="905576" y="606423"/>
                    </a:cubicBezTo>
                    <a:cubicBezTo>
                      <a:pt x="902747" y="599356"/>
                      <a:pt x="892844" y="603596"/>
                      <a:pt x="894259" y="593703"/>
                    </a:cubicBezTo>
                    <a:cubicBezTo>
                      <a:pt x="895673" y="583810"/>
                      <a:pt x="898503" y="578157"/>
                      <a:pt x="901332" y="576744"/>
                    </a:cubicBezTo>
                    <a:close/>
                    <a:moveTo>
                      <a:pt x="936903" y="536406"/>
                    </a:moveTo>
                    <a:lnTo>
                      <a:pt x="934548" y="543468"/>
                    </a:lnTo>
                    <a:lnTo>
                      <a:pt x="934548" y="538760"/>
                    </a:lnTo>
                    <a:close/>
                    <a:moveTo>
                      <a:pt x="92671" y="482582"/>
                    </a:moveTo>
                    <a:lnTo>
                      <a:pt x="94096" y="486656"/>
                    </a:lnTo>
                    <a:lnTo>
                      <a:pt x="99799" y="485298"/>
                    </a:lnTo>
                    <a:lnTo>
                      <a:pt x="101225" y="489372"/>
                    </a:lnTo>
                    <a:lnTo>
                      <a:pt x="95522" y="493447"/>
                    </a:lnTo>
                    <a:lnTo>
                      <a:pt x="89819" y="490731"/>
                    </a:lnTo>
                    <a:lnTo>
                      <a:pt x="82691" y="498879"/>
                    </a:lnTo>
                    <a:lnTo>
                      <a:pt x="68434" y="502954"/>
                    </a:lnTo>
                    <a:lnTo>
                      <a:pt x="58454" y="504312"/>
                    </a:lnTo>
                    <a:lnTo>
                      <a:pt x="42771" y="507028"/>
                    </a:lnTo>
                    <a:lnTo>
                      <a:pt x="39920" y="504312"/>
                    </a:lnTo>
                    <a:lnTo>
                      <a:pt x="31365" y="508386"/>
                    </a:lnTo>
                    <a:lnTo>
                      <a:pt x="18534" y="515177"/>
                    </a:lnTo>
                    <a:lnTo>
                      <a:pt x="0" y="517893"/>
                    </a:lnTo>
                    <a:lnTo>
                      <a:pt x="17108" y="508386"/>
                    </a:lnTo>
                    <a:lnTo>
                      <a:pt x="24237" y="509744"/>
                    </a:lnTo>
                    <a:lnTo>
                      <a:pt x="29940" y="502954"/>
                    </a:lnTo>
                    <a:lnTo>
                      <a:pt x="41345" y="498879"/>
                    </a:lnTo>
                    <a:lnTo>
                      <a:pt x="45622" y="502954"/>
                    </a:lnTo>
                    <a:lnTo>
                      <a:pt x="62731" y="500237"/>
                    </a:lnTo>
                    <a:lnTo>
                      <a:pt x="74137" y="496163"/>
                    </a:lnTo>
                    <a:lnTo>
                      <a:pt x="76988" y="489372"/>
                    </a:lnTo>
                    <a:lnTo>
                      <a:pt x="85542" y="486656"/>
                    </a:lnTo>
                    <a:close/>
                    <a:moveTo>
                      <a:pt x="132286" y="479913"/>
                    </a:moveTo>
                    <a:lnTo>
                      <a:pt x="136523" y="481482"/>
                    </a:lnTo>
                    <a:lnTo>
                      <a:pt x="135111" y="484621"/>
                    </a:lnTo>
                    <a:lnTo>
                      <a:pt x="129461" y="484621"/>
                    </a:lnTo>
                    <a:close/>
                    <a:moveTo>
                      <a:pt x="879707" y="477873"/>
                    </a:moveTo>
                    <a:lnTo>
                      <a:pt x="889694" y="482172"/>
                    </a:lnTo>
                    <a:lnTo>
                      <a:pt x="903961" y="477873"/>
                    </a:lnTo>
                    <a:lnTo>
                      <a:pt x="898254" y="486470"/>
                    </a:lnTo>
                    <a:lnTo>
                      <a:pt x="885414" y="495068"/>
                    </a:lnTo>
                    <a:lnTo>
                      <a:pt x="874000" y="503665"/>
                    </a:lnTo>
                    <a:lnTo>
                      <a:pt x="864013" y="510829"/>
                    </a:lnTo>
                    <a:lnTo>
                      <a:pt x="872574" y="510829"/>
                    </a:lnTo>
                    <a:lnTo>
                      <a:pt x="875427" y="512262"/>
                    </a:lnTo>
                    <a:lnTo>
                      <a:pt x="866867" y="515128"/>
                    </a:lnTo>
                    <a:lnTo>
                      <a:pt x="869720" y="519427"/>
                    </a:lnTo>
                    <a:lnTo>
                      <a:pt x="869720" y="523725"/>
                    </a:lnTo>
                    <a:lnTo>
                      <a:pt x="864013" y="522293"/>
                    </a:lnTo>
                    <a:lnTo>
                      <a:pt x="864013" y="528024"/>
                    </a:lnTo>
                    <a:lnTo>
                      <a:pt x="869720" y="535189"/>
                    </a:lnTo>
                    <a:lnTo>
                      <a:pt x="865440" y="543786"/>
                    </a:lnTo>
                    <a:lnTo>
                      <a:pt x="859733" y="536622"/>
                    </a:lnTo>
                    <a:lnTo>
                      <a:pt x="856880" y="519427"/>
                    </a:lnTo>
                    <a:lnTo>
                      <a:pt x="856880" y="503665"/>
                    </a:lnTo>
                    <a:lnTo>
                      <a:pt x="865440" y="486470"/>
                    </a:lnTo>
                    <a:close/>
                    <a:moveTo>
                      <a:pt x="129475" y="475520"/>
                    </a:moveTo>
                    <a:lnTo>
                      <a:pt x="124935" y="480228"/>
                    </a:lnTo>
                    <a:lnTo>
                      <a:pt x="121908" y="484937"/>
                    </a:lnTo>
                    <a:lnTo>
                      <a:pt x="121908" y="481405"/>
                    </a:lnTo>
                    <a:lnTo>
                      <a:pt x="118881" y="481405"/>
                    </a:lnTo>
                    <a:lnTo>
                      <a:pt x="108288" y="483760"/>
                    </a:lnTo>
                    <a:lnTo>
                      <a:pt x="112828" y="480228"/>
                    </a:lnTo>
                    <a:lnTo>
                      <a:pt x="118881" y="479051"/>
                    </a:lnTo>
                    <a:close/>
                    <a:moveTo>
                      <a:pt x="196799" y="470811"/>
                    </a:moveTo>
                    <a:lnTo>
                      <a:pt x="202449" y="470811"/>
                    </a:lnTo>
                    <a:lnTo>
                      <a:pt x="199624" y="475519"/>
                    </a:lnTo>
                    <a:lnTo>
                      <a:pt x="195387" y="475519"/>
                    </a:lnTo>
                    <a:close/>
                    <a:moveTo>
                      <a:pt x="937845" y="465790"/>
                    </a:moveTo>
                    <a:lnTo>
                      <a:pt x="939257" y="468144"/>
                    </a:lnTo>
                    <a:lnTo>
                      <a:pt x="933607" y="470498"/>
                    </a:lnTo>
                    <a:lnTo>
                      <a:pt x="932195" y="468144"/>
                    </a:lnTo>
                    <a:lnTo>
                      <a:pt x="936432" y="466967"/>
                    </a:lnTo>
                    <a:cubicBezTo>
                      <a:pt x="936432" y="466967"/>
                      <a:pt x="937845" y="466967"/>
                      <a:pt x="937845" y="465790"/>
                    </a:cubicBezTo>
                    <a:close/>
                    <a:moveTo>
                      <a:pt x="289550" y="449624"/>
                    </a:moveTo>
                    <a:lnTo>
                      <a:pt x="286554" y="453155"/>
                    </a:lnTo>
                    <a:lnTo>
                      <a:pt x="282059" y="454332"/>
                    </a:lnTo>
                    <a:lnTo>
                      <a:pt x="273071" y="456686"/>
                    </a:lnTo>
                    <a:lnTo>
                      <a:pt x="282059" y="450801"/>
                    </a:lnTo>
                    <a:close/>
                    <a:moveTo>
                      <a:pt x="294258" y="447271"/>
                    </a:moveTo>
                    <a:lnTo>
                      <a:pt x="296612" y="447271"/>
                    </a:lnTo>
                    <a:lnTo>
                      <a:pt x="295435" y="451685"/>
                    </a:lnTo>
                    <a:lnTo>
                      <a:pt x="293081" y="457570"/>
                    </a:lnTo>
                    <a:lnTo>
                      <a:pt x="289550" y="459041"/>
                    </a:lnTo>
                    <a:lnTo>
                      <a:pt x="291904" y="453156"/>
                    </a:lnTo>
                    <a:close/>
                    <a:moveTo>
                      <a:pt x="404899" y="428437"/>
                    </a:moveTo>
                    <a:lnTo>
                      <a:pt x="409607" y="428437"/>
                    </a:lnTo>
                    <a:lnTo>
                      <a:pt x="409607" y="430791"/>
                    </a:lnTo>
                    <a:lnTo>
                      <a:pt x="406468" y="433145"/>
                    </a:lnTo>
                    <a:close/>
                    <a:moveTo>
                      <a:pt x="896898" y="426084"/>
                    </a:moveTo>
                    <a:lnTo>
                      <a:pt x="896898" y="428909"/>
                    </a:lnTo>
                    <a:lnTo>
                      <a:pt x="889836" y="433146"/>
                    </a:lnTo>
                    <a:lnTo>
                      <a:pt x="892661" y="427496"/>
                    </a:lnTo>
                    <a:close/>
                    <a:moveTo>
                      <a:pt x="907884" y="414313"/>
                    </a:moveTo>
                    <a:lnTo>
                      <a:pt x="911023" y="417676"/>
                    </a:lnTo>
                    <a:lnTo>
                      <a:pt x="906315" y="421039"/>
                    </a:lnTo>
                    <a:lnTo>
                      <a:pt x="896899" y="426083"/>
                    </a:lnTo>
                    <a:close/>
                    <a:moveTo>
                      <a:pt x="461536" y="407251"/>
                    </a:moveTo>
                    <a:lnTo>
                      <a:pt x="467075" y="408722"/>
                    </a:lnTo>
                    <a:lnTo>
                      <a:pt x="468460" y="413136"/>
                    </a:lnTo>
                    <a:lnTo>
                      <a:pt x="461536" y="413136"/>
                    </a:lnTo>
                    <a:lnTo>
                      <a:pt x="454612" y="413136"/>
                    </a:lnTo>
                    <a:lnTo>
                      <a:pt x="447688" y="419021"/>
                    </a:lnTo>
                    <a:lnTo>
                      <a:pt x="444919" y="416078"/>
                    </a:lnTo>
                    <a:lnTo>
                      <a:pt x="450458" y="408722"/>
                    </a:lnTo>
                    <a:lnTo>
                      <a:pt x="455997" y="408722"/>
                    </a:lnTo>
                    <a:close/>
                    <a:moveTo>
                      <a:pt x="920440" y="400190"/>
                    </a:moveTo>
                    <a:lnTo>
                      <a:pt x="920440" y="407252"/>
                    </a:lnTo>
                    <a:lnTo>
                      <a:pt x="912368" y="414314"/>
                    </a:lnTo>
                    <a:lnTo>
                      <a:pt x="911023" y="411489"/>
                    </a:lnTo>
                    <a:lnTo>
                      <a:pt x="913714" y="401602"/>
                    </a:lnTo>
                    <a:close/>
                    <a:moveTo>
                      <a:pt x="561652" y="350755"/>
                    </a:moveTo>
                    <a:lnTo>
                      <a:pt x="567329" y="353580"/>
                    </a:lnTo>
                    <a:lnTo>
                      <a:pt x="565910" y="360642"/>
                    </a:lnTo>
                    <a:lnTo>
                      <a:pt x="557393" y="363467"/>
                    </a:lnTo>
                    <a:lnTo>
                      <a:pt x="543200" y="367704"/>
                    </a:lnTo>
                    <a:lnTo>
                      <a:pt x="537523" y="374767"/>
                    </a:lnTo>
                    <a:lnTo>
                      <a:pt x="531845" y="377591"/>
                    </a:lnTo>
                    <a:lnTo>
                      <a:pt x="538942" y="381829"/>
                    </a:lnTo>
                    <a:lnTo>
                      <a:pt x="529006" y="384654"/>
                    </a:lnTo>
                    <a:lnTo>
                      <a:pt x="521910" y="377591"/>
                    </a:lnTo>
                    <a:lnTo>
                      <a:pt x="523329" y="383241"/>
                    </a:lnTo>
                    <a:lnTo>
                      <a:pt x="516232" y="388891"/>
                    </a:lnTo>
                    <a:lnTo>
                      <a:pt x="510555" y="388891"/>
                    </a:lnTo>
                    <a:lnTo>
                      <a:pt x="502039" y="394541"/>
                    </a:lnTo>
                    <a:lnTo>
                      <a:pt x="499200" y="397366"/>
                    </a:lnTo>
                    <a:lnTo>
                      <a:pt x="493523" y="394541"/>
                    </a:lnTo>
                    <a:cubicBezTo>
                      <a:pt x="493523" y="394541"/>
                      <a:pt x="490684" y="394541"/>
                      <a:pt x="489265" y="397366"/>
                    </a:cubicBezTo>
                    <a:cubicBezTo>
                      <a:pt x="489265" y="398778"/>
                      <a:pt x="482168" y="404428"/>
                      <a:pt x="482168" y="404428"/>
                    </a:cubicBezTo>
                    <a:lnTo>
                      <a:pt x="472232" y="407253"/>
                    </a:lnTo>
                    <a:lnTo>
                      <a:pt x="470813" y="398778"/>
                    </a:lnTo>
                    <a:lnTo>
                      <a:pt x="477910" y="400191"/>
                    </a:lnTo>
                    <a:lnTo>
                      <a:pt x="482168" y="397366"/>
                    </a:lnTo>
                    <a:lnTo>
                      <a:pt x="479329" y="395953"/>
                    </a:lnTo>
                    <a:lnTo>
                      <a:pt x="470813" y="394541"/>
                    </a:lnTo>
                    <a:lnTo>
                      <a:pt x="473652" y="387479"/>
                    </a:lnTo>
                    <a:lnTo>
                      <a:pt x="483587" y="383241"/>
                    </a:lnTo>
                    <a:lnTo>
                      <a:pt x="494942" y="379004"/>
                    </a:lnTo>
                    <a:lnTo>
                      <a:pt x="502039" y="381829"/>
                    </a:lnTo>
                    <a:lnTo>
                      <a:pt x="510555" y="371942"/>
                    </a:lnTo>
                    <a:lnTo>
                      <a:pt x="520490" y="373354"/>
                    </a:lnTo>
                    <a:lnTo>
                      <a:pt x="529006" y="369117"/>
                    </a:lnTo>
                    <a:lnTo>
                      <a:pt x="538942" y="362054"/>
                    </a:lnTo>
                    <a:lnTo>
                      <a:pt x="550297" y="360642"/>
                    </a:lnTo>
                    <a:close/>
                    <a:moveTo>
                      <a:pt x="327961" y="298668"/>
                    </a:moveTo>
                    <a:lnTo>
                      <a:pt x="336618" y="300181"/>
                    </a:lnTo>
                    <a:lnTo>
                      <a:pt x="330847" y="306234"/>
                    </a:lnTo>
                    <a:lnTo>
                      <a:pt x="325075" y="312287"/>
                    </a:lnTo>
                    <a:lnTo>
                      <a:pt x="319304" y="315313"/>
                    </a:lnTo>
                    <a:lnTo>
                      <a:pt x="306318" y="319853"/>
                    </a:lnTo>
                    <a:lnTo>
                      <a:pt x="301990" y="316826"/>
                    </a:lnTo>
                    <a:lnTo>
                      <a:pt x="291890" y="309260"/>
                    </a:lnTo>
                    <a:lnTo>
                      <a:pt x="296218" y="303208"/>
                    </a:lnTo>
                    <a:lnTo>
                      <a:pt x="307761" y="303208"/>
                    </a:lnTo>
                    <a:lnTo>
                      <a:pt x="314975" y="300181"/>
                    </a:lnTo>
                    <a:close/>
                    <a:moveTo>
                      <a:pt x="363493" y="209221"/>
                    </a:moveTo>
                    <a:lnTo>
                      <a:pt x="371732" y="218300"/>
                    </a:lnTo>
                    <a:lnTo>
                      <a:pt x="381344" y="216787"/>
                    </a:lnTo>
                    <a:lnTo>
                      <a:pt x="378598" y="222840"/>
                    </a:lnTo>
                    <a:lnTo>
                      <a:pt x="370359" y="224353"/>
                    </a:lnTo>
                    <a:lnTo>
                      <a:pt x="360746" y="224353"/>
                    </a:lnTo>
                    <a:lnTo>
                      <a:pt x="349761" y="230406"/>
                    </a:lnTo>
                    <a:lnTo>
                      <a:pt x="348388" y="224353"/>
                    </a:lnTo>
                    <a:lnTo>
                      <a:pt x="349761" y="219813"/>
                    </a:lnTo>
                    <a:close/>
                    <a:moveTo>
                      <a:pt x="465419" y="140961"/>
                    </a:moveTo>
                    <a:lnTo>
                      <a:pt x="470800" y="140961"/>
                    </a:lnTo>
                    <a:lnTo>
                      <a:pt x="465419" y="145669"/>
                    </a:lnTo>
                    <a:lnTo>
                      <a:pt x="461383" y="144100"/>
                    </a:lnTo>
                    <a:close/>
                    <a:moveTo>
                      <a:pt x="945587" y="0"/>
                    </a:moveTo>
                    <a:lnTo>
                      <a:pt x="954088" y="2819"/>
                    </a:lnTo>
                    <a:lnTo>
                      <a:pt x="947003" y="9867"/>
                    </a:lnTo>
                    <a:lnTo>
                      <a:pt x="930000" y="14096"/>
                    </a:lnTo>
                    <a:lnTo>
                      <a:pt x="942753" y="16915"/>
                    </a:lnTo>
                    <a:lnTo>
                      <a:pt x="964007" y="7048"/>
                    </a:lnTo>
                    <a:cubicBezTo>
                      <a:pt x="964007" y="7048"/>
                      <a:pt x="964007" y="14096"/>
                      <a:pt x="965424" y="15506"/>
                    </a:cubicBezTo>
                    <a:cubicBezTo>
                      <a:pt x="968258" y="16915"/>
                      <a:pt x="981011" y="12686"/>
                      <a:pt x="983845" y="12686"/>
                    </a:cubicBezTo>
                    <a:cubicBezTo>
                      <a:pt x="986679" y="12686"/>
                      <a:pt x="1005100" y="11277"/>
                      <a:pt x="1005100" y="11277"/>
                    </a:cubicBezTo>
                    <a:lnTo>
                      <a:pt x="993764" y="22554"/>
                    </a:lnTo>
                    <a:cubicBezTo>
                      <a:pt x="993764" y="22554"/>
                      <a:pt x="1010768" y="23963"/>
                      <a:pt x="1019269" y="25373"/>
                    </a:cubicBezTo>
                    <a:cubicBezTo>
                      <a:pt x="1027771" y="25373"/>
                      <a:pt x="1032022" y="25373"/>
                      <a:pt x="1040524" y="23963"/>
                    </a:cubicBezTo>
                    <a:cubicBezTo>
                      <a:pt x="1049026" y="23963"/>
                      <a:pt x="1056111" y="26783"/>
                      <a:pt x="1061779" y="26783"/>
                    </a:cubicBezTo>
                    <a:cubicBezTo>
                      <a:pt x="1067447" y="26783"/>
                      <a:pt x="1068864" y="29602"/>
                      <a:pt x="1074532" y="31011"/>
                    </a:cubicBezTo>
                    <a:cubicBezTo>
                      <a:pt x="1080200" y="33831"/>
                      <a:pt x="1087284" y="33831"/>
                      <a:pt x="1094369" y="31011"/>
                    </a:cubicBezTo>
                    <a:cubicBezTo>
                      <a:pt x="1101454" y="29602"/>
                      <a:pt x="1115624" y="36650"/>
                      <a:pt x="1119875" y="38059"/>
                    </a:cubicBezTo>
                    <a:cubicBezTo>
                      <a:pt x="1122709" y="39469"/>
                      <a:pt x="1134045" y="35240"/>
                      <a:pt x="1142547" y="35240"/>
                    </a:cubicBezTo>
                    <a:cubicBezTo>
                      <a:pt x="1152466" y="33831"/>
                      <a:pt x="1152466" y="33831"/>
                      <a:pt x="1162384" y="36650"/>
                    </a:cubicBezTo>
                    <a:cubicBezTo>
                      <a:pt x="1172303" y="40879"/>
                      <a:pt x="1170886" y="40879"/>
                      <a:pt x="1175137" y="42288"/>
                    </a:cubicBezTo>
                    <a:cubicBezTo>
                      <a:pt x="1176554" y="43698"/>
                      <a:pt x="1177971" y="43698"/>
                      <a:pt x="1179388" y="43698"/>
                    </a:cubicBezTo>
                    <a:lnTo>
                      <a:pt x="867652" y="305885"/>
                    </a:lnTo>
                    <a:lnTo>
                      <a:pt x="887490" y="304476"/>
                    </a:lnTo>
                    <a:cubicBezTo>
                      <a:pt x="887490" y="304476"/>
                      <a:pt x="894575" y="304476"/>
                      <a:pt x="900243" y="304476"/>
                    </a:cubicBezTo>
                    <a:lnTo>
                      <a:pt x="901660" y="304476"/>
                    </a:lnTo>
                    <a:lnTo>
                      <a:pt x="910162" y="321391"/>
                    </a:lnTo>
                    <a:lnTo>
                      <a:pt x="908745" y="342535"/>
                    </a:lnTo>
                    <a:lnTo>
                      <a:pt x="930000" y="335487"/>
                    </a:lnTo>
                    <a:lnTo>
                      <a:pt x="954088" y="327030"/>
                    </a:lnTo>
                    <a:lnTo>
                      <a:pt x="976760" y="319982"/>
                    </a:lnTo>
                    <a:lnTo>
                      <a:pt x="976760" y="329849"/>
                    </a:lnTo>
                    <a:lnTo>
                      <a:pt x="976760" y="331258"/>
                    </a:lnTo>
                    <a:lnTo>
                      <a:pt x="981011" y="336897"/>
                    </a:lnTo>
                    <a:lnTo>
                      <a:pt x="976760" y="339716"/>
                    </a:lnTo>
                    <a:lnTo>
                      <a:pt x="972509" y="342535"/>
                    </a:lnTo>
                    <a:lnTo>
                      <a:pt x="983845" y="350993"/>
                    </a:lnTo>
                    <a:lnTo>
                      <a:pt x="978177" y="370727"/>
                    </a:lnTo>
                    <a:lnTo>
                      <a:pt x="966841" y="408787"/>
                    </a:lnTo>
                    <a:lnTo>
                      <a:pt x="989513" y="424293"/>
                    </a:lnTo>
                    <a:cubicBezTo>
                      <a:pt x="986679" y="428522"/>
                      <a:pt x="978177" y="438389"/>
                      <a:pt x="975343" y="441208"/>
                    </a:cubicBezTo>
                    <a:cubicBezTo>
                      <a:pt x="971092" y="444027"/>
                      <a:pt x="952671" y="452485"/>
                      <a:pt x="942753" y="458123"/>
                    </a:cubicBezTo>
                    <a:lnTo>
                      <a:pt x="941336" y="456714"/>
                    </a:lnTo>
                    <a:lnTo>
                      <a:pt x="955505" y="449666"/>
                    </a:lnTo>
                    <a:lnTo>
                      <a:pt x="958339" y="442618"/>
                    </a:lnTo>
                    <a:lnTo>
                      <a:pt x="949837" y="446846"/>
                    </a:lnTo>
                    <a:lnTo>
                      <a:pt x="942753" y="442618"/>
                    </a:lnTo>
                    <a:lnTo>
                      <a:pt x="956922" y="434160"/>
                    </a:lnTo>
                    <a:lnTo>
                      <a:pt x="952671" y="428522"/>
                    </a:lnTo>
                    <a:lnTo>
                      <a:pt x="941336" y="438389"/>
                    </a:lnTo>
                    <a:lnTo>
                      <a:pt x="937085" y="452485"/>
                    </a:lnTo>
                    <a:lnTo>
                      <a:pt x="932834" y="459533"/>
                    </a:lnTo>
                    <a:lnTo>
                      <a:pt x="928583" y="448256"/>
                    </a:lnTo>
                    <a:lnTo>
                      <a:pt x="934250" y="445437"/>
                    </a:lnTo>
                    <a:lnTo>
                      <a:pt x="941336" y="434160"/>
                    </a:lnTo>
                    <a:lnTo>
                      <a:pt x="932834" y="439798"/>
                    </a:lnTo>
                    <a:lnTo>
                      <a:pt x="942753" y="429931"/>
                    </a:lnTo>
                    <a:lnTo>
                      <a:pt x="948420" y="422883"/>
                    </a:lnTo>
                    <a:lnTo>
                      <a:pt x="935668" y="427112"/>
                    </a:lnTo>
                    <a:lnTo>
                      <a:pt x="942753" y="420064"/>
                    </a:lnTo>
                    <a:lnTo>
                      <a:pt x="954088" y="407377"/>
                    </a:lnTo>
                    <a:lnTo>
                      <a:pt x="948420" y="400329"/>
                    </a:lnTo>
                    <a:lnTo>
                      <a:pt x="947003" y="410197"/>
                    </a:lnTo>
                    <a:lnTo>
                      <a:pt x="935668" y="421473"/>
                    </a:lnTo>
                    <a:lnTo>
                      <a:pt x="934250" y="410197"/>
                    </a:lnTo>
                    <a:lnTo>
                      <a:pt x="931417" y="420064"/>
                    </a:lnTo>
                    <a:cubicBezTo>
                      <a:pt x="931417" y="420064"/>
                      <a:pt x="930000" y="432750"/>
                      <a:pt x="930000" y="434160"/>
                    </a:cubicBezTo>
                    <a:cubicBezTo>
                      <a:pt x="930000" y="436979"/>
                      <a:pt x="924332" y="439798"/>
                      <a:pt x="924332" y="444027"/>
                    </a:cubicBezTo>
                    <a:cubicBezTo>
                      <a:pt x="924332" y="448256"/>
                      <a:pt x="921498" y="453895"/>
                      <a:pt x="918664" y="458123"/>
                    </a:cubicBezTo>
                    <a:cubicBezTo>
                      <a:pt x="914413" y="462352"/>
                      <a:pt x="908745" y="465171"/>
                      <a:pt x="905911" y="460943"/>
                    </a:cubicBezTo>
                    <a:cubicBezTo>
                      <a:pt x="904494" y="456714"/>
                      <a:pt x="907328" y="452485"/>
                      <a:pt x="907328" y="449666"/>
                    </a:cubicBezTo>
                    <a:cubicBezTo>
                      <a:pt x="905911" y="448256"/>
                      <a:pt x="898826" y="459533"/>
                      <a:pt x="898826" y="459533"/>
                    </a:cubicBezTo>
                    <a:lnTo>
                      <a:pt x="893158" y="459533"/>
                    </a:lnTo>
                    <a:lnTo>
                      <a:pt x="895992" y="448256"/>
                    </a:lnTo>
                    <a:lnTo>
                      <a:pt x="891741" y="448256"/>
                    </a:lnTo>
                    <a:lnTo>
                      <a:pt x="895992" y="436979"/>
                    </a:lnTo>
                    <a:lnTo>
                      <a:pt x="904494" y="442618"/>
                    </a:lnTo>
                    <a:lnTo>
                      <a:pt x="912996" y="436979"/>
                    </a:lnTo>
                    <a:lnTo>
                      <a:pt x="921498" y="431341"/>
                    </a:lnTo>
                    <a:lnTo>
                      <a:pt x="920081" y="425702"/>
                    </a:lnTo>
                    <a:lnTo>
                      <a:pt x="907328" y="435570"/>
                    </a:lnTo>
                    <a:lnTo>
                      <a:pt x="912996" y="424293"/>
                    </a:lnTo>
                    <a:lnTo>
                      <a:pt x="921498" y="414425"/>
                    </a:lnTo>
                    <a:cubicBezTo>
                      <a:pt x="921498" y="414425"/>
                      <a:pt x="928583" y="403149"/>
                      <a:pt x="930000" y="400329"/>
                    </a:cubicBezTo>
                    <a:cubicBezTo>
                      <a:pt x="930000" y="398920"/>
                      <a:pt x="938502" y="393281"/>
                      <a:pt x="938502" y="393281"/>
                    </a:cubicBezTo>
                    <a:lnTo>
                      <a:pt x="947003" y="393281"/>
                    </a:lnTo>
                    <a:lnTo>
                      <a:pt x="961173" y="370727"/>
                    </a:lnTo>
                    <a:lnTo>
                      <a:pt x="954088" y="366499"/>
                    </a:lnTo>
                    <a:cubicBezTo>
                      <a:pt x="954088" y="366499"/>
                      <a:pt x="948420" y="379185"/>
                      <a:pt x="947003" y="382004"/>
                    </a:cubicBezTo>
                    <a:cubicBezTo>
                      <a:pt x="944170" y="383414"/>
                      <a:pt x="938502" y="389052"/>
                      <a:pt x="935668" y="390462"/>
                    </a:cubicBezTo>
                    <a:cubicBezTo>
                      <a:pt x="934250" y="390462"/>
                      <a:pt x="921498" y="394691"/>
                      <a:pt x="921498" y="394691"/>
                    </a:cubicBezTo>
                    <a:lnTo>
                      <a:pt x="935668" y="379185"/>
                    </a:lnTo>
                    <a:lnTo>
                      <a:pt x="942753" y="369318"/>
                    </a:lnTo>
                    <a:lnTo>
                      <a:pt x="942753" y="362270"/>
                    </a:lnTo>
                    <a:lnTo>
                      <a:pt x="934250" y="367908"/>
                    </a:lnTo>
                    <a:lnTo>
                      <a:pt x="914413" y="391872"/>
                    </a:lnTo>
                    <a:lnTo>
                      <a:pt x="891741" y="418654"/>
                    </a:lnTo>
                    <a:lnTo>
                      <a:pt x="891741" y="413016"/>
                    </a:lnTo>
                    <a:lnTo>
                      <a:pt x="895992" y="403149"/>
                    </a:lnTo>
                    <a:lnTo>
                      <a:pt x="900243" y="391872"/>
                    </a:lnTo>
                    <a:lnTo>
                      <a:pt x="888907" y="398920"/>
                    </a:lnTo>
                    <a:cubicBezTo>
                      <a:pt x="888907" y="398920"/>
                      <a:pt x="893158" y="391872"/>
                      <a:pt x="895992" y="389052"/>
                    </a:cubicBezTo>
                    <a:cubicBezTo>
                      <a:pt x="898826" y="386233"/>
                      <a:pt x="901660" y="373547"/>
                      <a:pt x="901660" y="373547"/>
                    </a:cubicBezTo>
                    <a:cubicBezTo>
                      <a:pt x="901660" y="373547"/>
                      <a:pt x="905911" y="366499"/>
                      <a:pt x="907328" y="365089"/>
                    </a:cubicBezTo>
                    <a:cubicBezTo>
                      <a:pt x="910162" y="363679"/>
                      <a:pt x="918664" y="362270"/>
                      <a:pt x="918664" y="362270"/>
                    </a:cubicBezTo>
                    <a:lnTo>
                      <a:pt x="927166" y="356631"/>
                    </a:lnTo>
                    <a:lnTo>
                      <a:pt x="931417" y="346764"/>
                    </a:lnTo>
                    <a:lnTo>
                      <a:pt x="924332" y="345355"/>
                    </a:lnTo>
                    <a:lnTo>
                      <a:pt x="917247" y="358041"/>
                    </a:lnTo>
                    <a:lnTo>
                      <a:pt x="905911" y="359451"/>
                    </a:lnTo>
                    <a:lnTo>
                      <a:pt x="898826" y="355222"/>
                    </a:lnTo>
                    <a:cubicBezTo>
                      <a:pt x="898826" y="355222"/>
                      <a:pt x="898826" y="349583"/>
                      <a:pt x="898826" y="341126"/>
                    </a:cubicBezTo>
                    <a:cubicBezTo>
                      <a:pt x="898826" y="332668"/>
                      <a:pt x="888907" y="339716"/>
                      <a:pt x="890324" y="335487"/>
                    </a:cubicBezTo>
                    <a:cubicBezTo>
                      <a:pt x="891741" y="329849"/>
                      <a:pt x="881822" y="328439"/>
                      <a:pt x="878988" y="324210"/>
                    </a:cubicBezTo>
                    <a:cubicBezTo>
                      <a:pt x="874737" y="318572"/>
                      <a:pt x="897409" y="318572"/>
                      <a:pt x="897409" y="318572"/>
                    </a:cubicBezTo>
                    <a:cubicBezTo>
                      <a:pt x="897409" y="318572"/>
                      <a:pt x="894575" y="315753"/>
                      <a:pt x="888907" y="314343"/>
                    </a:cubicBezTo>
                    <a:cubicBezTo>
                      <a:pt x="883239" y="312933"/>
                      <a:pt x="878988" y="317162"/>
                      <a:pt x="873320" y="317162"/>
                    </a:cubicBezTo>
                    <a:cubicBezTo>
                      <a:pt x="867652" y="317162"/>
                      <a:pt x="867652" y="319982"/>
                      <a:pt x="853483" y="317162"/>
                    </a:cubicBezTo>
                    <a:cubicBezTo>
                      <a:pt x="839313" y="314343"/>
                      <a:pt x="842147" y="312933"/>
                      <a:pt x="829394" y="310114"/>
                    </a:cubicBezTo>
                    <a:cubicBezTo>
                      <a:pt x="816641" y="307295"/>
                      <a:pt x="802471" y="314343"/>
                      <a:pt x="802471" y="314343"/>
                    </a:cubicBezTo>
                    <a:lnTo>
                      <a:pt x="781217" y="318572"/>
                    </a:lnTo>
                    <a:lnTo>
                      <a:pt x="796803" y="312933"/>
                    </a:lnTo>
                    <a:cubicBezTo>
                      <a:pt x="796803" y="312933"/>
                      <a:pt x="798220" y="308705"/>
                      <a:pt x="792553" y="305885"/>
                    </a:cubicBezTo>
                    <a:cubicBezTo>
                      <a:pt x="788302" y="303066"/>
                      <a:pt x="792553" y="298837"/>
                      <a:pt x="792553" y="296018"/>
                    </a:cubicBezTo>
                    <a:cubicBezTo>
                      <a:pt x="792553" y="294609"/>
                      <a:pt x="781217" y="300247"/>
                      <a:pt x="778383" y="300247"/>
                    </a:cubicBezTo>
                    <a:cubicBezTo>
                      <a:pt x="774132" y="298837"/>
                      <a:pt x="765630" y="300247"/>
                      <a:pt x="765630" y="300247"/>
                    </a:cubicBezTo>
                    <a:lnTo>
                      <a:pt x="748626" y="305885"/>
                    </a:lnTo>
                    <a:cubicBezTo>
                      <a:pt x="748626" y="305885"/>
                      <a:pt x="752877" y="298837"/>
                      <a:pt x="762796" y="293199"/>
                    </a:cubicBezTo>
                    <a:cubicBezTo>
                      <a:pt x="774132" y="286151"/>
                      <a:pt x="758545" y="284741"/>
                      <a:pt x="758545" y="284741"/>
                    </a:cubicBezTo>
                    <a:lnTo>
                      <a:pt x="741541" y="288970"/>
                    </a:lnTo>
                    <a:lnTo>
                      <a:pt x="741541" y="297428"/>
                    </a:lnTo>
                    <a:cubicBezTo>
                      <a:pt x="741541" y="297428"/>
                      <a:pt x="740124" y="305885"/>
                      <a:pt x="735873" y="305885"/>
                    </a:cubicBezTo>
                    <a:cubicBezTo>
                      <a:pt x="730205" y="307295"/>
                      <a:pt x="723121" y="312933"/>
                      <a:pt x="720287" y="314343"/>
                    </a:cubicBezTo>
                    <a:cubicBezTo>
                      <a:pt x="718870" y="314343"/>
                      <a:pt x="713202" y="318572"/>
                      <a:pt x="706117" y="314343"/>
                    </a:cubicBezTo>
                    <a:cubicBezTo>
                      <a:pt x="700449" y="308705"/>
                      <a:pt x="687696" y="314343"/>
                      <a:pt x="682028" y="314343"/>
                    </a:cubicBezTo>
                    <a:cubicBezTo>
                      <a:pt x="677777" y="314343"/>
                      <a:pt x="669275" y="317162"/>
                      <a:pt x="662190" y="318572"/>
                    </a:cubicBezTo>
                    <a:cubicBezTo>
                      <a:pt x="656523" y="321391"/>
                      <a:pt x="650855" y="319982"/>
                      <a:pt x="648021" y="322801"/>
                    </a:cubicBezTo>
                    <a:cubicBezTo>
                      <a:pt x="643770" y="327030"/>
                      <a:pt x="640936" y="328439"/>
                      <a:pt x="636685" y="325620"/>
                    </a:cubicBezTo>
                    <a:cubicBezTo>
                      <a:pt x="633851" y="321391"/>
                      <a:pt x="626766" y="328439"/>
                      <a:pt x="619681" y="334078"/>
                    </a:cubicBezTo>
                    <a:cubicBezTo>
                      <a:pt x="612596" y="338306"/>
                      <a:pt x="602677" y="338306"/>
                      <a:pt x="599843" y="334078"/>
                    </a:cubicBezTo>
                    <a:cubicBezTo>
                      <a:pt x="598426" y="329849"/>
                      <a:pt x="616847" y="325620"/>
                      <a:pt x="616847" y="321391"/>
                    </a:cubicBezTo>
                    <a:cubicBezTo>
                      <a:pt x="618264" y="318572"/>
                      <a:pt x="626766" y="308705"/>
                      <a:pt x="636685" y="307295"/>
                    </a:cubicBezTo>
                    <a:cubicBezTo>
                      <a:pt x="648021" y="305885"/>
                      <a:pt x="655106" y="298837"/>
                      <a:pt x="659357" y="291789"/>
                    </a:cubicBezTo>
                    <a:cubicBezTo>
                      <a:pt x="665024" y="284741"/>
                      <a:pt x="679194" y="284741"/>
                      <a:pt x="687696" y="283332"/>
                    </a:cubicBezTo>
                    <a:cubicBezTo>
                      <a:pt x="696198" y="280512"/>
                      <a:pt x="706117" y="280512"/>
                      <a:pt x="714619" y="277693"/>
                    </a:cubicBezTo>
                    <a:cubicBezTo>
                      <a:pt x="721704" y="276284"/>
                      <a:pt x="717453" y="272055"/>
                      <a:pt x="717453" y="272055"/>
                    </a:cubicBezTo>
                    <a:lnTo>
                      <a:pt x="700449" y="274874"/>
                    </a:lnTo>
                    <a:cubicBezTo>
                      <a:pt x="700449" y="274874"/>
                      <a:pt x="690530" y="276284"/>
                      <a:pt x="682028" y="277693"/>
                    </a:cubicBezTo>
                    <a:cubicBezTo>
                      <a:pt x="674943" y="279103"/>
                      <a:pt x="667858" y="280512"/>
                      <a:pt x="662190" y="284741"/>
                    </a:cubicBezTo>
                    <a:cubicBezTo>
                      <a:pt x="656523" y="288970"/>
                      <a:pt x="640936" y="294609"/>
                      <a:pt x="628183" y="300247"/>
                    </a:cubicBezTo>
                    <a:cubicBezTo>
                      <a:pt x="615430" y="307295"/>
                      <a:pt x="614013" y="307295"/>
                      <a:pt x="611179" y="310114"/>
                    </a:cubicBezTo>
                    <a:cubicBezTo>
                      <a:pt x="606928" y="314343"/>
                      <a:pt x="597009" y="317162"/>
                      <a:pt x="588508" y="319982"/>
                    </a:cubicBezTo>
                    <a:cubicBezTo>
                      <a:pt x="578589" y="322801"/>
                      <a:pt x="571504" y="324210"/>
                      <a:pt x="565836" y="327030"/>
                    </a:cubicBezTo>
                    <a:cubicBezTo>
                      <a:pt x="560168" y="328439"/>
                      <a:pt x="550249" y="331258"/>
                      <a:pt x="550249" y="331258"/>
                    </a:cubicBezTo>
                    <a:lnTo>
                      <a:pt x="553083" y="341126"/>
                    </a:lnTo>
                    <a:cubicBezTo>
                      <a:pt x="553083" y="341126"/>
                      <a:pt x="544581" y="348174"/>
                      <a:pt x="537496" y="349583"/>
                    </a:cubicBezTo>
                    <a:cubicBezTo>
                      <a:pt x="528994" y="350993"/>
                      <a:pt x="521910" y="356631"/>
                      <a:pt x="519076" y="359451"/>
                    </a:cubicBezTo>
                    <a:cubicBezTo>
                      <a:pt x="516242" y="360860"/>
                      <a:pt x="510574" y="363679"/>
                      <a:pt x="500655" y="365089"/>
                    </a:cubicBezTo>
                    <a:cubicBezTo>
                      <a:pt x="490736" y="366499"/>
                      <a:pt x="487902" y="369318"/>
                      <a:pt x="482234" y="370727"/>
                    </a:cubicBezTo>
                    <a:cubicBezTo>
                      <a:pt x="477983" y="373547"/>
                      <a:pt x="469481" y="372137"/>
                      <a:pt x="468064" y="374956"/>
                    </a:cubicBezTo>
                    <a:cubicBezTo>
                      <a:pt x="466647" y="376366"/>
                      <a:pt x="451061" y="379185"/>
                      <a:pt x="449644" y="376366"/>
                    </a:cubicBezTo>
                    <a:cubicBezTo>
                      <a:pt x="449644" y="374956"/>
                      <a:pt x="448227" y="382004"/>
                      <a:pt x="448227" y="382004"/>
                    </a:cubicBezTo>
                    <a:cubicBezTo>
                      <a:pt x="448227" y="382004"/>
                      <a:pt x="441142" y="386233"/>
                      <a:pt x="435474" y="386233"/>
                    </a:cubicBezTo>
                    <a:cubicBezTo>
                      <a:pt x="429806" y="386233"/>
                      <a:pt x="428389" y="393281"/>
                      <a:pt x="424138" y="394691"/>
                    </a:cubicBezTo>
                    <a:cubicBezTo>
                      <a:pt x="418470" y="396100"/>
                      <a:pt x="408551" y="400329"/>
                      <a:pt x="404300" y="401739"/>
                    </a:cubicBezTo>
                    <a:cubicBezTo>
                      <a:pt x="398632" y="401739"/>
                      <a:pt x="395798" y="405968"/>
                      <a:pt x="395798" y="405968"/>
                    </a:cubicBezTo>
                    <a:cubicBezTo>
                      <a:pt x="395798" y="405968"/>
                      <a:pt x="390130" y="408787"/>
                      <a:pt x="381629" y="408787"/>
                    </a:cubicBezTo>
                    <a:cubicBezTo>
                      <a:pt x="373127" y="408787"/>
                      <a:pt x="375961" y="413016"/>
                      <a:pt x="368876" y="413016"/>
                    </a:cubicBezTo>
                    <a:cubicBezTo>
                      <a:pt x="361791" y="413016"/>
                      <a:pt x="361791" y="415835"/>
                      <a:pt x="357540" y="415835"/>
                    </a:cubicBezTo>
                    <a:cubicBezTo>
                      <a:pt x="354706" y="415835"/>
                      <a:pt x="356123" y="422883"/>
                      <a:pt x="349038" y="422883"/>
                    </a:cubicBezTo>
                    <a:cubicBezTo>
                      <a:pt x="341953" y="424293"/>
                      <a:pt x="337702" y="431341"/>
                      <a:pt x="326366" y="429931"/>
                    </a:cubicBezTo>
                    <a:cubicBezTo>
                      <a:pt x="313614" y="427112"/>
                      <a:pt x="313614" y="434160"/>
                      <a:pt x="312197" y="436979"/>
                    </a:cubicBezTo>
                    <a:cubicBezTo>
                      <a:pt x="309363" y="438389"/>
                      <a:pt x="302278" y="441208"/>
                      <a:pt x="302278" y="441208"/>
                    </a:cubicBezTo>
                    <a:lnTo>
                      <a:pt x="306529" y="432750"/>
                    </a:lnTo>
                    <a:cubicBezTo>
                      <a:pt x="305112" y="434160"/>
                      <a:pt x="302278" y="436979"/>
                      <a:pt x="293776" y="438389"/>
                    </a:cubicBezTo>
                    <a:cubicBezTo>
                      <a:pt x="282440" y="439798"/>
                      <a:pt x="282440" y="439798"/>
                      <a:pt x="282440" y="439798"/>
                    </a:cubicBezTo>
                    <a:lnTo>
                      <a:pt x="279606" y="441208"/>
                    </a:lnTo>
                    <a:cubicBezTo>
                      <a:pt x="279606" y="441208"/>
                      <a:pt x="279606" y="446846"/>
                      <a:pt x="276772" y="446846"/>
                    </a:cubicBezTo>
                    <a:cubicBezTo>
                      <a:pt x="273938" y="446846"/>
                      <a:pt x="268270" y="452485"/>
                      <a:pt x="265436" y="452485"/>
                    </a:cubicBezTo>
                    <a:cubicBezTo>
                      <a:pt x="262602" y="452485"/>
                      <a:pt x="268270" y="446846"/>
                      <a:pt x="266853" y="442618"/>
                    </a:cubicBezTo>
                    <a:cubicBezTo>
                      <a:pt x="266853" y="438389"/>
                      <a:pt x="261185" y="446846"/>
                      <a:pt x="256934" y="442618"/>
                    </a:cubicBezTo>
                    <a:cubicBezTo>
                      <a:pt x="252683" y="438389"/>
                      <a:pt x="256934" y="442618"/>
                      <a:pt x="251266" y="442618"/>
                    </a:cubicBezTo>
                    <a:cubicBezTo>
                      <a:pt x="244182" y="444027"/>
                      <a:pt x="247016" y="452485"/>
                      <a:pt x="242765" y="456714"/>
                    </a:cubicBezTo>
                    <a:cubicBezTo>
                      <a:pt x="238514" y="459533"/>
                      <a:pt x="239931" y="448256"/>
                      <a:pt x="239931" y="448256"/>
                    </a:cubicBezTo>
                    <a:cubicBezTo>
                      <a:pt x="239931" y="448256"/>
                      <a:pt x="232846" y="453895"/>
                      <a:pt x="228595" y="455304"/>
                    </a:cubicBezTo>
                    <a:cubicBezTo>
                      <a:pt x="225761" y="456714"/>
                      <a:pt x="220093" y="458123"/>
                      <a:pt x="220093" y="458123"/>
                    </a:cubicBezTo>
                    <a:cubicBezTo>
                      <a:pt x="220093" y="458123"/>
                      <a:pt x="217259" y="455304"/>
                      <a:pt x="214425" y="456714"/>
                    </a:cubicBezTo>
                    <a:cubicBezTo>
                      <a:pt x="213008" y="458123"/>
                      <a:pt x="208757" y="456714"/>
                      <a:pt x="208757" y="453895"/>
                    </a:cubicBezTo>
                    <a:cubicBezTo>
                      <a:pt x="208757" y="451075"/>
                      <a:pt x="203089" y="459533"/>
                      <a:pt x="203089" y="459533"/>
                    </a:cubicBezTo>
                    <a:lnTo>
                      <a:pt x="198838" y="466581"/>
                    </a:lnTo>
                    <a:cubicBezTo>
                      <a:pt x="198838" y="466581"/>
                      <a:pt x="188919" y="466581"/>
                      <a:pt x="186085" y="466581"/>
                    </a:cubicBezTo>
                    <a:cubicBezTo>
                      <a:pt x="183251" y="466581"/>
                      <a:pt x="161997" y="470810"/>
                      <a:pt x="161997" y="470810"/>
                    </a:cubicBezTo>
                    <a:cubicBezTo>
                      <a:pt x="161997" y="470810"/>
                      <a:pt x="150661" y="470810"/>
                      <a:pt x="150661" y="467991"/>
                    </a:cubicBezTo>
                    <a:cubicBezTo>
                      <a:pt x="150661" y="465171"/>
                      <a:pt x="164831" y="459533"/>
                      <a:pt x="170499" y="456714"/>
                    </a:cubicBezTo>
                    <a:cubicBezTo>
                      <a:pt x="176167" y="453895"/>
                      <a:pt x="187502" y="453895"/>
                      <a:pt x="191753" y="452485"/>
                    </a:cubicBezTo>
                    <a:cubicBezTo>
                      <a:pt x="196004" y="451075"/>
                      <a:pt x="200255" y="455304"/>
                      <a:pt x="200255" y="455304"/>
                    </a:cubicBezTo>
                    <a:cubicBezTo>
                      <a:pt x="200255" y="455304"/>
                      <a:pt x="208757" y="452485"/>
                      <a:pt x="211591" y="449666"/>
                    </a:cubicBezTo>
                    <a:cubicBezTo>
                      <a:pt x="214425" y="448256"/>
                      <a:pt x="228595" y="446846"/>
                      <a:pt x="234263" y="444027"/>
                    </a:cubicBezTo>
                    <a:cubicBezTo>
                      <a:pt x="241348" y="441208"/>
                      <a:pt x="249849" y="435570"/>
                      <a:pt x="258351" y="431341"/>
                    </a:cubicBezTo>
                    <a:cubicBezTo>
                      <a:pt x="265436" y="425702"/>
                      <a:pt x="272521" y="424293"/>
                      <a:pt x="282440" y="424293"/>
                    </a:cubicBezTo>
                    <a:cubicBezTo>
                      <a:pt x="290942" y="424293"/>
                      <a:pt x="290942" y="428522"/>
                      <a:pt x="293776" y="428522"/>
                    </a:cubicBezTo>
                    <a:cubicBezTo>
                      <a:pt x="295193" y="428522"/>
                      <a:pt x="300861" y="424293"/>
                      <a:pt x="302278" y="422883"/>
                    </a:cubicBezTo>
                    <a:cubicBezTo>
                      <a:pt x="303695" y="420064"/>
                      <a:pt x="316448" y="415835"/>
                      <a:pt x="327783" y="411606"/>
                    </a:cubicBezTo>
                    <a:cubicBezTo>
                      <a:pt x="339119" y="408787"/>
                      <a:pt x="351872" y="403149"/>
                      <a:pt x="361791" y="400329"/>
                    </a:cubicBezTo>
                    <a:cubicBezTo>
                      <a:pt x="371710" y="397510"/>
                      <a:pt x="367459" y="404558"/>
                      <a:pt x="371710" y="398920"/>
                    </a:cubicBezTo>
                    <a:cubicBezTo>
                      <a:pt x="377378" y="393281"/>
                      <a:pt x="391547" y="390462"/>
                      <a:pt x="398632" y="386233"/>
                    </a:cubicBezTo>
                    <a:cubicBezTo>
                      <a:pt x="405717" y="383414"/>
                      <a:pt x="419887" y="380595"/>
                      <a:pt x="424138" y="374956"/>
                    </a:cubicBezTo>
                    <a:cubicBezTo>
                      <a:pt x="426972" y="370727"/>
                      <a:pt x="451061" y="353812"/>
                      <a:pt x="452478" y="352403"/>
                    </a:cubicBezTo>
                    <a:cubicBezTo>
                      <a:pt x="453895" y="350993"/>
                      <a:pt x="459562" y="348174"/>
                      <a:pt x="465230" y="345355"/>
                    </a:cubicBezTo>
                    <a:cubicBezTo>
                      <a:pt x="466647" y="342535"/>
                      <a:pt x="458145" y="345355"/>
                      <a:pt x="452478" y="349583"/>
                    </a:cubicBezTo>
                    <a:cubicBezTo>
                      <a:pt x="446810" y="353812"/>
                      <a:pt x="442559" y="350993"/>
                      <a:pt x="438308" y="348174"/>
                    </a:cubicBezTo>
                    <a:cubicBezTo>
                      <a:pt x="434057" y="343945"/>
                      <a:pt x="451061" y="341126"/>
                      <a:pt x="455311" y="341126"/>
                    </a:cubicBezTo>
                    <a:cubicBezTo>
                      <a:pt x="458145" y="341126"/>
                      <a:pt x="452478" y="336897"/>
                      <a:pt x="449644" y="335487"/>
                    </a:cubicBezTo>
                    <a:cubicBezTo>
                      <a:pt x="448227" y="335487"/>
                      <a:pt x="439725" y="343945"/>
                      <a:pt x="436891" y="345355"/>
                    </a:cubicBezTo>
                    <a:cubicBezTo>
                      <a:pt x="434057" y="345355"/>
                      <a:pt x="432640" y="346764"/>
                      <a:pt x="426972" y="348174"/>
                    </a:cubicBezTo>
                    <a:cubicBezTo>
                      <a:pt x="422721" y="349583"/>
                      <a:pt x="422721" y="356631"/>
                      <a:pt x="417053" y="359451"/>
                    </a:cubicBezTo>
                    <a:cubicBezTo>
                      <a:pt x="411385" y="362270"/>
                      <a:pt x="418470" y="350993"/>
                      <a:pt x="418470" y="343945"/>
                    </a:cubicBezTo>
                    <a:cubicBezTo>
                      <a:pt x="418470" y="338306"/>
                      <a:pt x="415636" y="342535"/>
                      <a:pt x="407134" y="343945"/>
                    </a:cubicBezTo>
                    <a:cubicBezTo>
                      <a:pt x="400049" y="343945"/>
                      <a:pt x="398632" y="338306"/>
                      <a:pt x="397215" y="338306"/>
                    </a:cubicBezTo>
                    <a:cubicBezTo>
                      <a:pt x="394381" y="338306"/>
                      <a:pt x="385879" y="350993"/>
                      <a:pt x="377378" y="353812"/>
                    </a:cubicBezTo>
                    <a:cubicBezTo>
                      <a:pt x="367459" y="355222"/>
                      <a:pt x="387296" y="338306"/>
                      <a:pt x="387296" y="338306"/>
                    </a:cubicBezTo>
                    <a:cubicBezTo>
                      <a:pt x="387296" y="338306"/>
                      <a:pt x="377378" y="346764"/>
                      <a:pt x="373127" y="350993"/>
                    </a:cubicBezTo>
                    <a:cubicBezTo>
                      <a:pt x="370293" y="355222"/>
                      <a:pt x="360374" y="353812"/>
                      <a:pt x="356123" y="349583"/>
                    </a:cubicBezTo>
                    <a:cubicBezTo>
                      <a:pt x="350455" y="343945"/>
                      <a:pt x="367459" y="342535"/>
                      <a:pt x="371710" y="339716"/>
                    </a:cubicBezTo>
                    <a:cubicBezTo>
                      <a:pt x="374544" y="338306"/>
                      <a:pt x="377378" y="329849"/>
                      <a:pt x="378795" y="329849"/>
                    </a:cubicBezTo>
                    <a:cubicBezTo>
                      <a:pt x="381629" y="328439"/>
                      <a:pt x="392964" y="327030"/>
                      <a:pt x="397215" y="319982"/>
                    </a:cubicBezTo>
                    <a:cubicBezTo>
                      <a:pt x="401466" y="314343"/>
                      <a:pt x="404300" y="310114"/>
                      <a:pt x="408551" y="303066"/>
                    </a:cubicBezTo>
                    <a:cubicBezTo>
                      <a:pt x="409968" y="298837"/>
                      <a:pt x="412802" y="296018"/>
                      <a:pt x="415636" y="294609"/>
                    </a:cubicBezTo>
                    <a:cubicBezTo>
                      <a:pt x="411385" y="297428"/>
                      <a:pt x="402883" y="301657"/>
                      <a:pt x="398632" y="305885"/>
                    </a:cubicBezTo>
                    <a:cubicBezTo>
                      <a:pt x="392964" y="310114"/>
                      <a:pt x="385879" y="311524"/>
                      <a:pt x="377378" y="314343"/>
                    </a:cubicBezTo>
                    <a:cubicBezTo>
                      <a:pt x="370293" y="317162"/>
                      <a:pt x="357540" y="318572"/>
                      <a:pt x="351872" y="315753"/>
                    </a:cubicBezTo>
                    <a:cubicBezTo>
                      <a:pt x="347621" y="312933"/>
                      <a:pt x="356123" y="304476"/>
                      <a:pt x="351872" y="301657"/>
                    </a:cubicBezTo>
                    <a:cubicBezTo>
                      <a:pt x="349038" y="298837"/>
                      <a:pt x="357540" y="294609"/>
                      <a:pt x="364625" y="287560"/>
                    </a:cubicBezTo>
                    <a:cubicBezTo>
                      <a:pt x="371710" y="281922"/>
                      <a:pt x="380212" y="288970"/>
                      <a:pt x="383046" y="288970"/>
                    </a:cubicBezTo>
                    <a:cubicBezTo>
                      <a:pt x="384463" y="288970"/>
                      <a:pt x="394381" y="290380"/>
                      <a:pt x="394381" y="290380"/>
                    </a:cubicBezTo>
                    <a:cubicBezTo>
                      <a:pt x="394381" y="290380"/>
                      <a:pt x="397215" y="283332"/>
                      <a:pt x="394381" y="284741"/>
                    </a:cubicBezTo>
                    <a:cubicBezTo>
                      <a:pt x="390130" y="284741"/>
                      <a:pt x="381629" y="283332"/>
                      <a:pt x="378795" y="283332"/>
                    </a:cubicBezTo>
                    <a:cubicBezTo>
                      <a:pt x="375961" y="283332"/>
                      <a:pt x="378795" y="273464"/>
                      <a:pt x="378795" y="273464"/>
                    </a:cubicBezTo>
                    <a:cubicBezTo>
                      <a:pt x="378795" y="273464"/>
                      <a:pt x="368876" y="281922"/>
                      <a:pt x="366042" y="279103"/>
                    </a:cubicBezTo>
                    <a:cubicBezTo>
                      <a:pt x="361791" y="276284"/>
                      <a:pt x="371710" y="265007"/>
                      <a:pt x="375961" y="260778"/>
                    </a:cubicBezTo>
                    <a:cubicBezTo>
                      <a:pt x="381629" y="255139"/>
                      <a:pt x="394381" y="253730"/>
                      <a:pt x="402883" y="248091"/>
                    </a:cubicBezTo>
                    <a:cubicBezTo>
                      <a:pt x="411385" y="242453"/>
                      <a:pt x="428389" y="238224"/>
                      <a:pt x="436891" y="235405"/>
                    </a:cubicBezTo>
                    <a:cubicBezTo>
                      <a:pt x="445393" y="232586"/>
                      <a:pt x="452478" y="226947"/>
                      <a:pt x="465230" y="219899"/>
                    </a:cubicBezTo>
                    <a:cubicBezTo>
                      <a:pt x="477983" y="212851"/>
                      <a:pt x="482234" y="218490"/>
                      <a:pt x="486485" y="221309"/>
                    </a:cubicBezTo>
                    <a:cubicBezTo>
                      <a:pt x="492153" y="224128"/>
                      <a:pt x="500655" y="221309"/>
                      <a:pt x="509157" y="218490"/>
                    </a:cubicBezTo>
                    <a:cubicBezTo>
                      <a:pt x="516242" y="217080"/>
                      <a:pt x="517659" y="214261"/>
                      <a:pt x="517659" y="207213"/>
                    </a:cubicBezTo>
                    <a:cubicBezTo>
                      <a:pt x="517659" y="200165"/>
                      <a:pt x="531828" y="211442"/>
                      <a:pt x="531828" y="211442"/>
                    </a:cubicBezTo>
                    <a:cubicBezTo>
                      <a:pt x="531828" y="211442"/>
                      <a:pt x="551666" y="214261"/>
                      <a:pt x="560168" y="210032"/>
                    </a:cubicBezTo>
                    <a:cubicBezTo>
                      <a:pt x="567253" y="205803"/>
                      <a:pt x="577172" y="193117"/>
                      <a:pt x="577172" y="190297"/>
                    </a:cubicBezTo>
                    <a:cubicBezTo>
                      <a:pt x="575755" y="186069"/>
                      <a:pt x="588508" y="184659"/>
                      <a:pt x="594175" y="184659"/>
                    </a:cubicBezTo>
                    <a:cubicBezTo>
                      <a:pt x="599843" y="184659"/>
                      <a:pt x="601260" y="173382"/>
                      <a:pt x="601260" y="173382"/>
                    </a:cubicBezTo>
                    <a:cubicBezTo>
                      <a:pt x="601260" y="173382"/>
                      <a:pt x="592758" y="176201"/>
                      <a:pt x="588508" y="177611"/>
                    </a:cubicBezTo>
                    <a:cubicBezTo>
                      <a:pt x="582840" y="180430"/>
                      <a:pt x="580006" y="180430"/>
                      <a:pt x="571504" y="180430"/>
                    </a:cubicBezTo>
                    <a:cubicBezTo>
                      <a:pt x="563002" y="180430"/>
                      <a:pt x="561585" y="183249"/>
                      <a:pt x="555917" y="187478"/>
                    </a:cubicBezTo>
                    <a:cubicBezTo>
                      <a:pt x="550249" y="191707"/>
                      <a:pt x="543164" y="191707"/>
                      <a:pt x="540330" y="190297"/>
                    </a:cubicBezTo>
                    <a:cubicBezTo>
                      <a:pt x="537496" y="190297"/>
                      <a:pt x="536079" y="184659"/>
                      <a:pt x="533245" y="183249"/>
                    </a:cubicBezTo>
                    <a:cubicBezTo>
                      <a:pt x="530411" y="183249"/>
                      <a:pt x="513408" y="184659"/>
                      <a:pt x="510574" y="184659"/>
                    </a:cubicBezTo>
                    <a:cubicBezTo>
                      <a:pt x="507740" y="184659"/>
                      <a:pt x="490736" y="188888"/>
                      <a:pt x="483651" y="184659"/>
                    </a:cubicBezTo>
                    <a:cubicBezTo>
                      <a:pt x="476566" y="180430"/>
                      <a:pt x="486485" y="177611"/>
                      <a:pt x="487902" y="171972"/>
                    </a:cubicBezTo>
                    <a:cubicBezTo>
                      <a:pt x="487902" y="164924"/>
                      <a:pt x="494987" y="169153"/>
                      <a:pt x="499238" y="169153"/>
                    </a:cubicBezTo>
                    <a:cubicBezTo>
                      <a:pt x="503489" y="169153"/>
                      <a:pt x="507740" y="163515"/>
                      <a:pt x="507740" y="162105"/>
                    </a:cubicBezTo>
                    <a:cubicBezTo>
                      <a:pt x="507740" y="160696"/>
                      <a:pt x="496404" y="160696"/>
                      <a:pt x="496404" y="160696"/>
                    </a:cubicBezTo>
                    <a:cubicBezTo>
                      <a:pt x="496404" y="160696"/>
                      <a:pt x="485068" y="159286"/>
                      <a:pt x="487902" y="152238"/>
                    </a:cubicBezTo>
                    <a:cubicBezTo>
                      <a:pt x="489319" y="145190"/>
                      <a:pt x="502072" y="150828"/>
                      <a:pt x="510574" y="146599"/>
                    </a:cubicBezTo>
                    <a:cubicBezTo>
                      <a:pt x="517659" y="142371"/>
                      <a:pt x="526160" y="142371"/>
                      <a:pt x="527577" y="142371"/>
                    </a:cubicBezTo>
                    <a:cubicBezTo>
                      <a:pt x="528994" y="143780"/>
                      <a:pt x="536079" y="140961"/>
                      <a:pt x="543164" y="138142"/>
                    </a:cubicBezTo>
                    <a:cubicBezTo>
                      <a:pt x="550249" y="135323"/>
                      <a:pt x="553083" y="140961"/>
                      <a:pt x="557334" y="140961"/>
                    </a:cubicBezTo>
                    <a:cubicBezTo>
                      <a:pt x="560168" y="140961"/>
                      <a:pt x="561585" y="133913"/>
                      <a:pt x="561585" y="133913"/>
                    </a:cubicBezTo>
                    <a:cubicBezTo>
                      <a:pt x="561585" y="133913"/>
                      <a:pt x="581423" y="131094"/>
                      <a:pt x="591341" y="129684"/>
                    </a:cubicBezTo>
                    <a:cubicBezTo>
                      <a:pt x="599843" y="129684"/>
                      <a:pt x="611179" y="126865"/>
                      <a:pt x="611179" y="126865"/>
                    </a:cubicBezTo>
                    <a:lnTo>
                      <a:pt x="595592" y="136732"/>
                    </a:lnTo>
                    <a:cubicBezTo>
                      <a:pt x="595592" y="136732"/>
                      <a:pt x="601260" y="140961"/>
                      <a:pt x="604094" y="140961"/>
                    </a:cubicBezTo>
                    <a:cubicBezTo>
                      <a:pt x="608345" y="140961"/>
                      <a:pt x="622515" y="142371"/>
                      <a:pt x="629600" y="140961"/>
                    </a:cubicBezTo>
                    <a:cubicBezTo>
                      <a:pt x="636685" y="140961"/>
                      <a:pt x="642353" y="133913"/>
                      <a:pt x="642353" y="133913"/>
                    </a:cubicBezTo>
                    <a:cubicBezTo>
                      <a:pt x="642353" y="133913"/>
                      <a:pt x="653689" y="131094"/>
                      <a:pt x="656523" y="132503"/>
                    </a:cubicBezTo>
                    <a:cubicBezTo>
                      <a:pt x="657940" y="133913"/>
                      <a:pt x="673526" y="133913"/>
                      <a:pt x="676360" y="133913"/>
                    </a:cubicBezTo>
                    <a:cubicBezTo>
                      <a:pt x="677777" y="133913"/>
                      <a:pt x="674943" y="128275"/>
                      <a:pt x="670692" y="128275"/>
                    </a:cubicBezTo>
                    <a:cubicBezTo>
                      <a:pt x="665024" y="128275"/>
                      <a:pt x="662190" y="126865"/>
                      <a:pt x="657940" y="126865"/>
                    </a:cubicBezTo>
                    <a:cubicBezTo>
                      <a:pt x="652272" y="126865"/>
                      <a:pt x="663607" y="118407"/>
                      <a:pt x="663607" y="118407"/>
                    </a:cubicBezTo>
                    <a:lnTo>
                      <a:pt x="652272" y="118407"/>
                    </a:lnTo>
                    <a:lnTo>
                      <a:pt x="643770" y="125455"/>
                    </a:lnTo>
                    <a:lnTo>
                      <a:pt x="648021" y="116998"/>
                    </a:lnTo>
                    <a:cubicBezTo>
                      <a:pt x="648021" y="116998"/>
                      <a:pt x="635268" y="118407"/>
                      <a:pt x="633851" y="116998"/>
                    </a:cubicBezTo>
                    <a:cubicBezTo>
                      <a:pt x="631017" y="116998"/>
                      <a:pt x="640936" y="105721"/>
                      <a:pt x="643770" y="101492"/>
                    </a:cubicBezTo>
                    <a:cubicBezTo>
                      <a:pt x="646604" y="97263"/>
                      <a:pt x="639519" y="94444"/>
                      <a:pt x="635268" y="88805"/>
                    </a:cubicBezTo>
                    <a:cubicBezTo>
                      <a:pt x="629600" y="83167"/>
                      <a:pt x="625349" y="80348"/>
                      <a:pt x="625349" y="80348"/>
                    </a:cubicBezTo>
                    <a:cubicBezTo>
                      <a:pt x="625349" y="80348"/>
                      <a:pt x="631017" y="74709"/>
                      <a:pt x="636685" y="74709"/>
                    </a:cubicBezTo>
                    <a:cubicBezTo>
                      <a:pt x="643770" y="73300"/>
                      <a:pt x="682028" y="63432"/>
                      <a:pt x="703283" y="63432"/>
                    </a:cubicBezTo>
                    <a:cubicBezTo>
                      <a:pt x="724538" y="63432"/>
                      <a:pt x="733039" y="53565"/>
                      <a:pt x="741541" y="47927"/>
                    </a:cubicBezTo>
                    <a:cubicBezTo>
                      <a:pt x="750043" y="42288"/>
                      <a:pt x="778383" y="35240"/>
                      <a:pt x="795387" y="28192"/>
                    </a:cubicBezTo>
                    <a:cubicBezTo>
                      <a:pt x="812390" y="21144"/>
                      <a:pt x="833645" y="25373"/>
                      <a:pt x="833645" y="25373"/>
                    </a:cubicBezTo>
                    <a:cubicBezTo>
                      <a:pt x="833645" y="25373"/>
                      <a:pt x="849232" y="23963"/>
                      <a:pt x="854900" y="18325"/>
                    </a:cubicBezTo>
                    <a:cubicBezTo>
                      <a:pt x="860568" y="11277"/>
                      <a:pt x="880405" y="18325"/>
                      <a:pt x="891741" y="15506"/>
                    </a:cubicBezTo>
                    <a:cubicBezTo>
                      <a:pt x="901660" y="11277"/>
                      <a:pt x="907328" y="14096"/>
                      <a:pt x="915830" y="9867"/>
                    </a:cubicBezTo>
                    <a:cubicBezTo>
                      <a:pt x="924332" y="4229"/>
                      <a:pt x="945587" y="0"/>
                      <a:pt x="94558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nvGrpSpPr>
              <p:cNvPr id="1060" name="Canada"/>
              <p:cNvGrpSpPr/>
              <p:nvPr/>
            </p:nvGrpSpPr>
            <p:grpSpPr>
              <a:xfrm>
                <a:off x="2001732" y="1553219"/>
                <a:ext cx="2116984" cy="1117297"/>
                <a:chOff x="6089651" y="1946275"/>
                <a:chExt cx="1428750" cy="754062"/>
              </a:xfrm>
              <a:grpFill/>
            </p:grpSpPr>
            <p:sp>
              <p:nvSpPr>
                <p:cNvPr id="1061" name="Freeform 599"/>
                <p:cNvSpPr>
                  <a:spLocks noEditPoints="1"/>
                </p:cNvSpPr>
                <p:nvPr/>
              </p:nvSpPr>
              <p:spPr bwMode="auto">
                <a:xfrm>
                  <a:off x="7083426" y="1946275"/>
                  <a:ext cx="434975" cy="103188"/>
                </a:xfrm>
                <a:custGeom>
                  <a:avLst/>
                  <a:gdLst>
                    <a:gd name="T0" fmla="*/ 112 w 456"/>
                    <a:gd name="T1" fmla="*/ 83 h 109"/>
                    <a:gd name="T2" fmla="*/ 77 w 456"/>
                    <a:gd name="T3" fmla="*/ 80 h 109"/>
                    <a:gd name="T4" fmla="*/ 90 w 456"/>
                    <a:gd name="T5" fmla="*/ 67 h 109"/>
                    <a:gd name="T6" fmla="*/ 103 w 456"/>
                    <a:gd name="T7" fmla="*/ 68 h 109"/>
                    <a:gd name="T8" fmla="*/ 101 w 456"/>
                    <a:gd name="T9" fmla="*/ 77 h 109"/>
                    <a:gd name="T10" fmla="*/ 123 w 456"/>
                    <a:gd name="T11" fmla="*/ 73 h 109"/>
                    <a:gd name="T12" fmla="*/ 111 w 456"/>
                    <a:gd name="T13" fmla="*/ 31 h 109"/>
                    <a:gd name="T14" fmla="*/ 446 w 456"/>
                    <a:gd name="T15" fmla="*/ 10 h 109"/>
                    <a:gd name="T16" fmla="*/ 430 w 456"/>
                    <a:gd name="T17" fmla="*/ 5 h 109"/>
                    <a:gd name="T18" fmla="*/ 402 w 456"/>
                    <a:gd name="T19" fmla="*/ 5 h 109"/>
                    <a:gd name="T20" fmla="*/ 363 w 456"/>
                    <a:gd name="T21" fmla="*/ 1 h 109"/>
                    <a:gd name="T22" fmla="*/ 326 w 456"/>
                    <a:gd name="T23" fmla="*/ 5 h 109"/>
                    <a:gd name="T24" fmla="*/ 288 w 456"/>
                    <a:gd name="T25" fmla="*/ 5 h 109"/>
                    <a:gd name="T26" fmla="*/ 286 w 456"/>
                    <a:gd name="T27" fmla="*/ 9 h 109"/>
                    <a:gd name="T28" fmla="*/ 241 w 456"/>
                    <a:gd name="T29" fmla="*/ 5 h 109"/>
                    <a:gd name="T30" fmla="*/ 230 w 456"/>
                    <a:gd name="T31" fmla="*/ 7 h 109"/>
                    <a:gd name="T32" fmla="*/ 212 w 456"/>
                    <a:gd name="T33" fmla="*/ 10 h 109"/>
                    <a:gd name="T34" fmla="*/ 234 w 456"/>
                    <a:gd name="T35" fmla="*/ 19 h 109"/>
                    <a:gd name="T36" fmla="*/ 194 w 456"/>
                    <a:gd name="T37" fmla="*/ 14 h 109"/>
                    <a:gd name="T38" fmla="*/ 172 w 456"/>
                    <a:gd name="T39" fmla="*/ 17 h 109"/>
                    <a:gd name="T40" fmla="*/ 127 w 456"/>
                    <a:gd name="T41" fmla="*/ 17 h 109"/>
                    <a:gd name="T42" fmla="*/ 85 w 456"/>
                    <a:gd name="T43" fmla="*/ 23 h 109"/>
                    <a:gd name="T44" fmla="*/ 101 w 456"/>
                    <a:gd name="T45" fmla="*/ 32 h 109"/>
                    <a:gd name="T46" fmla="*/ 128 w 456"/>
                    <a:gd name="T47" fmla="*/ 31 h 109"/>
                    <a:gd name="T48" fmla="*/ 149 w 456"/>
                    <a:gd name="T49" fmla="*/ 37 h 109"/>
                    <a:gd name="T50" fmla="*/ 188 w 456"/>
                    <a:gd name="T51" fmla="*/ 35 h 109"/>
                    <a:gd name="T52" fmla="*/ 247 w 456"/>
                    <a:gd name="T53" fmla="*/ 23 h 109"/>
                    <a:gd name="T54" fmla="*/ 247 w 456"/>
                    <a:gd name="T55" fmla="*/ 34 h 109"/>
                    <a:gd name="T56" fmla="*/ 204 w 456"/>
                    <a:gd name="T57" fmla="*/ 38 h 109"/>
                    <a:gd name="T58" fmla="*/ 163 w 456"/>
                    <a:gd name="T59" fmla="*/ 43 h 109"/>
                    <a:gd name="T60" fmla="*/ 192 w 456"/>
                    <a:gd name="T61" fmla="*/ 49 h 109"/>
                    <a:gd name="T62" fmla="*/ 161 w 456"/>
                    <a:gd name="T63" fmla="*/ 45 h 109"/>
                    <a:gd name="T64" fmla="*/ 128 w 456"/>
                    <a:gd name="T65" fmla="*/ 41 h 109"/>
                    <a:gd name="T66" fmla="*/ 127 w 456"/>
                    <a:gd name="T67" fmla="*/ 51 h 109"/>
                    <a:gd name="T68" fmla="*/ 147 w 456"/>
                    <a:gd name="T69" fmla="*/ 58 h 109"/>
                    <a:gd name="T70" fmla="*/ 135 w 456"/>
                    <a:gd name="T71" fmla="*/ 66 h 109"/>
                    <a:gd name="T72" fmla="*/ 104 w 456"/>
                    <a:gd name="T73" fmla="*/ 63 h 109"/>
                    <a:gd name="T74" fmla="*/ 70 w 456"/>
                    <a:gd name="T75" fmla="*/ 76 h 109"/>
                    <a:gd name="T76" fmla="*/ 50 w 456"/>
                    <a:gd name="T77" fmla="*/ 82 h 109"/>
                    <a:gd name="T78" fmla="*/ 45 w 456"/>
                    <a:gd name="T79" fmla="*/ 89 h 109"/>
                    <a:gd name="T80" fmla="*/ 3 w 456"/>
                    <a:gd name="T81" fmla="*/ 96 h 109"/>
                    <a:gd name="T82" fmla="*/ 14 w 456"/>
                    <a:gd name="T83" fmla="*/ 102 h 109"/>
                    <a:gd name="T84" fmla="*/ 37 w 456"/>
                    <a:gd name="T85" fmla="*/ 101 h 109"/>
                    <a:gd name="T86" fmla="*/ 73 w 456"/>
                    <a:gd name="T87" fmla="*/ 101 h 109"/>
                    <a:gd name="T88" fmla="*/ 90 w 456"/>
                    <a:gd name="T89" fmla="*/ 101 h 109"/>
                    <a:gd name="T90" fmla="*/ 105 w 456"/>
                    <a:gd name="T91" fmla="*/ 97 h 109"/>
                    <a:gd name="T92" fmla="*/ 109 w 456"/>
                    <a:gd name="T93" fmla="*/ 108 h 109"/>
                    <a:gd name="T94" fmla="*/ 151 w 456"/>
                    <a:gd name="T95" fmla="*/ 101 h 109"/>
                    <a:gd name="T96" fmla="*/ 155 w 456"/>
                    <a:gd name="T97" fmla="*/ 94 h 109"/>
                    <a:gd name="T98" fmla="*/ 179 w 456"/>
                    <a:gd name="T99" fmla="*/ 82 h 109"/>
                    <a:gd name="T100" fmla="*/ 199 w 456"/>
                    <a:gd name="T101" fmla="*/ 78 h 109"/>
                    <a:gd name="T102" fmla="*/ 236 w 456"/>
                    <a:gd name="T103" fmla="*/ 67 h 109"/>
                    <a:gd name="T104" fmla="*/ 245 w 456"/>
                    <a:gd name="T105" fmla="*/ 60 h 109"/>
                    <a:gd name="T106" fmla="*/ 270 w 456"/>
                    <a:gd name="T107" fmla="*/ 50 h 109"/>
                    <a:gd name="T108" fmla="*/ 305 w 456"/>
                    <a:gd name="T109" fmla="*/ 45 h 109"/>
                    <a:gd name="T110" fmla="*/ 368 w 456"/>
                    <a:gd name="T111" fmla="*/ 31 h 109"/>
                    <a:gd name="T112" fmla="*/ 382 w 456"/>
                    <a:gd name="T113" fmla="*/ 21 h 109"/>
                    <a:gd name="T114" fmla="*/ 437 w 456"/>
                    <a:gd name="T115"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6" h="109">
                      <a:moveTo>
                        <a:pt x="125" y="75"/>
                      </a:moveTo>
                      <a:lnTo>
                        <a:pt x="125" y="75"/>
                      </a:lnTo>
                      <a:cubicBezTo>
                        <a:pt x="119" y="81"/>
                        <a:pt x="117" y="81"/>
                        <a:pt x="112" y="83"/>
                      </a:cubicBezTo>
                      <a:cubicBezTo>
                        <a:pt x="107" y="85"/>
                        <a:pt x="107" y="86"/>
                        <a:pt x="99" y="86"/>
                      </a:cubicBezTo>
                      <a:cubicBezTo>
                        <a:pt x="91" y="87"/>
                        <a:pt x="86" y="87"/>
                        <a:pt x="83" y="86"/>
                      </a:cubicBezTo>
                      <a:cubicBezTo>
                        <a:pt x="79" y="85"/>
                        <a:pt x="81" y="83"/>
                        <a:pt x="77" y="80"/>
                      </a:cubicBezTo>
                      <a:cubicBezTo>
                        <a:pt x="75" y="79"/>
                        <a:pt x="74" y="78"/>
                        <a:pt x="72" y="77"/>
                      </a:cubicBezTo>
                      <a:cubicBezTo>
                        <a:pt x="73" y="77"/>
                        <a:pt x="74" y="76"/>
                        <a:pt x="75" y="76"/>
                      </a:cubicBezTo>
                      <a:cubicBezTo>
                        <a:pt x="81" y="71"/>
                        <a:pt x="88" y="68"/>
                        <a:pt x="90" y="67"/>
                      </a:cubicBezTo>
                      <a:cubicBezTo>
                        <a:pt x="92" y="65"/>
                        <a:pt x="94" y="67"/>
                        <a:pt x="91" y="69"/>
                      </a:cubicBezTo>
                      <a:cubicBezTo>
                        <a:pt x="87" y="72"/>
                        <a:pt x="84" y="81"/>
                        <a:pt x="90" y="76"/>
                      </a:cubicBezTo>
                      <a:cubicBezTo>
                        <a:pt x="96" y="71"/>
                        <a:pt x="99" y="70"/>
                        <a:pt x="103" y="68"/>
                      </a:cubicBezTo>
                      <a:cubicBezTo>
                        <a:pt x="107" y="65"/>
                        <a:pt x="114" y="64"/>
                        <a:pt x="110" y="67"/>
                      </a:cubicBezTo>
                      <a:cubicBezTo>
                        <a:pt x="107" y="70"/>
                        <a:pt x="111" y="69"/>
                        <a:pt x="109" y="72"/>
                      </a:cubicBezTo>
                      <a:cubicBezTo>
                        <a:pt x="108" y="75"/>
                        <a:pt x="105" y="76"/>
                        <a:pt x="101" y="77"/>
                      </a:cubicBezTo>
                      <a:cubicBezTo>
                        <a:pt x="97" y="77"/>
                        <a:pt x="94" y="81"/>
                        <a:pt x="101" y="80"/>
                      </a:cubicBezTo>
                      <a:cubicBezTo>
                        <a:pt x="107" y="79"/>
                        <a:pt x="110" y="78"/>
                        <a:pt x="113" y="76"/>
                      </a:cubicBezTo>
                      <a:cubicBezTo>
                        <a:pt x="117" y="74"/>
                        <a:pt x="123" y="73"/>
                        <a:pt x="123" y="73"/>
                      </a:cubicBezTo>
                      <a:cubicBezTo>
                        <a:pt x="123" y="73"/>
                        <a:pt x="130" y="69"/>
                        <a:pt x="125" y="75"/>
                      </a:cubicBezTo>
                      <a:close/>
                      <a:moveTo>
                        <a:pt x="111" y="31"/>
                      </a:moveTo>
                      <a:lnTo>
                        <a:pt x="111" y="31"/>
                      </a:lnTo>
                      <a:cubicBezTo>
                        <a:pt x="108" y="33"/>
                        <a:pt x="104" y="32"/>
                        <a:pt x="101" y="32"/>
                      </a:cubicBezTo>
                      <a:cubicBezTo>
                        <a:pt x="107" y="31"/>
                        <a:pt x="114" y="28"/>
                        <a:pt x="111" y="31"/>
                      </a:cubicBezTo>
                      <a:close/>
                      <a:moveTo>
                        <a:pt x="446" y="10"/>
                      </a:moveTo>
                      <a:lnTo>
                        <a:pt x="446" y="10"/>
                      </a:lnTo>
                      <a:cubicBezTo>
                        <a:pt x="439" y="11"/>
                        <a:pt x="436" y="12"/>
                        <a:pt x="435" y="10"/>
                      </a:cubicBezTo>
                      <a:cubicBezTo>
                        <a:pt x="434" y="8"/>
                        <a:pt x="436" y="3"/>
                        <a:pt x="430" y="5"/>
                      </a:cubicBezTo>
                      <a:cubicBezTo>
                        <a:pt x="424" y="6"/>
                        <a:pt x="421" y="5"/>
                        <a:pt x="421" y="5"/>
                      </a:cubicBezTo>
                      <a:cubicBezTo>
                        <a:pt x="421" y="5"/>
                        <a:pt x="418" y="4"/>
                        <a:pt x="413" y="5"/>
                      </a:cubicBezTo>
                      <a:cubicBezTo>
                        <a:pt x="409" y="7"/>
                        <a:pt x="402" y="5"/>
                        <a:pt x="402" y="5"/>
                      </a:cubicBezTo>
                      <a:cubicBezTo>
                        <a:pt x="402" y="5"/>
                        <a:pt x="398" y="3"/>
                        <a:pt x="392" y="4"/>
                      </a:cubicBezTo>
                      <a:cubicBezTo>
                        <a:pt x="386" y="5"/>
                        <a:pt x="380" y="4"/>
                        <a:pt x="374" y="4"/>
                      </a:cubicBezTo>
                      <a:cubicBezTo>
                        <a:pt x="367" y="4"/>
                        <a:pt x="368" y="0"/>
                        <a:pt x="363" y="1"/>
                      </a:cubicBezTo>
                      <a:cubicBezTo>
                        <a:pt x="358" y="2"/>
                        <a:pt x="353" y="2"/>
                        <a:pt x="348" y="3"/>
                      </a:cubicBezTo>
                      <a:cubicBezTo>
                        <a:pt x="343" y="5"/>
                        <a:pt x="341" y="2"/>
                        <a:pt x="335" y="3"/>
                      </a:cubicBezTo>
                      <a:cubicBezTo>
                        <a:pt x="330" y="4"/>
                        <a:pt x="329" y="3"/>
                        <a:pt x="326" y="5"/>
                      </a:cubicBezTo>
                      <a:cubicBezTo>
                        <a:pt x="322" y="7"/>
                        <a:pt x="320" y="10"/>
                        <a:pt x="317" y="7"/>
                      </a:cubicBezTo>
                      <a:cubicBezTo>
                        <a:pt x="314" y="4"/>
                        <a:pt x="306" y="2"/>
                        <a:pt x="306" y="2"/>
                      </a:cubicBezTo>
                      <a:cubicBezTo>
                        <a:pt x="298" y="4"/>
                        <a:pt x="298" y="4"/>
                        <a:pt x="288" y="5"/>
                      </a:cubicBezTo>
                      <a:cubicBezTo>
                        <a:pt x="281" y="5"/>
                        <a:pt x="277" y="6"/>
                        <a:pt x="277" y="6"/>
                      </a:cubicBezTo>
                      <a:cubicBezTo>
                        <a:pt x="277" y="7"/>
                        <a:pt x="279" y="7"/>
                        <a:pt x="281" y="7"/>
                      </a:cubicBezTo>
                      <a:cubicBezTo>
                        <a:pt x="289" y="7"/>
                        <a:pt x="290" y="7"/>
                        <a:pt x="286" y="9"/>
                      </a:cubicBezTo>
                      <a:cubicBezTo>
                        <a:pt x="282" y="10"/>
                        <a:pt x="269" y="5"/>
                        <a:pt x="265" y="5"/>
                      </a:cubicBezTo>
                      <a:cubicBezTo>
                        <a:pt x="260" y="6"/>
                        <a:pt x="251" y="4"/>
                        <a:pt x="248" y="4"/>
                      </a:cubicBezTo>
                      <a:cubicBezTo>
                        <a:pt x="245" y="4"/>
                        <a:pt x="241" y="5"/>
                        <a:pt x="241" y="5"/>
                      </a:cubicBezTo>
                      <a:lnTo>
                        <a:pt x="247" y="7"/>
                      </a:lnTo>
                      <a:cubicBezTo>
                        <a:pt x="247" y="7"/>
                        <a:pt x="246" y="10"/>
                        <a:pt x="241" y="8"/>
                      </a:cubicBezTo>
                      <a:cubicBezTo>
                        <a:pt x="236" y="7"/>
                        <a:pt x="228" y="4"/>
                        <a:pt x="230" y="7"/>
                      </a:cubicBezTo>
                      <a:lnTo>
                        <a:pt x="232" y="9"/>
                      </a:lnTo>
                      <a:cubicBezTo>
                        <a:pt x="232" y="9"/>
                        <a:pt x="228" y="8"/>
                        <a:pt x="223" y="8"/>
                      </a:cubicBezTo>
                      <a:cubicBezTo>
                        <a:pt x="218" y="8"/>
                        <a:pt x="207" y="6"/>
                        <a:pt x="212" y="10"/>
                      </a:cubicBezTo>
                      <a:cubicBezTo>
                        <a:pt x="218" y="15"/>
                        <a:pt x="219" y="13"/>
                        <a:pt x="225" y="13"/>
                      </a:cubicBezTo>
                      <a:cubicBezTo>
                        <a:pt x="231" y="13"/>
                        <a:pt x="237" y="17"/>
                        <a:pt x="237" y="17"/>
                      </a:cubicBezTo>
                      <a:cubicBezTo>
                        <a:pt x="237" y="17"/>
                        <a:pt x="241" y="20"/>
                        <a:pt x="234" y="19"/>
                      </a:cubicBezTo>
                      <a:cubicBezTo>
                        <a:pt x="228" y="17"/>
                        <a:pt x="226" y="18"/>
                        <a:pt x="221" y="18"/>
                      </a:cubicBezTo>
                      <a:cubicBezTo>
                        <a:pt x="216" y="18"/>
                        <a:pt x="211" y="18"/>
                        <a:pt x="207" y="17"/>
                      </a:cubicBezTo>
                      <a:cubicBezTo>
                        <a:pt x="203" y="16"/>
                        <a:pt x="199" y="16"/>
                        <a:pt x="194" y="14"/>
                      </a:cubicBezTo>
                      <a:cubicBezTo>
                        <a:pt x="189" y="11"/>
                        <a:pt x="189" y="14"/>
                        <a:pt x="184" y="12"/>
                      </a:cubicBezTo>
                      <a:cubicBezTo>
                        <a:pt x="179" y="11"/>
                        <a:pt x="173" y="9"/>
                        <a:pt x="172" y="12"/>
                      </a:cubicBezTo>
                      <a:cubicBezTo>
                        <a:pt x="171" y="14"/>
                        <a:pt x="180" y="21"/>
                        <a:pt x="172" y="17"/>
                      </a:cubicBezTo>
                      <a:cubicBezTo>
                        <a:pt x="165" y="13"/>
                        <a:pt x="158" y="17"/>
                        <a:pt x="153" y="16"/>
                      </a:cubicBezTo>
                      <a:cubicBezTo>
                        <a:pt x="148" y="16"/>
                        <a:pt x="153" y="15"/>
                        <a:pt x="143" y="15"/>
                      </a:cubicBezTo>
                      <a:cubicBezTo>
                        <a:pt x="133" y="15"/>
                        <a:pt x="132" y="16"/>
                        <a:pt x="127" y="17"/>
                      </a:cubicBezTo>
                      <a:cubicBezTo>
                        <a:pt x="124" y="17"/>
                        <a:pt x="121" y="17"/>
                        <a:pt x="118" y="17"/>
                      </a:cubicBezTo>
                      <a:cubicBezTo>
                        <a:pt x="117" y="17"/>
                        <a:pt x="110" y="18"/>
                        <a:pt x="101" y="20"/>
                      </a:cubicBezTo>
                      <a:cubicBezTo>
                        <a:pt x="87" y="22"/>
                        <a:pt x="78" y="19"/>
                        <a:pt x="85" y="23"/>
                      </a:cubicBezTo>
                      <a:cubicBezTo>
                        <a:pt x="92" y="26"/>
                        <a:pt x="99" y="22"/>
                        <a:pt x="96" y="26"/>
                      </a:cubicBezTo>
                      <a:cubicBezTo>
                        <a:pt x="93" y="30"/>
                        <a:pt x="93" y="32"/>
                        <a:pt x="97" y="32"/>
                      </a:cubicBezTo>
                      <a:cubicBezTo>
                        <a:pt x="98" y="32"/>
                        <a:pt x="99" y="32"/>
                        <a:pt x="101" y="32"/>
                      </a:cubicBezTo>
                      <a:cubicBezTo>
                        <a:pt x="101" y="32"/>
                        <a:pt x="101" y="32"/>
                        <a:pt x="101" y="32"/>
                      </a:cubicBezTo>
                      <a:cubicBezTo>
                        <a:pt x="106" y="35"/>
                        <a:pt x="111" y="37"/>
                        <a:pt x="118" y="36"/>
                      </a:cubicBezTo>
                      <a:cubicBezTo>
                        <a:pt x="125" y="35"/>
                        <a:pt x="119" y="32"/>
                        <a:pt x="128" y="31"/>
                      </a:cubicBezTo>
                      <a:cubicBezTo>
                        <a:pt x="138" y="31"/>
                        <a:pt x="149" y="28"/>
                        <a:pt x="145" y="31"/>
                      </a:cubicBezTo>
                      <a:cubicBezTo>
                        <a:pt x="140" y="34"/>
                        <a:pt x="123" y="34"/>
                        <a:pt x="132" y="36"/>
                      </a:cubicBezTo>
                      <a:cubicBezTo>
                        <a:pt x="140" y="38"/>
                        <a:pt x="139" y="37"/>
                        <a:pt x="149" y="37"/>
                      </a:cubicBezTo>
                      <a:cubicBezTo>
                        <a:pt x="160" y="37"/>
                        <a:pt x="159" y="36"/>
                        <a:pt x="163" y="34"/>
                      </a:cubicBezTo>
                      <a:cubicBezTo>
                        <a:pt x="167" y="31"/>
                        <a:pt x="170" y="32"/>
                        <a:pt x="176" y="31"/>
                      </a:cubicBezTo>
                      <a:cubicBezTo>
                        <a:pt x="182" y="30"/>
                        <a:pt x="181" y="36"/>
                        <a:pt x="188" y="35"/>
                      </a:cubicBezTo>
                      <a:cubicBezTo>
                        <a:pt x="195" y="35"/>
                        <a:pt x="210" y="35"/>
                        <a:pt x="215" y="32"/>
                      </a:cubicBezTo>
                      <a:cubicBezTo>
                        <a:pt x="220" y="30"/>
                        <a:pt x="224" y="26"/>
                        <a:pt x="230" y="26"/>
                      </a:cubicBezTo>
                      <a:cubicBezTo>
                        <a:pt x="237" y="26"/>
                        <a:pt x="242" y="24"/>
                        <a:pt x="247" y="23"/>
                      </a:cubicBezTo>
                      <a:cubicBezTo>
                        <a:pt x="251" y="23"/>
                        <a:pt x="260" y="17"/>
                        <a:pt x="256" y="23"/>
                      </a:cubicBezTo>
                      <a:cubicBezTo>
                        <a:pt x="252" y="28"/>
                        <a:pt x="241" y="27"/>
                        <a:pt x="244" y="29"/>
                      </a:cubicBezTo>
                      <a:cubicBezTo>
                        <a:pt x="247" y="30"/>
                        <a:pt x="255" y="33"/>
                        <a:pt x="247" y="34"/>
                      </a:cubicBezTo>
                      <a:cubicBezTo>
                        <a:pt x="239" y="34"/>
                        <a:pt x="230" y="32"/>
                        <a:pt x="229" y="34"/>
                      </a:cubicBezTo>
                      <a:cubicBezTo>
                        <a:pt x="227" y="36"/>
                        <a:pt x="229" y="36"/>
                        <a:pt x="221" y="37"/>
                      </a:cubicBezTo>
                      <a:cubicBezTo>
                        <a:pt x="213" y="38"/>
                        <a:pt x="211" y="38"/>
                        <a:pt x="204" y="38"/>
                      </a:cubicBezTo>
                      <a:cubicBezTo>
                        <a:pt x="197" y="39"/>
                        <a:pt x="196" y="39"/>
                        <a:pt x="188" y="39"/>
                      </a:cubicBezTo>
                      <a:cubicBezTo>
                        <a:pt x="181" y="38"/>
                        <a:pt x="175" y="39"/>
                        <a:pt x="171" y="39"/>
                      </a:cubicBezTo>
                      <a:cubicBezTo>
                        <a:pt x="166" y="39"/>
                        <a:pt x="160" y="41"/>
                        <a:pt x="163" y="43"/>
                      </a:cubicBezTo>
                      <a:cubicBezTo>
                        <a:pt x="166" y="45"/>
                        <a:pt x="176" y="44"/>
                        <a:pt x="175" y="46"/>
                      </a:cubicBezTo>
                      <a:cubicBezTo>
                        <a:pt x="175" y="47"/>
                        <a:pt x="182" y="47"/>
                        <a:pt x="185" y="47"/>
                      </a:cubicBezTo>
                      <a:cubicBezTo>
                        <a:pt x="188" y="47"/>
                        <a:pt x="199" y="46"/>
                        <a:pt x="192" y="49"/>
                      </a:cubicBezTo>
                      <a:cubicBezTo>
                        <a:pt x="185" y="51"/>
                        <a:pt x="181" y="52"/>
                        <a:pt x="175" y="51"/>
                      </a:cubicBezTo>
                      <a:lnTo>
                        <a:pt x="169" y="51"/>
                      </a:lnTo>
                      <a:cubicBezTo>
                        <a:pt x="169" y="51"/>
                        <a:pt x="164" y="45"/>
                        <a:pt x="161" y="45"/>
                      </a:cubicBezTo>
                      <a:cubicBezTo>
                        <a:pt x="158" y="44"/>
                        <a:pt x="160" y="46"/>
                        <a:pt x="153" y="43"/>
                      </a:cubicBezTo>
                      <a:cubicBezTo>
                        <a:pt x="147" y="40"/>
                        <a:pt x="147" y="42"/>
                        <a:pt x="141" y="42"/>
                      </a:cubicBezTo>
                      <a:cubicBezTo>
                        <a:pt x="136" y="42"/>
                        <a:pt x="132" y="41"/>
                        <a:pt x="128" y="41"/>
                      </a:cubicBezTo>
                      <a:cubicBezTo>
                        <a:pt x="124" y="41"/>
                        <a:pt x="121" y="42"/>
                        <a:pt x="119" y="44"/>
                      </a:cubicBezTo>
                      <a:cubicBezTo>
                        <a:pt x="118" y="46"/>
                        <a:pt x="111" y="48"/>
                        <a:pt x="117" y="48"/>
                      </a:cubicBezTo>
                      <a:cubicBezTo>
                        <a:pt x="123" y="49"/>
                        <a:pt x="128" y="48"/>
                        <a:pt x="127" y="51"/>
                      </a:cubicBezTo>
                      <a:cubicBezTo>
                        <a:pt x="127" y="53"/>
                        <a:pt x="128" y="55"/>
                        <a:pt x="131" y="56"/>
                      </a:cubicBezTo>
                      <a:cubicBezTo>
                        <a:pt x="134" y="57"/>
                        <a:pt x="132" y="59"/>
                        <a:pt x="137" y="59"/>
                      </a:cubicBezTo>
                      <a:cubicBezTo>
                        <a:pt x="142" y="59"/>
                        <a:pt x="141" y="58"/>
                        <a:pt x="147" y="58"/>
                      </a:cubicBezTo>
                      <a:cubicBezTo>
                        <a:pt x="152" y="58"/>
                        <a:pt x="158" y="60"/>
                        <a:pt x="156" y="60"/>
                      </a:cubicBezTo>
                      <a:cubicBezTo>
                        <a:pt x="153" y="61"/>
                        <a:pt x="146" y="62"/>
                        <a:pt x="143" y="63"/>
                      </a:cubicBezTo>
                      <a:cubicBezTo>
                        <a:pt x="140" y="64"/>
                        <a:pt x="137" y="66"/>
                        <a:pt x="135" y="66"/>
                      </a:cubicBezTo>
                      <a:cubicBezTo>
                        <a:pt x="133" y="66"/>
                        <a:pt x="126" y="63"/>
                        <a:pt x="123" y="63"/>
                      </a:cubicBezTo>
                      <a:cubicBezTo>
                        <a:pt x="120" y="63"/>
                        <a:pt x="117" y="63"/>
                        <a:pt x="115" y="63"/>
                      </a:cubicBezTo>
                      <a:lnTo>
                        <a:pt x="104" y="63"/>
                      </a:lnTo>
                      <a:cubicBezTo>
                        <a:pt x="98" y="63"/>
                        <a:pt x="95" y="62"/>
                        <a:pt x="90" y="63"/>
                      </a:cubicBezTo>
                      <a:cubicBezTo>
                        <a:pt x="85" y="65"/>
                        <a:pt x="77" y="67"/>
                        <a:pt x="73" y="70"/>
                      </a:cubicBezTo>
                      <a:cubicBezTo>
                        <a:pt x="71" y="72"/>
                        <a:pt x="69" y="75"/>
                        <a:pt x="70" y="76"/>
                      </a:cubicBezTo>
                      <a:cubicBezTo>
                        <a:pt x="69" y="76"/>
                        <a:pt x="68" y="76"/>
                        <a:pt x="67" y="77"/>
                      </a:cubicBezTo>
                      <a:cubicBezTo>
                        <a:pt x="64" y="79"/>
                        <a:pt x="60" y="78"/>
                        <a:pt x="60" y="78"/>
                      </a:cubicBezTo>
                      <a:lnTo>
                        <a:pt x="50" y="82"/>
                      </a:lnTo>
                      <a:lnTo>
                        <a:pt x="56" y="88"/>
                      </a:lnTo>
                      <a:lnTo>
                        <a:pt x="53" y="90"/>
                      </a:lnTo>
                      <a:lnTo>
                        <a:pt x="45" y="89"/>
                      </a:lnTo>
                      <a:lnTo>
                        <a:pt x="32" y="91"/>
                      </a:lnTo>
                      <a:lnTo>
                        <a:pt x="21" y="94"/>
                      </a:lnTo>
                      <a:lnTo>
                        <a:pt x="3" y="96"/>
                      </a:lnTo>
                      <a:cubicBezTo>
                        <a:pt x="3" y="96"/>
                        <a:pt x="0" y="101"/>
                        <a:pt x="5" y="100"/>
                      </a:cubicBezTo>
                      <a:cubicBezTo>
                        <a:pt x="11" y="99"/>
                        <a:pt x="14" y="99"/>
                        <a:pt x="14" y="99"/>
                      </a:cubicBezTo>
                      <a:lnTo>
                        <a:pt x="14" y="102"/>
                      </a:lnTo>
                      <a:lnTo>
                        <a:pt x="23" y="101"/>
                      </a:lnTo>
                      <a:cubicBezTo>
                        <a:pt x="23" y="101"/>
                        <a:pt x="21" y="104"/>
                        <a:pt x="26" y="103"/>
                      </a:cubicBezTo>
                      <a:cubicBezTo>
                        <a:pt x="31" y="102"/>
                        <a:pt x="34" y="96"/>
                        <a:pt x="37" y="101"/>
                      </a:cubicBezTo>
                      <a:cubicBezTo>
                        <a:pt x="40" y="105"/>
                        <a:pt x="44" y="103"/>
                        <a:pt x="44" y="103"/>
                      </a:cubicBezTo>
                      <a:cubicBezTo>
                        <a:pt x="44" y="103"/>
                        <a:pt x="47" y="104"/>
                        <a:pt x="56" y="104"/>
                      </a:cubicBezTo>
                      <a:cubicBezTo>
                        <a:pt x="66" y="104"/>
                        <a:pt x="73" y="101"/>
                        <a:pt x="73" y="101"/>
                      </a:cubicBezTo>
                      <a:lnTo>
                        <a:pt x="80" y="101"/>
                      </a:lnTo>
                      <a:lnTo>
                        <a:pt x="86" y="102"/>
                      </a:lnTo>
                      <a:lnTo>
                        <a:pt x="90" y="101"/>
                      </a:lnTo>
                      <a:lnTo>
                        <a:pt x="94" y="102"/>
                      </a:lnTo>
                      <a:lnTo>
                        <a:pt x="102" y="101"/>
                      </a:lnTo>
                      <a:cubicBezTo>
                        <a:pt x="102" y="101"/>
                        <a:pt x="101" y="93"/>
                        <a:pt x="105" y="97"/>
                      </a:cubicBezTo>
                      <a:cubicBezTo>
                        <a:pt x="108" y="101"/>
                        <a:pt x="111" y="98"/>
                        <a:pt x="116" y="101"/>
                      </a:cubicBezTo>
                      <a:cubicBezTo>
                        <a:pt x="120" y="103"/>
                        <a:pt x="126" y="98"/>
                        <a:pt x="120" y="103"/>
                      </a:cubicBezTo>
                      <a:cubicBezTo>
                        <a:pt x="113" y="108"/>
                        <a:pt x="105" y="108"/>
                        <a:pt x="109" y="108"/>
                      </a:cubicBezTo>
                      <a:cubicBezTo>
                        <a:pt x="112" y="109"/>
                        <a:pt x="112" y="106"/>
                        <a:pt x="123" y="105"/>
                      </a:cubicBezTo>
                      <a:cubicBezTo>
                        <a:pt x="134" y="104"/>
                        <a:pt x="141" y="105"/>
                        <a:pt x="144" y="104"/>
                      </a:cubicBezTo>
                      <a:cubicBezTo>
                        <a:pt x="148" y="103"/>
                        <a:pt x="149" y="99"/>
                        <a:pt x="151" y="101"/>
                      </a:cubicBezTo>
                      <a:cubicBezTo>
                        <a:pt x="153" y="102"/>
                        <a:pt x="153" y="105"/>
                        <a:pt x="160" y="101"/>
                      </a:cubicBezTo>
                      <a:cubicBezTo>
                        <a:pt x="166" y="97"/>
                        <a:pt x="171" y="90"/>
                        <a:pt x="165" y="92"/>
                      </a:cubicBezTo>
                      <a:cubicBezTo>
                        <a:pt x="160" y="94"/>
                        <a:pt x="155" y="96"/>
                        <a:pt x="155" y="94"/>
                      </a:cubicBezTo>
                      <a:cubicBezTo>
                        <a:pt x="155" y="93"/>
                        <a:pt x="152" y="92"/>
                        <a:pt x="157" y="90"/>
                      </a:cubicBezTo>
                      <a:cubicBezTo>
                        <a:pt x="162" y="88"/>
                        <a:pt x="168" y="88"/>
                        <a:pt x="171" y="86"/>
                      </a:cubicBezTo>
                      <a:cubicBezTo>
                        <a:pt x="174" y="85"/>
                        <a:pt x="179" y="85"/>
                        <a:pt x="179" y="82"/>
                      </a:cubicBezTo>
                      <a:cubicBezTo>
                        <a:pt x="178" y="79"/>
                        <a:pt x="178" y="76"/>
                        <a:pt x="181" y="77"/>
                      </a:cubicBezTo>
                      <a:cubicBezTo>
                        <a:pt x="184" y="78"/>
                        <a:pt x="182" y="77"/>
                        <a:pt x="187" y="78"/>
                      </a:cubicBezTo>
                      <a:cubicBezTo>
                        <a:pt x="193" y="79"/>
                        <a:pt x="199" y="78"/>
                        <a:pt x="199" y="78"/>
                      </a:cubicBezTo>
                      <a:cubicBezTo>
                        <a:pt x="199" y="78"/>
                        <a:pt x="210" y="78"/>
                        <a:pt x="213" y="77"/>
                      </a:cubicBezTo>
                      <a:cubicBezTo>
                        <a:pt x="215" y="77"/>
                        <a:pt x="217" y="74"/>
                        <a:pt x="223" y="73"/>
                      </a:cubicBezTo>
                      <a:cubicBezTo>
                        <a:pt x="230" y="72"/>
                        <a:pt x="234" y="68"/>
                        <a:pt x="236" y="67"/>
                      </a:cubicBezTo>
                      <a:cubicBezTo>
                        <a:pt x="239" y="66"/>
                        <a:pt x="246" y="62"/>
                        <a:pt x="242" y="63"/>
                      </a:cubicBezTo>
                      <a:cubicBezTo>
                        <a:pt x="238" y="63"/>
                        <a:pt x="235" y="61"/>
                        <a:pt x="237" y="61"/>
                      </a:cubicBezTo>
                      <a:cubicBezTo>
                        <a:pt x="239" y="60"/>
                        <a:pt x="245" y="60"/>
                        <a:pt x="245" y="60"/>
                      </a:cubicBezTo>
                      <a:cubicBezTo>
                        <a:pt x="245" y="60"/>
                        <a:pt x="245" y="54"/>
                        <a:pt x="247" y="54"/>
                      </a:cubicBezTo>
                      <a:lnTo>
                        <a:pt x="259" y="54"/>
                      </a:lnTo>
                      <a:cubicBezTo>
                        <a:pt x="261" y="54"/>
                        <a:pt x="265" y="55"/>
                        <a:pt x="270" y="50"/>
                      </a:cubicBezTo>
                      <a:cubicBezTo>
                        <a:pt x="274" y="46"/>
                        <a:pt x="276" y="46"/>
                        <a:pt x="276" y="49"/>
                      </a:cubicBezTo>
                      <a:cubicBezTo>
                        <a:pt x="276" y="52"/>
                        <a:pt x="283" y="54"/>
                        <a:pt x="289" y="51"/>
                      </a:cubicBezTo>
                      <a:cubicBezTo>
                        <a:pt x="295" y="49"/>
                        <a:pt x="299" y="46"/>
                        <a:pt x="305" y="45"/>
                      </a:cubicBezTo>
                      <a:cubicBezTo>
                        <a:pt x="312" y="44"/>
                        <a:pt x="316" y="42"/>
                        <a:pt x="321" y="41"/>
                      </a:cubicBezTo>
                      <a:cubicBezTo>
                        <a:pt x="327" y="41"/>
                        <a:pt x="333" y="38"/>
                        <a:pt x="340" y="37"/>
                      </a:cubicBezTo>
                      <a:cubicBezTo>
                        <a:pt x="347" y="35"/>
                        <a:pt x="356" y="32"/>
                        <a:pt x="368" y="31"/>
                      </a:cubicBezTo>
                      <a:cubicBezTo>
                        <a:pt x="380" y="30"/>
                        <a:pt x="404" y="25"/>
                        <a:pt x="404" y="25"/>
                      </a:cubicBezTo>
                      <a:cubicBezTo>
                        <a:pt x="404" y="25"/>
                        <a:pt x="395" y="22"/>
                        <a:pt x="392" y="22"/>
                      </a:cubicBezTo>
                      <a:cubicBezTo>
                        <a:pt x="389" y="22"/>
                        <a:pt x="377" y="23"/>
                        <a:pt x="382" y="21"/>
                      </a:cubicBezTo>
                      <a:cubicBezTo>
                        <a:pt x="386" y="20"/>
                        <a:pt x="388" y="20"/>
                        <a:pt x="395" y="20"/>
                      </a:cubicBezTo>
                      <a:cubicBezTo>
                        <a:pt x="401" y="19"/>
                        <a:pt x="401" y="19"/>
                        <a:pt x="412" y="19"/>
                      </a:cubicBezTo>
                      <a:cubicBezTo>
                        <a:pt x="423" y="19"/>
                        <a:pt x="432" y="21"/>
                        <a:pt x="437" y="19"/>
                      </a:cubicBezTo>
                      <a:cubicBezTo>
                        <a:pt x="443" y="17"/>
                        <a:pt x="456" y="13"/>
                        <a:pt x="456" y="13"/>
                      </a:cubicBezTo>
                      <a:cubicBezTo>
                        <a:pt x="456" y="13"/>
                        <a:pt x="452" y="9"/>
                        <a:pt x="446"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2" name="Freeform 624"/>
                <p:cNvSpPr>
                  <a:spLocks/>
                </p:cNvSpPr>
                <p:nvPr/>
              </p:nvSpPr>
              <p:spPr bwMode="auto">
                <a:xfrm>
                  <a:off x="7173914" y="2498725"/>
                  <a:ext cx="109538" cy="103188"/>
                </a:xfrm>
                <a:custGeom>
                  <a:avLst/>
                  <a:gdLst>
                    <a:gd name="T0" fmla="*/ 108 w 114"/>
                    <a:gd name="T1" fmla="*/ 73 h 109"/>
                    <a:gd name="T2" fmla="*/ 113 w 114"/>
                    <a:gd name="T3" fmla="*/ 64 h 109"/>
                    <a:gd name="T4" fmla="*/ 101 w 114"/>
                    <a:gd name="T5" fmla="*/ 74 h 109"/>
                    <a:gd name="T6" fmla="*/ 99 w 114"/>
                    <a:gd name="T7" fmla="*/ 68 h 109"/>
                    <a:gd name="T8" fmla="*/ 101 w 114"/>
                    <a:gd name="T9" fmla="*/ 63 h 109"/>
                    <a:gd name="T10" fmla="*/ 102 w 114"/>
                    <a:gd name="T11" fmla="*/ 59 h 109"/>
                    <a:gd name="T12" fmla="*/ 111 w 114"/>
                    <a:gd name="T13" fmla="*/ 50 h 109"/>
                    <a:gd name="T14" fmla="*/ 105 w 114"/>
                    <a:gd name="T15" fmla="*/ 41 h 109"/>
                    <a:gd name="T16" fmla="*/ 100 w 114"/>
                    <a:gd name="T17" fmla="*/ 47 h 109"/>
                    <a:gd name="T18" fmla="*/ 91 w 114"/>
                    <a:gd name="T19" fmla="*/ 44 h 109"/>
                    <a:gd name="T20" fmla="*/ 84 w 114"/>
                    <a:gd name="T21" fmla="*/ 55 h 109"/>
                    <a:gd name="T22" fmla="*/ 85 w 114"/>
                    <a:gd name="T23" fmla="*/ 44 h 109"/>
                    <a:gd name="T24" fmla="*/ 74 w 114"/>
                    <a:gd name="T25" fmla="*/ 45 h 109"/>
                    <a:gd name="T26" fmla="*/ 83 w 114"/>
                    <a:gd name="T27" fmla="*/ 36 h 109"/>
                    <a:gd name="T28" fmla="*/ 73 w 114"/>
                    <a:gd name="T29" fmla="*/ 32 h 109"/>
                    <a:gd name="T30" fmla="*/ 60 w 114"/>
                    <a:gd name="T31" fmla="*/ 41 h 109"/>
                    <a:gd name="T32" fmla="*/ 77 w 114"/>
                    <a:gd name="T33" fmla="*/ 22 h 109"/>
                    <a:gd name="T34" fmla="*/ 91 w 114"/>
                    <a:gd name="T35" fmla="*/ 7 h 109"/>
                    <a:gd name="T36" fmla="*/ 91 w 114"/>
                    <a:gd name="T37" fmla="*/ 2 h 109"/>
                    <a:gd name="T38" fmla="*/ 65 w 114"/>
                    <a:gd name="T39" fmla="*/ 17 h 109"/>
                    <a:gd name="T40" fmla="*/ 39 w 114"/>
                    <a:gd name="T41" fmla="*/ 44 h 109"/>
                    <a:gd name="T42" fmla="*/ 33 w 114"/>
                    <a:gd name="T43" fmla="*/ 51 h 109"/>
                    <a:gd name="T44" fmla="*/ 26 w 114"/>
                    <a:gd name="T45" fmla="*/ 57 h 109"/>
                    <a:gd name="T46" fmla="*/ 14 w 114"/>
                    <a:gd name="T47" fmla="*/ 63 h 109"/>
                    <a:gd name="T48" fmla="*/ 12 w 114"/>
                    <a:gd name="T49" fmla="*/ 69 h 109"/>
                    <a:gd name="T50" fmla="*/ 6 w 114"/>
                    <a:gd name="T51" fmla="*/ 78 h 109"/>
                    <a:gd name="T52" fmla="*/ 11 w 114"/>
                    <a:gd name="T53" fmla="*/ 87 h 109"/>
                    <a:gd name="T54" fmla="*/ 23 w 114"/>
                    <a:gd name="T55" fmla="*/ 86 h 109"/>
                    <a:gd name="T56" fmla="*/ 45 w 114"/>
                    <a:gd name="T57" fmla="*/ 88 h 109"/>
                    <a:gd name="T58" fmla="*/ 61 w 114"/>
                    <a:gd name="T59" fmla="*/ 81 h 109"/>
                    <a:gd name="T60" fmla="*/ 54 w 114"/>
                    <a:gd name="T61" fmla="*/ 91 h 109"/>
                    <a:gd name="T62" fmla="*/ 67 w 114"/>
                    <a:gd name="T63" fmla="*/ 86 h 109"/>
                    <a:gd name="T64" fmla="*/ 62 w 114"/>
                    <a:gd name="T65" fmla="*/ 97 h 109"/>
                    <a:gd name="T66" fmla="*/ 63 w 114"/>
                    <a:gd name="T67" fmla="*/ 101 h 109"/>
                    <a:gd name="T68" fmla="*/ 77 w 114"/>
                    <a:gd name="T69" fmla="*/ 91 h 109"/>
                    <a:gd name="T70" fmla="*/ 95 w 114"/>
                    <a:gd name="T71" fmla="*/ 78 h 109"/>
                    <a:gd name="T72" fmla="*/ 91 w 114"/>
                    <a:gd name="T73" fmla="*/ 93 h 109"/>
                    <a:gd name="T74" fmla="*/ 85 w 114"/>
                    <a:gd name="T75" fmla="*/ 103 h 109"/>
                    <a:gd name="T76" fmla="*/ 92 w 114"/>
                    <a:gd name="T77" fmla="*/ 103 h 109"/>
                    <a:gd name="T78" fmla="*/ 96 w 114"/>
                    <a:gd name="T79" fmla="*/ 105 h 109"/>
                    <a:gd name="T80" fmla="*/ 102 w 114"/>
                    <a:gd name="T81" fmla="*/ 105 h 109"/>
                    <a:gd name="T82" fmla="*/ 114 w 114"/>
                    <a:gd name="T83" fmla="*/ 86 h 109"/>
                    <a:gd name="T84" fmla="*/ 105 w 114"/>
                    <a:gd name="T85" fmla="*/ 90 h 109"/>
                    <a:gd name="T86" fmla="*/ 109 w 114"/>
                    <a:gd name="T87" fmla="*/ 80 h 109"/>
                    <a:gd name="T88" fmla="*/ 106 w 114"/>
                    <a:gd name="T89" fmla="*/ 77 h 109"/>
                    <a:gd name="T90" fmla="*/ 100 w 114"/>
                    <a:gd name="T91" fmla="*/ 8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09">
                      <a:moveTo>
                        <a:pt x="108" y="73"/>
                      </a:moveTo>
                      <a:lnTo>
                        <a:pt x="108" y="73"/>
                      </a:lnTo>
                      <a:lnTo>
                        <a:pt x="114" y="67"/>
                      </a:lnTo>
                      <a:cubicBezTo>
                        <a:pt x="114" y="67"/>
                        <a:pt x="114" y="64"/>
                        <a:pt x="113" y="64"/>
                      </a:cubicBezTo>
                      <a:cubicBezTo>
                        <a:pt x="111" y="65"/>
                        <a:pt x="107" y="67"/>
                        <a:pt x="107" y="67"/>
                      </a:cubicBezTo>
                      <a:cubicBezTo>
                        <a:pt x="107" y="67"/>
                        <a:pt x="103" y="73"/>
                        <a:pt x="101" y="74"/>
                      </a:cubicBezTo>
                      <a:cubicBezTo>
                        <a:pt x="99" y="75"/>
                        <a:pt x="96" y="73"/>
                        <a:pt x="96" y="73"/>
                      </a:cubicBezTo>
                      <a:lnTo>
                        <a:pt x="99" y="68"/>
                      </a:lnTo>
                      <a:lnTo>
                        <a:pt x="101" y="67"/>
                      </a:lnTo>
                      <a:lnTo>
                        <a:pt x="101" y="63"/>
                      </a:lnTo>
                      <a:lnTo>
                        <a:pt x="105" y="61"/>
                      </a:lnTo>
                      <a:lnTo>
                        <a:pt x="102" y="59"/>
                      </a:lnTo>
                      <a:lnTo>
                        <a:pt x="108" y="55"/>
                      </a:lnTo>
                      <a:lnTo>
                        <a:pt x="111" y="50"/>
                      </a:lnTo>
                      <a:cubicBezTo>
                        <a:pt x="111" y="50"/>
                        <a:pt x="106" y="49"/>
                        <a:pt x="106" y="47"/>
                      </a:cubicBezTo>
                      <a:cubicBezTo>
                        <a:pt x="106" y="46"/>
                        <a:pt x="105" y="41"/>
                        <a:pt x="105" y="41"/>
                      </a:cubicBezTo>
                      <a:lnTo>
                        <a:pt x="101" y="43"/>
                      </a:lnTo>
                      <a:cubicBezTo>
                        <a:pt x="101" y="43"/>
                        <a:pt x="102" y="46"/>
                        <a:pt x="100" y="47"/>
                      </a:cubicBezTo>
                      <a:cubicBezTo>
                        <a:pt x="99" y="47"/>
                        <a:pt x="97" y="46"/>
                        <a:pt x="97" y="46"/>
                      </a:cubicBezTo>
                      <a:lnTo>
                        <a:pt x="91" y="44"/>
                      </a:lnTo>
                      <a:lnTo>
                        <a:pt x="90" y="48"/>
                      </a:lnTo>
                      <a:lnTo>
                        <a:pt x="84" y="55"/>
                      </a:lnTo>
                      <a:cubicBezTo>
                        <a:pt x="84" y="55"/>
                        <a:pt x="82" y="53"/>
                        <a:pt x="83" y="52"/>
                      </a:cubicBezTo>
                      <a:cubicBezTo>
                        <a:pt x="83" y="51"/>
                        <a:pt x="85" y="44"/>
                        <a:pt x="85" y="44"/>
                      </a:cubicBezTo>
                      <a:lnTo>
                        <a:pt x="81" y="47"/>
                      </a:lnTo>
                      <a:lnTo>
                        <a:pt x="74" y="45"/>
                      </a:lnTo>
                      <a:lnTo>
                        <a:pt x="77" y="40"/>
                      </a:lnTo>
                      <a:lnTo>
                        <a:pt x="83" y="36"/>
                      </a:lnTo>
                      <a:cubicBezTo>
                        <a:pt x="83" y="36"/>
                        <a:pt x="79" y="35"/>
                        <a:pt x="78" y="35"/>
                      </a:cubicBezTo>
                      <a:cubicBezTo>
                        <a:pt x="76" y="35"/>
                        <a:pt x="73" y="32"/>
                        <a:pt x="73" y="32"/>
                      </a:cubicBezTo>
                      <a:cubicBezTo>
                        <a:pt x="73" y="32"/>
                        <a:pt x="72" y="35"/>
                        <a:pt x="67" y="38"/>
                      </a:cubicBezTo>
                      <a:cubicBezTo>
                        <a:pt x="62" y="41"/>
                        <a:pt x="59" y="45"/>
                        <a:pt x="60" y="41"/>
                      </a:cubicBezTo>
                      <a:cubicBezTo>
                        <a:pt x="60" y="37"/>
                        <a:pt x="65" y="32"/>
                        <a:pt x="67" y="31"/>
                      </a:cubicBezTo>
                      <a:cubicBezTo>
                        <a:pt x="68" y="30"/>
                        <a:pt x="76" y="24"/>
                        <a:pt x="77" y="22"/>
                      </a:cubicBezTo>
                      <a:cubicBezTo>
                        <a:pt x="78" y="21"/>
                        <a:pt x="84" y="16"/>
                        <a:pt x="85" y="14"/>
                      </a:cubicBezTo>
                      <a:cubicBezTo>
                        <a:pt x="86" y="12"/>
                        <a:pt x="87" y="8"/>
                        <a:pt x="91" y="7"/>
                      </a:cubicBezTo>
                      <a:cubicBezTo>
                        <a:pt x="94" y="6"/>
                        <a:pt x="96" y="3"/>
                        <a:pt x="96" y="3"/>
                      </a:cubicBezTo>
                      <a:cubicBezTo>
                        <a:pt x="96" y="3"/>
                        <a:pt x="95" y="0"/>
                        <a:pt x="91" y="2"/>
                      </a:cubicBezTo>
                      <a:cubicBezTo>
                        <a:pt x="86" y="4"/>
                        <a:pt x="84" y="4"/>
                        <a:pt x="79" y="6"/>
                      </a:cubicBezTo>
                      <a:cubicBezTo>
                        <a:pt x="75" y="8"/>
                        <a:pt x="67" y="13"/>
                        <a:pt x="65" y="17"/>
                      </a:cubicBezTo>
                      <a:cubicBezTo>
                        <a:pt x="62" y="22"/>
                        <a:pt x="57" y="20"/>
                        <a:pt x="53" y="28"/>
                      </a:cubicBezTo>
                      <a:cubicBezTo>
                        <a:pt x="48" y="35"/>
                        <a:pt x="39" y="44"/>
                        <a:pt x="39" y="44"/>
                      </a:cubicBezTo>
                      <a:lnTo>
                        <a:pt x="38" y="49"/>
                      </a:lnTo>
                      <a:cubicBezTo>
                        <a:pt x="38" y="49"/>
                        <a:pt x="32" y="49"/>
                        <a:pt x="33" y="51"/>
                      </a:cubicBezTo>
                      <a:cubicBezTo>
                        <a:pt x="33" y="52"/>
                        <a:pt x="36" y="54"/>
                        <a:pt x="34" y="56"/>
                      </a:cubicBezTo>
                      <a:cubicBezTo>
                        <a:pt x="32" y="58"/>
                        <a:pt x="28" y="58"/>
                        <a:pt x="26" y="57"/>
                      </a:cubicBezTo>
                      <a:cubicBezTo>
                        <a:pt x="24" y="57"/>
                        <a:pt x="19" y="63"/>
                        <a:pt x="17" y="64"/>
                      </a:cubicBezTo>
                      <a:cubicBezTo>
                        <a:pt x="16" y="65"/>
                        <a:pt x="14" y="63"/>
                        <a:pt x="14" y="63"/>
                      </a:cubicBezTo>
                      <a:lnTo>
                        <a:pt x="8" y="67"/>
                      </a:lnTo>
                      <a:lnTo>
                        <a:pt x="12" y="69"/>
                      </a:lnTo>
                      <a:lnTo>
                        <a:pt x="17" y="68"/>
                      </a:lnTo>
                      <a:lnTo>
                        <a:pt x="6" y="78"/>
                      </a:lnTo>
                      <a:lnTo>
                        <a:pt x="0" y="87"/>
                      </a:lnTo>
                      <a:lnTo>
                        <a:pt x="11" y="87"/>
                      </a:lnTo>
                      <a:lnTo>
                        <a:pt x="18" y="84"/>
                      </a:lnTo>
                      <a:lnTo>
                        <a:pt x="23" y="86"/>
                      </a:lnTo>
                      <a:lnTo>
                        <a:pt x="37" y="88"/>
                      </a:lnTo>
                      <a:lnTo>
                        <a:pt x="45" y="88"/>
                      </a:lnTo>
                      <a:lnTo>
                        <a:pt x="55" y="84"/>
                      </a:lnTo>
                      <a:lnTo>
                        <a:pt x="61" y="81"/>
                      </a:lnTo>
                      <a:lnTo>
                        <a:pt x="58" y="89"/>
                      </a:lnTo>
                      <a:lnTo>
                        <a:pt x="54" y="91"/>
                      </a:lnTo>
                      <a:lnTo>
                        <a:pt x="62" y="90"/>
                      </a:lnTo>
                      <a:lnTo>
                        <a:pt x="67" y="86"/>
                      </a:lnTo>
                      <a:lnTo>
                        <a:pt x="71" y="87"/>
                      </a:lnTo>
                      <a:cubicBezTo>
                        <a:pt x="71" y="87"/>
                        <a:pt x="66" y="97"/>
                        <a:pt x="62" y="97"/>
                      </a:cubicBezTo>
                      <a:cubicBezTo>
                        <a:pt x="58" y="98"/>
                        <a:pt x="53" y="100"/>
                        <a:pt x="53" y="101"/>
                      </a:cubicBezTo>
                      <a:cubicBezTo>
                        <a:pt x="53" y="103"/>
                        <a:pt x="61" y="102"/>
                        <a:pt x="63" y="101"/>
                      </a:cubicBezTo>
                      <a:cubicBezTo>
                        <a:pt x="64" y="100"/>
                        <a:pt x="71" y="96"/>
                        <a:pt x="71" y="96"/>
                      </a:cubicBezTo>
                      <a:cubicBezTo>
                        <a:pt x="71" y="96"/>
                        <a:pt x="71" y="91"/>
                        <a:pt x="77" y="91"/>
                      </a:cubicBezTo>
                      <a:cubicBezTo>
                        <a:pt x="83" y="92"/>
                        <a:pt x="86" y="85"/>
                        <a:pt x="86" y="85"/>
                      </a:cubicBezTo>
                      <a:lnTo>
                        <a:pt x="95" y="78"/>
                      </a:lnTo>
                      <a:lnTo>
                        <a:pt x="93" y="82"/>
                      </a:lnTo>
                      <a:lnTo>
                        <a:pt x="91" y="93"/>
                      </a:lnTo>
                      <a:lnTo>
                        <a:pt x="84" y="101"/>
                      </a:lnTo>
                      <a:lnTo>
                        <a:pt x="85" y="103"/>
                      </a:lnTo>
                      <a:lnTo>
                        <a:pt x="92" y="98"/>
                      </a:lnTo>
                      <a:lnTo>
                        <a:pt x="92" y="103"/>
                      </a:lnTo>
                      <a:lnTo>
                        <a:pt x="91" y="108"/>
                      </a:lnTo>
                      <a:lnTo>
                        <a:pt x="96" y="105"/>
                      </a:lnTo>
                      <a:lnTo>
                        <a:pt x="98" y="109"/>
                      </a:lnTo>
                      <a:lnTo>
                        <a:pt x="102" y="105"/>
                      </a:lnTo>
                      <a:cubicBezTo>
                        <a:pt x="104" y="103"/>
                        <a:pt x="106" y="98"/>
                        <a:pt x="108" y="95"/>
                      </a:cubicBezTo>
                      <a:cubicBezTo>
                        <a:pt x="111" y="92"/>
                        <a:pt x="114" y="86"/>
                        <a:pt x="114" y="86"/>
                      </a:cubicBezTo>
                      <a:lnTo>
                        <a:pt x="111" y="85"/>
                      </a:lnTo>
                      <a:lnTo>
                        <a:pt x="105" y="90"/>
                      </a:lnTo>
                      <a:lnTo>
                        <a:pt x="104" y="85"/>
                      </a:lnTo>
                      <a:lnTo>
                        <a:pt x="109" y="80"/>
                      </a:lnTo>
                      <a:lnTo>
                        <a:pt x="113" y="75"/>
                      </a:lnTo>
                      <a:lnTo>
                        <a:pt x="106" y="77"/>
                      </a:lnTo>
                      <a:lnTo>
                        <a:pt x="97" y="88"/>
                      </a:lnTo>
                      <a:cubicBezTo>
                        <a:pt x="97" y="88"/>
                        <a:pt x="96" y="84"/>
                        <a:pt x="100" y="80"/>
                      </a:cubicBezTo>
                      <a:cubicBezTo>
                        <a:pt x="103" y="76"/>
                        <a:pt x="108" y="73"/>
                        <a:pt x="108"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3" name="Freeform 626"/>
                <p:cNvSpPr>
                  <a:spLocks noEditPoints="1"/>
                </p:cNvSpPr>
                <p:nvPr/>
              </p:nvSpPr>
              <p:spPr bwMode="auto">
                <a:xfrm>
                  <a:off x="6994526" y="2084388"/>
                  <a:ext cx="325438" cy="217488"/>
                </a:xfrm>
                <a:custGeom>
                  <a:avLst/>
                  <a:gdLst>
                    <a:gd name="T0" fmla="*/ 195 w 341"/>
                    <a:gd name="T1" fmla="*/ 136 h 228"/>
                    <a:gd name="T2" fmla="*/ 223 w 341"/>
                    <a:gd name="T3" fmla="*/ 134 h 228"/>
                    <a:gd name="T4" fmla="*/ 320 w 341"/>
                    <a:gd name="T5" fmla="*/ 125 h 228"/>
                    <a:gd name="T6" fmla="*/ 316 w 341"/>
                    <a:gd name="T7" fmla="*/ 114 h 228"/>
                    <a:gd name="T8" fmla="*/ 293 w 341"/>
                    <a:gd name="T9" fmla="*/ 100 h 228"/>
                    <a:gd name="T10" fmla="*/ 279 w 341"/>
                    <a:gd name="T11" fmla="*/ 97 h 228"/>
                    <a:gd name="T12" fmla="*/ 280 w 341"/>
                    <a:gd name="T13" fmla="*/ 83 h 228"/>
                    <a:gd name="T14" fmla="*/ 292 w 341"/>
                    <a:gd name="T15" fmla="*/ 73 h 228"/>
                    <a:gd name="T16" fmla="*/ 270 w 341"/>
                    <a:gd name="T17" fmla="*/ 69 h 228"/>
                    <a:gd name="T18" fmla="*/ 285 w 341"/>
                    <a:gd name="T19" fmla="*/ 60 h 228"/>
                    <a:gd name="T20" fmla="*/ 248 w 341"/>
                    <a:gd name="T21" fmla="*/ 65 h 228"/>
                    <a:gd name="T22" fmla="*/ 256 w 341"/>
                    <a:gd name="T23" fmla="*/ 50 h 228"/>
                    <a:gd name="T24" fmla="*/ 260 w 341"/>
                    <a:gd name="T25" fmla="*/ 42 h 228"/>
                    <a:gd name="T26" fmla="*/ 219 w 341"/>
                    <a:gd name="T27" fmla="*/ 47 h 228"/>
                    <a:gd name="T28" fmla="*/ 212 w 341"/>
                    <a:gd name="T29" fmla="*/ 39 h 228"/>
                    <a:gd name="T30" fmla="*/ 209 w 341"/>
                    <a:gd name="T31" fmla="*/ 35 h 228"/>
                    <a:gd name="T32" fmla="*/ 204 w 341"/>
                    <a:gd name="T33" fmla="*/ 21 h 228"/>
                    <a:gd name="T34" fmla="*/ 187 w 341"/>
                    <a:gd name="T35" fmla="*/ 3 h 228"/>
                    <a:gd name="T36" fmla="*/ 167 w 341"/>
                    <a:gd name="T37" fmla="*/ 19 h 228"/>
                    <a:gd name="T38" fmla="*/ 189 w 341"/>
                    <a:gd name="T39" fmla="*/ 22 h 228"/>
                    <a:gd name="T40" fmla="*/ 176 w 341"/>
                    <a:gd name="T41" fmla="*/ 30 h 228"/>
                    <a:gd name="T42" fmla="*/ 164 w 341"/>
                    <a:gd name="T43" fmla="*/ 29 h 228"/>
                    <a:gd name="T44" fmla="*/ 147 w 341"/>
                    <a:gd name="T45" fmla="*/ 25 h 228"/>
                    <a:gd name="T46" fmla="*/ 151 w 341"/>
                    <a:gd name="T47" fmla="*/ 2 h 228"/>
                    <a:gd name="T48" fmla="*/ 104 w 341"/>
                    <a:gd name="T49" fmla="*/ 10 h 228"/>
                    <a:gd name="T50" fmla="*/ 91 w 341"/>
                    <a:gd name="T51" fmla="*/ 15 h 228"/>
                    <a:gd name="T52" fmla="*/ 86 w 341"/>
                    <a:gd name="T53" fmla="*/ 20 h 228"/>
                    <a:gd name="T54" fmla="*/ 79 w 341"/>
                    <a:gd name="T55" fmla="*/ 28 h 228"/>
                    <a:gd name="T56" fmla="*/ 68 w 341"/>
                    <a:gd name="T57" fmla="*/ 48 h 228"/>
                    <a:gd name="T58" fmla="*/ 71 w 341"/>
                    <a:gd name="T59" fmla="*/ 19 h 228"/>
                    <a:gd name="T60" fmla="*/ 112 w 341"/>
                    <a:gd name="T61" fmla="*/ 0 h 228"/>
                    <a:gd name="T62" fmla="*/ 23 w 341"/>
                    <a:gd name="T63" fmla="*/ 26 h 228"/>
                    <a:gd name="T64" fmla="*/ 30 w 341"/>
                    <a:gd name="T65" fmla="*/ 48 h 228"/>
                    <a:gd name="T66" fmla="*/ 20 w 341"/>
                    <a:gd name="T67" fmla="*/ 64 h 228"/>
                    <a:gd name="T68" fmla="*/ 54 w 341"/>
                    <a:gd name="T69" fmla="*/ 69 h 228"/>
                    <a:gd name="T70" fmla="*/ 105 w 341"/>
                    <a:gd name="T71" fmla="*/ 77 h 228"/>
                    <a:gd name="T72" fmla="*/ 101 w 341"/>
                    <a:gd name="T73" fmla="*/ 70 h 228"/>
                    <a:gd name="T74" fmla="*/ 135 w 341"/>
                    <a:gd name="T75" fmla="*/ 65 h 228"/>
                    <a:gd name="T76" fmla="*/ 153 w 341"/>
                    <a:gd name="T77" fmla="*/ 65 h 228"/>
                    <a:gd name="T78" fmla="*/ 159 w 341"/>
                    <a:gd name="T79" fmla="*/ 77 h 228"/>
                    <a:gd name="T80" fmla="*/ 149 w 341"/>
                    <a:gd name="T81" fmla="*/ 95 h 228"/>
                    <a:gd name="T82" fmla="*/ 161 w 341"/>
                    <a:gd name="T83" fmla="*/ 98 h 228"/>
                    <a:gd name="T84" fmla="*/ 179 w 341"/>
                    <a:gd name="T85" fmla="*/ 99 h 228"/>
                    <a:gd name="T86" fmla="*/ 174 w 341"/>
                    <a:gd name="T87" fmla="*/ 132 h 228"/>
                    <a:gd name="T88" fmla="*/ 151 w 341"/>
                    <a:gd name="T89" fmla="*/ 151 h 228"/>
                    <a:gd name="T90" fmla="*/ 91 w 341"/>
                    <a:gd name="T91" fmla="*/ 155 h 228"/>
                    <a:gd name="T92" fmla="*/ 96 w 341"/>
                    <a:gd name="T93" fmla="*/ 179 h 228"/>
                    <a:gd name="T94" fmla="*/ 128 w 341"/>
                    <a:gd name="T95" fmla="*/ 171 h 228"/>
                    <a:gd name="T96" fmla="*/ 142 w 341"/>
                    <a:gd name="T97" fmla="*/ 186 h 228"/>
                    <a:gd name="T98" fmla="*/ 151 w 341"/>
                    <a:gd name="T99" fmla="*/ 201 h 228"/>
                    <a:gd name="T100" fmla="*/ 173 w 341"/>
                    <a:gd name="T101" fmla="*/ 208 h 228"/>
                    <a:gd name="T102" fmla="*/ 219 w 341"/>
                    <a:gd name="T103" fmla="*/ 223 h 228"/>
                    <a:gd name="T104" fmla="*/ 202 w 341"/>
                    <a:gd name="T105" fmla="*/ 200 h 228"/>
                    <a:gd name="T106" fmla="*/ 213 w 341"/>
                    <a:gd name="T107" fmla="*/ 195 h 228"/>
                    <a:gd name="T108" fmla="*/ 237 w 341"/>
                    <a:gd name="T109" fmla="*/ 211 h 228"/>
                    <a:gd name="T110" fmla="*/ 253 w 341"/>
                    <a:gd name="T111" fmla="*/ 194 h 228"/>
                    <a:gd name="T112" fmla="*/ 244 w 341"/>
                    <a:gd name="T113" fmla="*/ 160 h 228"/>
                    <a:gd name="T114" fmla="*/ 247 w 341"/>
                    <a:gd name="T115" fmla="*/ 135 h 228"/>
                    <a:gd name="T116" fmla="*/ 267 w 341"/>
                    <a:gd name="T117" fmla="*/ 143 h 228"/>
                    <a:gd name="T118" fmla="*/ 278 w 341"/>
                    <a:gd name="T119" fmla="*/ 148 h 228"/>
                    <a:gd name="T120" fmla="*/ 288 w 341"/>
                    <a:gd name="T121" fmla="*/ 164 h 228"/>
                    <a:gd name="T122" fmla="*/ 324 w 341"/>
                    <a:gd name="T123" fmla="*/ 140 h 228"/>
                    <a:gd name="T124" fmla="*/ 341 w 341"/>
                    <a:gd name="T125" fmla="*/ 12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 h="228">
                      <a:moveTo>
                        <a:pt x="217" y="142"/>
                      </a:moveTo>
                      <a:lnTo>
                        <a:pt x="217" y="142"/>
                      </a:lnTo>
                      <a:lnTo>
                        <a:pt x="206" y="141"/>
                      </a:lnTo>
                      <a:lnTo>
                        <a:pt x="189" y="147"/>
                      </a:lnTo>
                      <a:lnTo>
                        <a:pt x="195" y="136"/>
                      </a:lnTo>
                      <a:lnTo>
                        <a:pt x="191" y="133"/>
                      </a:lnTo>
                      <a:lnTo>
                        <a:pt x="181" y="132"/>
                      </a:lnTo>
                      <a:cubicBezTo>
                        <a:pt x="187" y="132"/>
                        <a:pt x="194" y="131"/>
                        <a:pt x="197" y="132"/>
                      </a:cubicBezTo>
                      <a:cubicBezTo>
                        <a:pt x="201" y="133"/>
                        <a:pt x="203" y="125"/>
                        <a:pt x="207" y="126"/>
                      </a:cubicBezTo>
                      <a:cubicBezTo>
                        <a:pt x="213" y="128"/>
                        <a:pt x="223" y="134"/>
                        <a:pt x="223" y="134"/>
                      </a:cubicBezTo>
                      <a:lnTo>
                        <a:pt x="217" y="142"/>
                      </a:lnTo>
                      <a:close/>
                      <a:moveTo>
                        <a:pt x="326" y="125"/>
                      </a:moveTo>
                      <a:lnTo>
                        <a:pt x="326" y="125"/>
                      </a:lnTo>
                      <a:lnTo>
                        <a:pt x="329" y="121"/>
                      </a:lnTo>
                      <a:lnTo>
                        <a:pt x="320" y="125"/>
                      </a:lnTo>
                      <a:lnTo>
                        <a:pt x="325" y="118"/>
                      </a:lnTo>
                      <a:lnTo>
                        <a:pt x="316" y="118"/>
                      </a:lnTo>
                      <a:lnTo>
                        <a:pt x="310" y="123"/>
                      </a:lnTo>
                      <a:lnTo>
                        <a:pt x="313" y="117"/>
                      </a:lnTo>
                      <a:lnTo>
                        <a:pt x="316" y="114"/>
                      </a:lnTo>
                      <a:lnTo>
                        <a:pt x="311" y="112"/>
                      </a:lnTo>
                      <a:lnTo>
                        <a:pt x="308" y="108"/>
                      </a:lnTo>
                      <a:cubicBezTo>
                        <a:pt x="308" y="108"/>
                        <a:pt x="304" y="105"/>
                        <a:pt x="303" y="105"/>
                      </a:cubicBezTo>
                      <a:cubicBezTo>
                        <a:pt x="301" y="106"/>
                        <a:pt x="292" y="106"/>
                        <a:pt x="292" y="106"/>
                      </a:cubicBezTo>
                      <a:lnTo>
                        <a:pt x="293" y="100"/>
                      </a:lnTo>
                      <a:lnTo>
                        <a:pt x="286" y="105"/>
                      </a:lnTo>
                      <a:lnTo>
                        <a:pt x="289" y="100"/>
                      </a:lnTo>
                      <a:lnTo>
                        <a:pt x="282" y="104"/>
                      </a:lnTo>
                      <a:lnTo>
                        <a:pt x="286" y="97"/>
                      </a:lnTo>
                      <a:lnTo>
                        <a:pt x="279" y="97"/>
                      </a:lnTo>
                      <a:lnTo>
                        <a:pt x="269" y="96"/>
                      </a:lnTo>
                      <a:lnTo>
                        <a:pt x="272" y="91"/>
                      </a:lnTo>
                      <a:lnTo>
                        <a:pt x="276" y="88"/>
                      </a:lnTo>
                      <a:lnTo>
                        <a:pt x="275" y="84"/>
                      </a:lnTo>
                      <a:lnTo>
                        <a:pt x="280" y="83"/>
                      </a:lnTo>
                      <a:lnTo>
                        <a:pt x="291" y="85"/>
                      </a:lnTo>
                      <a:lnTo>
                        <a:pt x="295" y="81"/>
                      </a:lnTo>
                      <a:lnTo>
                        <a:pt x="287" y="78"/>
                      </a:lnTo>
                      <a:lnTo>
                        <a:pt x="284" y="75"/>
                      </a:lnTo>
                      <a:lnTo>
                        <a:pt x="292" y="73"/>
                      </a:lnTo>
                      <a:lnTo>
                        <a:pt x="295" y="67"/>
                      </a:lnTo>
                      <a:lnTo>
                        <a:pt x="288" y="64"/>
                      </a:lnTo>
                      <a:lnTo>
                        <a:pt x="284" y="67"/>
                      </a:lnTo>
                      <a:lnTo>
                        <a:pt x="278" y="67"/>
                      </a:lnTo>
                      <a:lnTo>
                        <a:pt x="270" y="69"/>
                      </a:lnTo>
                      <a:lnTo>
                        <a:pt x="262" y="73"/>
                      </a:lnTo>
                      <a:lnTo>
                        <a:pt x="260" y="67"/>
                      </a:lnTo>
                      <a:lnTo>
                        <a:pt x="269" y="65"/>
                      </a:lnTo>
                      <a:lnTo>
                        <a:pt x="277" y="63"/>
                      </a:lnTo>
                      <a:lnTo>
                        <a:pt x="285" y="60"/>
                      </a:lnTo>
                      <a:lnTo>
                        <a:pt x="286" y="56"/>
                      </a:lnTo>
                      <a:cubicBezTo>
                        <a:pt x="286" y="56"/>
                        <a:pt x="280" y="55"/>
                        <a:pt x="279" y="55"/>
                      </a:cubicBezTo>
                      <a:cubicBezTo>
                        <a:pt x="278" y="55"/>
                        <a:pt x="271" y="54"/>
                        <a:pt x="271" y="54"/>
                      </a:cubicBezTo>
                      <a:cubicBezTo>
                        <a:pt x="271" y="54"/>
                        <a:pt x="262" y="54"/>
                        <a:pt x="258" y="57"/>
                      </a:cubicBezTo>
                      <a:cubicBezTo>
                        <a:pt x="255" y="60"/>
                        <a:pt x="248" y="65"/>
                        <a:pt x="248" y="65"/>
                      </a:cubicBezTo>
                      <a:lnTo>
                        <a:pt x="241" y="65"/>
                      </a:lnTo>
                      <a:cubicBezTo>
                        <a:pt x="241" y="65"/>
                        <a:pt x="246" y="59"/>
                        <a:pt x="248" y="59"/>
                      </a:cubicBezTo>
                      <a:cubicBezTo>
                        <a:pt x="250" y="58"/>
                        <a:pt x="259" y="53"/>
                        <a:pt x="259" y="53"/>
                      </a:cubicBezTo>
                      <a:lnTo>
                        <a:pt x="264" y="50"/>
                      </a:lnTo>
                      <a:lnTo>
                        <a:pt x="256" y="50"/>
                      </a:lnTo>
                      <a:lnTo>
                        <a:pt x="246" y="54"/>
                      </a:lnTo>
                      <a:lnTo>
                        <a:pt x="241" y="53"/>
                      </a:lnTo>
                      <a:lnTo>
                        <a:pt x="247" y="50"/>
                      </a:lnTo>
                      <a:cubicBezTo>
                        <a:pt x="247" y="50"/>
                        <a:pt x="251" y="47"/>
                        <a:pt x="252" y="47"/>
                      </a:cubicBezTo>
                      <a:cubicBezTo>
                        <a:pt x="254" y="47"/>
                        <a:pt x="260" y="42"/>
                        <a:pt x="260" y="42"/>
                      </a:cubicBezTo>
                      <a:cubicBezTo>
                        <a:pt x="260" y="42"/>
                        <a:pt x="256" y="40"/>
                        <a:pt x="254" y="40"/>
                      </a:cubicBezTo>
                      <a:cubicBezTo>
                        <a:pt x="251" y="40"/>
                        <a:pt x="241" y="39"/>
                        <a:pt x="241" y="39"/>
                      </a:cubicBezTo>
                      <a:cubicBezTo>
                        <a:pt x="241" y="39"/>
                        <a:pt x="234" y="41"/>
                        <a:pt x="232" y="43"/>
                      </a:cubicBezTo>
                      <a:cubicBezTo>
                        <a:pt x="230" y="45"/>
                        <a:pt x="226" y="47"/>
                        <a:pt x="224" y="48"/>
                      </a:cubicBezTo>
                      <a:cubicBezTo>
                        <a:pt x="221" y="49"/>
                        <a:pt x="219" y="47"/>
                        <a:pt x="219" y="47"/>
                      </a:cubicBezTo>
                      <a:lnTo>
                        <a:pt x="227" y="43"/>
                      </a:lnTo>
                      <a:lnTo>
                        <a:pt x="230" y="37"/>
                      </a:lnTo>
                      <a:lnTo>
                        <a:pt x="223" y="39"/>
                      </a:lnTo>
                      <a:lnTo>
                        <a:pt x="216" y="40"/>
                      </a:lnTo>
                      <a:lnTo>
                        <a:pt x="212" y="39"/>
                      </a:lnTo>
                      <a:lnTo>
                        <a:pt x="219" y="36"/>
                      </a:lnTo>
                      <a:lnTo>
                        <a:pt x="227" y="35"/>
                      </a:lnTo>
                      <a:lnTo>
                        <a:pt x="223" y="30"/>
                      </a:lnTo>
                      <a:lnTo>
                        <a:pt x="216" y="32"/>
                      </a:lnTo>
                      <a:lnTo>
                        <a:pt x="209" y="35"/>
                      </a:lnTo>
                      <a:cubicBezTo>
                        <a:pt x="209" y="35"/>
                        <a:pt x="201" y="36"/>
                        <a:pt x="202" y="34"/>
                      </a:cubicBezTo>
                      <a:cubicBezTo>
                        <a:pt x="204" y="32"/>
                        <a:pt x="210" y="30"/>
                        <a:pt x="210" y="30"/>
                      </a:cubicBezTo>
                      <a:lnTo>
                        <a:pt x="220" y="26"/>
                      </a:lnTo>
                      <a:lnTo>
                        <a:pt x="215" y="22"/>
                      </a:lnTo>
                      <a:lnTo>
                        <a:pt x="204" y="21"/>
                      </a:lnTo>
                      <a:lnTo>
                        <a:pt x="207" y="18"/>
                      </a:lnTo>
                      <a:lnTo>
                        <a:pt x="216" y="17"/>
                      </a:lnTo>
                      <a:lnTo>
                        <a:pt x="213" y="8"/>
                      </a:lnTo>
                      <a:cubicBezTo>
                        <a:pt x="213" y="8"/>
                        <a:pt x="205" y="3"/>
                        <a:pt x="202" y="3"/>
                      </a:cubicBezTo>
                      <a:cubicBezTo>
                        <a:pt x="200" y="4"/>
                        <a:pt x="191" y="3"/>
                        <a:pt x="187" y="3"/>
                      </a:cubicBezTo>
                      <a:cubicBezTo>
                        <a:pt x="184" y="3"/>
                        <a:pt x="177" y="2"/>
                        <a:pt x="175" y="2"/>
                      </a:cubicBezTo>
                      <a:cubicBezTo>
                        <a:pt x="174" y="2"/>
                        <a:pt x="169" y="0"/>
                        <a:pt x="166" y="2"/>
                      </a:cubicBezTo>
                      <a:cubicBezTo>
                        <a:pt x="163" y="3"/>
                        <a:pt x="157" y="10"/>
                        <a:pt x="159" y="10"/>
                      </a:cubicBezTo>
                      <a:cubicBezTo>
                        <a:pt x="160" y="11"/>
                        <a:pt x="164" y="11"/>
                        <a:pt x="164" y="11"/>
                      </a:cubicBezTo>
                      <a:lnTo>
                        <a:pt x="167" y="19"/>
                      </a:lnTo>
                      <a:lnTo>
                        <a:pt x="177" y="18"/>
                      </a:lnTo>
                      <a:lnTo>
                        <a:pt x="189" y="17"/>
                      </a:lnTo>
                      <a:lnTo>
                        <a:pt x="200" y="17"/>
                      </a:lnTo>
                      <a:cubicBezTo>
                        <a:pt x="200" y="17"/>
                        <a:pt x="201" y="20"/>
                        <a:pt x="198" y="20"/>
                      </a:cubicBezTo>
                      <a:cubicBezTo>
                        <a:pt x="196" y="20"/>
                        <a:pt x="191" y="22"/>
                        <a:pt x="189" y="22"/>
                      </a:cubicBezTo>
                      <a:cubicBezTo>
                        <a:pt x="187" y="21"/>
                        <a:pt x="177" y="25"/>
                        <a:pt x="177" y="26"/>
                      </a:cubicBezTo>
                      <a:cubicBezTo>
                        <a:pt x="178" y="27"/>
                        <a:pt x="182" y="28"/>
                        <a:pt x="185" y="29"/>
                      </a:cubicBezTo>
                      <a:lnTo>
                        <a:pt x="187" y="29"/>
                      </a:lnTo>
                      <a:cubicBezTo>
                        <a:pt x="187" y="29"/>
                        <a:pt x="190" y="34"/>
                        <a:pt x="186" y="33"/>
                      </a:cubicBezTo>
                      <a:cubicBezTo>
                        <a:pt x="182" y="33"/>
                        <a:pt x="176" y="30"/>
                        <a:pt x="176" y="30"/>
                      </a:cubicBezTo>
                      <a:lnTo>
                        <a:pt x="170" y="25"/>
                      </a:lnTo>
                      <a:lnTo>
                        <a:pt x="167" y="29"/>
                      </a:lnTo>
                      <a:lnTo>
                        <a:pt x="175" y="34"/>
                      </a:lnTo>
                      <a:cubicBezTo>
                        <a:pt x="175" y="34"/>
                        <a:pt x="173" y="36"/>
                        <a:pt x="171" y="34"/>
                      </a:cubicBezTo>
                      <a:cubicBezTo>
                        <a:pt x="170" y="33"/>
                        <a:pt x="164" y="29"/>
                        <a:pt x="164" y="29"/>
                      </a:cubicBezTo>
                      <a:cubicBezTo>
                        <a:pt x="164" y="29"/>
                        <a:pt x="162" y="26"/>
                        <a:pt x="159" y="26"/>
                      </a:cubicBezTo>
                      <a:cubicBezTo>
                        <a:pt x="156" y="25"/>
                        <a:pt x="156" y="25"/>
                        <a:pt x="151" y="28"/>
                      </a:cubicBezTo>
                      <a:cubicBezTo>
                        <a:pt x="146" y="31"/>
                        <a:pt x="143" y="34"/>
                        <a:pt x="143" y="34"/>
                      </a:cubicBezTo>
                      <a:lnTo>
                        <a:pt x="138" y="30"/>
                      </a:lnTo>
                      <a:lnTo>
                        <a:pt x="147" y="25"/>
                      </a:lnTo>
                      <a:lnTo>
                        <a:pt x="155" y="18"/>
                      </a:lnTo>
                      <a:lnTo>
                        <a:pt x="159" y="15"/>
                      </a:lnTo>
                      <a:lnTo>
                        <a:pt x="155" y="10"/>
                      </a:lnTo>
                      <a:lnTo>
                        <a:pt x="158" y="4"/>
                      </a:lnTo>
                      <a:lnTo>
                        <a:pt x="151" y="2"/>
                      </a:lnTo>
                      <a:lnTo>
                        <a:pt x="139" y="3"/>
                      </a:lnTo>
                      <a:lnTo>
                        <a:pt x="128" y="4"/>
                      </a:lnTo>
                      <a:lnTo>
                        <a:pt x="120" y="6"/>
                      </a:lnTo>
                      <a:lnTo>
                        <a:pt x="110" y="9"/>
                      </a:lnTo>
                      <a:lnTo>
                        <a:pt x="104" y="10"/>
                      </a:lnTo>
                      <a:lnTo>
                        <a:pt x="105" y="13"/>
                      </a:lnTo>
                      <a:lnTo>
                        <a:pt x="111" y="14"/>
                      </a:lnTo>
                      <a:lnTo>
                        <a:pt x="102" y="15"/>
                      </a:lnTo>
                      <a:lnTo>
                        <a:pt x="96" y="14"/>
                      </a:lnTo>
                      <a:lnTo>
                        <a:pt x="91" y="15"/>
                      </a:lnTo>
                      <a:lnTo>
                        <a:pt x="95" y="16"/>
                      </a:lnTo>
                      <a:lnTo>
                        <a:pt x="99" y="18"/>
                      </a:lnTo>
                      <a:lnTo>
                        <a:pt x="107" y="21"/>
                      </a:lnTo>
                      <a:lnTo>
                        <a:pt x="104" y="24"/>
                      </a:lnTo>
                      <a:lnTo>
                        <a:pt x="86" y="20"/>
                      </a:lnTo>
                      <a:lnTo>
                        <a:pt x="84" y="24"/>
                      </a:lnTo>
                      <a:lnTo>
                        <a:pt x="90" y="24"/>
                      </a:lnTo>
                      <a:lnTo>
                        <a:pt x="95" y="28"/>
                      </a:lnTo>
                      <a:lnTo>
                        <a:pt x="88" y="28"/>
                      </a:lnTo>
                      <a:lnTo>
                        <a:pt x="79" y="28"/>
                      </a:lnTo>
                      <a:cubicBezTo>
                        <a:pt x="79" y="28"/>
                        <a:pt x="70" y="30"/>
                        <a:pt x="70" y="33"/>
                      </a:cubicBezTo>
                      <a:cubicBezTo>
                        <a:pt x="70" y="36"/>
                        <a:pt x="74" y="40"/>
                        <a:pt x="74" y="40"/>
                      </a:cubicBezTo>
                      <a:lnTo>
                        <a:pt x="79" y="44"/>
                      </a:lnTo>
                      <a:lnTo>
                        <a:pt x="71" y="48"/>
                      </a:lnTo>
                      <a:lnTo>
                        <a:pt x="68" y="48"/>
                      </a:lnTo>
                      <a:cubicBezTo>
                        <a:pt x="69" y="45"/>
                        <a:pt x="72" y="43"/>
                        <a:pt x="69" y="41"/>
                      </a:cubicBezTo>
                      <a:cubicBezTo>
                        <a:pt x="66" y="40"/>
                        <a:pt x="62" y="36"/>
                        <a:pt x="62" y="36"/>
                      </a:cubicBezTo>
                      <a:cubicBezTo>
                        <a:pt x="62" y="36"/>
                        <a:pt x="66" y="29"/>
                        <a:pt x="68" y="27"/>
                      </a:cubicBezTo>
                      <a:cubicBezTo>
                        <a:pt x="69" y="26"/>
                        <a:pt x="73" y="24"/>
                        <a:pt x="73" y="24"/>
                      </a:cubicBezTo>
                      <a:lnTo>
                        <a:pt x="71" y="19"/>
                      </a:lnTo>
                      <a:cubicBezTo>
                        <a:pt x="71" y="19"/>
                        <a:pt x="80" y="16"/>
                        <a:pt x="82" y="14"/>
                      </a:cubicBezTo>
                      <a:cubicBezTo>
                        <a:pt x="85" y="13"/>
                        <a:pt x="89" y="10"/>
                        <a:pt x="92" y="10"/>
                      </a:cubicBezTo>
                      <a:cubicBezTo>
                        <a:pt x="94" y="10"/>
                        <a:pt x="101" y="6"/>
                        <a:pt x="102" y="6"/>
                      </a:cubicBezTo>
                      <a:cubicBezTo>
                        <a:pt x="104" y="6"/>
                        <a:pt x="111" y="4"/>
                        <a:pt x="111" y="4"/>
                      </a:cubicBezTo>
                      <a:lnTo>
                        <a:pt x="112" y="0"/>
                      </a:lnTo>
                      <a:cubicBezTo>
                        <a:pt x="112" y="0"/>
                        <a:pt x="105" y="0"/>
                        <a:pt x="97" y="0"/>
                      </a:cubicBezTo>
                      <a:cubicBezTo>
                        <a:pt x="89" y="0"/>
                        <a:pt x="81" y="0"/>
                        <a:pt x="71" y="3"/>
                      </a:cubicBezTo>
                      <a:cubicBezTo>
                        <a:pt x="62" y="7"/>
                        <a:pt x="51" y="11"/>
                        <a:pt x="45" y="13"/>
                      </a:cubicBezTo>
                      <a:cubicBezTo>
                        <a:pt x="38" y="15"/>
                        <a:pt x="36" y="20"/>
                        <a:pt x="36" y="20"/>
                      </a:cubicBezTo>
                      <a:cubicBezTo>
                        <a:pt x="36" y="20"/>
                        <a:pt x="29" y="18"/>
                        <a:pt x="23" y="26"/>
                      </a:cubicBezTo>
                      <a:cubicBezTo>
                        <a:pt x="17" y="33"/>
                        <a:pt x="15" y="34"/>
                        <a:pt x="13" y="36"/>
                      </a:cubicBezTo>
                      <a:cubicBezTo>
                        <a:pt x="11" y="39"/>
                        <a:pt x="7" y="42"/>
                        <a:pt x="7" y="42"/>
                      </a:cubicBezTo>
                      <a:lnTo>
                        <a:pt x="5" y="45"/>
                      </a:lnTo>
                      <a:cubicBezTo>
                        <a:pt x="5" y="45"/>
                        <a:pt x="14" y="47"/>
                        <a:pt x="18" y="48"/>
                      </a:cubicBezTo>
                      <a:cubicBezTo>
                        <a:pt x="22" y="48"/>
                        <a:pt x="30" y="48"/>
                        <a:pt x="30" y="48"/>
                      </a:cubicBezTo>
                      <a:lnTo>
                        <a:pt x="33" y="50"/>
                      </a:lnTo>
                      <a:lnTo>
                        <a:pt x="6" y="50"/>
                      </a:lnTo>
                      <a:cubicBezTo>
                        <a:pt x="6" y="50"/>
                        <a:pt x="0" y="54"/>
                        <a:pt x="3" y="58"/>
                      </a:cubicBezTo>
                      <a:cubicBezTo>
                        <a:pt x="7" y="62"/>
                        <a:pt x="12" y="63"/>
                        <a:pt x="12" y="63"/>
                      </a:cubicBezTo>
                      <a:lnTo>
                        <a:pt x="20" y="64"/>
                      </a:lnTo>
                      <a:lnTo>
                        <a:pt x="23" y="62"/>
                      </a:lnTo>
                      <a:lnTo>
                        <a:pt x="32" y="62"/>
                      </a:lnTo>
                      <a:lnTo>
                        <a:pt x="33" y="67"/>
                      </a:lnTo>
                      <a:cubicBezTo>
                        <a:pt x="33" y="67"/>
                        <a:pt x="40" y="71"/>
                        <a:pt x="44" y="70"/>
                      </a:cubicBezTo>
                      <a:cubicBezTo>
                        <a:pt x="48" y="69"/>
                        <a:pt x="54" y="69"/>
                        <a:pt x="54" y="69"/>
                      </a:cubicBezTo>
                      <a:cubicBezTo>
                        <a:pt x="54" y="69"/>
                        <a:pt x="64" y="71"/>
                        <a:pt x="65" y="71"/>
                      </a:cubicBezTo>
                      <a:cubicBezTo>
                        <a:pt x="67" y="71"/>
                        <a:pt x="77" y="68"/>
                        <a:pt x="78" y="70"/>
                      </a:cubicBezTo>
                      <a:cubicBezTo>
                        <a:pt x="80" y="72"/>
                        <a:pt x="84" y="74"/>
                        <a:pt x="85" y="73"/>
                      </a:cubicBezTo>
                      <a:cubicBezTo>
                        <a:pt x="87" y="73"/>
                        <a:pt x="95" y="73"/>
                        <a:pt x="95" y="73"/>
                      </a:cubicBezTo>
                      <a:lnTo>
                        <a:pt x="105" y="77"/>
                      </a:lnTo>
                      <a:lnTo>
                        <a:pt x="115" y="78"/>
                      </a:lnTo>
                      <a:cubicBezTo>
                        <a:pt x="115" y="78"/>
                        <a:pt x="117" y="76"/>
                        <a:pt x="118" y="76"/>
                      </a:cubicBezTo>
                      <a:cubicBezTo>
                        <a:pt x="120" y="77"/>
                        <a:pt x="121" y="73"/>
                        <a:pt x="121" y="73"/>
                      </a:cubicBezTo>
                      <a:cubicBezTo>
                        <a:pt x="121" y="73"/>
                        <a:pt x="114" y="74"/>
                        <a:pt x="110" y="74"/>
                      </a:cubicBezTo>
                      <a:cubicBezTo>
                        <a:pt x="107" y="73"/>
                        <a:pt x="101" y="70"/>
                        <a:pt x="101" y="70"/>
                      </a:cubicBezTo>
                      <a:cubicBezTo>
                        <a:pt x="101" y="70"/>
                        <a:pt x="108" y="68"/>
                        <a:pt x="110" y="68"/>
                      </a:cubicBezTo>
                      <a:cubicBezTo>
                        <a:pt x="111" y="68"/>
                        <a:pt x="117" y="70"/>
                        <a:pt x="120" y="71"/>
                      </a:cubicBezTo>
                      <a:lnTo>
                        <a:pt x="124" y="72"/>
                      </a:lnTo>
                      <a:cubicBezTo>
                        <a:pt x="124" y="72"/>
                        <a:pt x="132" y="73"/>
                        <a:pt x="134" y="72"/>
                      </a:cubicBezTo>
                      <a:cubicBezTo>
                        <a:pt x="137" y="71"/>
                        <a:pt x="135" y="65"/>
                        <a:pt x="135" y="65"/>
                      </a:cubicBezTo>
                      <a:lnTo>
                        <a:pt x="135" y="60"/>
                      </a:lnTo>
                      <a:lnTo>
                        <a:pt x="142" y="57"/>
                      </a:lnTo>
                      <a:cubicBezTo>
                        <a:pt x="142" y="57"/>
                        <a:pt x="141" y="60"/>
                        <a:pt x="142" y="62"/>
                      </a:cubicBezTo>
                      <a:cubicBezTo>
                        <a:pt x="144" y="64"/>
                        <a:pt x="149" y="64"/>
                        <a:pt x="149" y="64"/>
                      </a:cubicBezTo>
                      <a:cubicBezTo>
                        <a:pt x="149" y="64"/>
                        <a:pt x="153" y="64"/>
                        <a:pt x="153" y="65"/>
                      </a:cubicBezTo>
                      <a:cubicBezTo>
                        <a:pt x="153" y="66"/>
                        <a:pt x="148" y="72"/>
                        <a:pt x="148" y="72"/>
                      </a:cubicBezTo>
                      <a:lnTo>
                        <a:pt x="153" y="73"/>
                      </a:lnTo>
                      <a:cubicBezTo>
                        <a:pt x="153" y="73"/>
                        <a:pt x="157" y="71"/>
                        <a:pt x="157" y="73"/>
                      </a:cubicBezTo>
                      <a:cubicBezTo>
                        <a:pt x="157" y="74"/>
                        <a:pt x="154" y="77"/>
                        <a:pt x="154" y="77"/>
                      </a:cubicBezTo>
                      <a:cubicBezTo>
                        <a:pt x="154" y="77"/>
                        <a:pt x="158" y="74"/>
                        <a:pt x="159" y="77"/>
                      </a:cubicBezTo>
                      <a:cubicBezTo>
                        <a:pt x="160" y="79"/>
                        <a:pt x="161" y="79"/>
                        <a:pt x="163" y="80"/>
                      </a:cubicBezTo>
                      <a:cubicBezTo>
                        <a:pt x="164" y="81"/>
                        <a:pt x="168" y="83"/>
                        <a:pt x="168" y="83"/>
                      </a:cubicBezTo>
                      <a:cubicBezTo>
                        <a:pt x="168" y="83"/>
                        <a:pt x="165" y="86"/>
                        <a:pt x="160" y="86"/>
                      </a:cubicBezTo>
                      <a:cubicBezTo>
                        <a:pt x="155" y="87"/>
                        <a:pt x="150" y="88"/>
                        <a:pt x="149" y="90"/>
                      </a:cubicBezTo>
                      <a:cubicBezTo>
                        <a:pt x="148" y="93"/>
                        <a:pt x="143" y="96"/>
                        <a:pt x="149" y="95"/>
                      </a:cubicBezTo>
                      <a:cubicBezTo>
                        <a:pt x="155" y="94"/>
                        <a:pt x="157" y="92"/>
                        <a:pt x="161" y="91"/>
                      </a:cubicBezTo>
                      <a:cubicBezTo>
                        <a:pt x="164" y="90"/>
                        <a:pt x="168" y="89"/>
                        <a:pt x="168" y="89"/>
                      </a:cubicBezTo>
                      <a:lnTo>
                        <a:pt x="173" y="90"/>
                      </a:lnTo>
                      <a:cubicBezTo>
                        <a:pt x="173" y="90"/>
                        <a:pt x="176" y="95"/>
                        <a:pt x="170" y="95"/>
                      </a:cubicBezTo>
                      <a:cubicBezTo>
                        <a:pt x="164" y="95"/>
                        <a:pt x="161" y="98"/>
                        <a:pt x="161" y="98"/>
                      </a:cubicBezTo>
                      <a:cubicBezTo>
                        <a:pt x="161" y="98"/>
                        <a:pt x="163" y="100"/>
                        <a:pt x="166" y="99"/>
                      </a:cubicBezTo>
                      <a:cubicBezTo>
                        <a:pt x="168" y="98"/>
                        <a:pt x="174" y="97"/>
                        <a:pt x="174" y="97"/>
                      </a:cubicBezTo>
                      <a:cubicBezTo>
                        <a:pt x="174" y="97"/>
                        <a:pt x="179" y="94"/>
                        <a:pt x="177" y="98"/>
                      </a:cubicBezTo>
                      <a:cubicBezTo>
                        <a:pt x="175" y="102"/>
                        <a:pt x="177" y="103"/>
                        <a:pt x="177" y="103"/>
                      </a:cubicBezTo>
                      <a:lnTo>
                        <a:pt x="179" y="99"/>
                      </a:lnTo>
                      <a:cubicBezTo>
                        <a:pt x="179" y="99"/>
                        <a:pt x="181" y="97"/>
                        <a:pt x="183" y="100"/>
                      </a:cubicBezTo>
                      <a:cubicBezTo>
                        <a:pt x="185" y="104"/>
                        <a:pt x="188" y="101"/>
                        <a:pt x="190" y="103"/>
                      </a:cubicBezTo>
                      <a:cubicBezTo>
                        <a:pt x="192" y="105"/>
                        <a:pt x="189" y="104"/>
                        <a:pt x="190" y="111"/>
                      </a:cubicBezTo>
                      <a:cubicBezTo>
                        <a:pt x="191" y="118"/>
                        <a:pt x="194" y="121"/>
                        <a:pt x="184" y="124"/>
                      </a:cubicBezTo>
                      <a:cubicBezTo>
                        <a:pt x="181" y="125"/>
                        <a:pt x="167" y="130"/>
                        <a:pt x="174" y="132"/>
                      </a:cubicBezTo>
                      <a:cubicBezTo>
                        <a:pt x="174" y="132"/>
                        <a:pt x="174" y="132"/>
                        <a:pt x="174" y="132"/>
                      </a:cubicBezTo>
                      <a:lnTo>
                        <a:pt x="171" y="132"/>
                      </a:lnTo>
                      <a:lnTo>
                        <a:pt x="163" y="135"/>
                      </a:lnTo>
                      <a:cubicBezTo>
                        <a:pt x="163" y="135"/>
                        <a:pt x="146" y="138"/>
                        <a:pt x="144" y="144"/>
                      </a:cubicBezTo>
                      <a:cubicBezTo>
                        <a:pt x="141" y="151"/>
                        <a:pt x="151" y="148"/>
                        <a:pt x="151" y="151"/>
                      </a:cubicBezTo>
                      <a:cubicBezTo>
                        <a:pt x="152" y="153"/>
                        <a:pt x="142" y="153"/>
                        <a:pt x="141" y="154"/>
                      </a:cubicBezTo>
                      <a:cubicBezTo>
                        <a:pt x="139" y="155"/>
                        <a:pt x="132" y="156"/>
                        <a:pt x="127" y="157"/>
                      </a:cubicBezTo>
                      <a:cubicBezTo>
                        <a:pt x="123" y="157"/>
                        <a:pt x="116" y="159"/>
                        <a:pt x="116" y="159"/>
                      </a:cubicBezTo>
                      <a:cubicBezTo>
                        <a:pt x="116" y="159"/>
                        <a:pt x="103" y="151"/>
                        <a:pt x="101" y="154"/>
                      </a:cubicBezTo>
                      <a:cubicBezTo>
                        <a:pt x="98" y="156"/>
                        <a:pt x="93" y="152"/>
                        <a:pt x="91" y="155"/>
                      </a:cubicBezTo>
                      <a:cubicBezTo>
                        <a:pt x="88" y="158"/>
                        <a:pt x="83" y="163"/>
                        <a:pt x="83" y="163"/>
                      </a:cubicBezTo>
                      <a:cubicBezTo>
                        <a:pt x="83" y="163"/>
                        <a:pt x="64" y="168"/>
                        <a:pt x="70" y="174"/>
                      </a:cubicBezTo>
                      <a:cubicBezTo>
                        <a:pt x="77" y="180"/>
                        <a:pt x="84" y="177"/>
                        <a:pt x="84" y="179"/>
                      </a:cubicBezTo>
                      <a:cubicBezTo>
                        <a:pt x="84" y="181"/>
                        <a:pt x="90" y="176"/>
                        <a:pt x="90" y="176"/>
                      </a:cubicBezTo>
                      <a:cubicBezTo>
                        <a:pt x="90" y="176"/>
                        <a:pt x="92" y="181"/>
                        <a:pt x="96" y="179"/>
                      </a:cubicBezTo>
                      <a:cubicBezTo>
                        <a:pt x="101" y="176"/>
                        <a:pt x="101" y="170"/>
                        <a:pt x="104" y="172"/>
                      </a:cubicBezTo>
                      <a:cubicBezTo>
                        <a:pt x="107" y="174"/>
                        <a:pt x="112" y="175"/>
                        <a:pt x="114" y="175"/>
                      </a:cubicBezTo>
                      <a:cubicBezTo>
                        <a:pt x="116" y="176"/>
                        <a:pt x="121" y="174"/>
                        <a:pt x="121" y="174"/>
                      </a:cubicBezTo>
                      <a:lnTo>
                        <a:pt x="124" y="170"/>
                      </a:lnTo>
                      <a:lnTo>
                        <a:pt x="128" y="171"/>
                      </a:lnTo>
                      <a:lnTo>
                        <a:pt x="125" y="176"/>
                      </a:lnTo>
                      <a:lnTo>
                        <a:pt x="132" y="173"/>
                      </a:lnTo>
                      <a:lnTo>
                        <a:pt x="138" y="173"/>
                      </a:lnTo>
                      <a:lnTo>
                        <a:pt x="136" y="180"/>
                      </a:lnTo>
                      <a:lnTo>
                        <a:pt x="142" y="186"/>
                      </a:lnTo>
                      <a:lnTo>
                        <a:pt x="139" y="191"/>
                      </a:lnTo>
                      <a:lnTo>
                        <a:pt x="147" y="190"/>
                      </a:lnTo>
                      <a:cubicBezTo>
                        <a:pt x="147" y="190"/>
                        <a:pt x="156" y="185"/>
                        <a:pt x="155" y="190"/>
                      </a:cubicBezTo>
                      <a:cubicBezTo>
                        <a:pt x="155" y="194"/>
                        <a:pt x="145" y="194"/>
                        <a:pt x="145" y="194"/>
                      </a:cubicBezTo>
                      <a:lnTo>
                        <a:pt x="151" y="201"/>
                      </a:lnTo>
                      <a:cubicBezTo>
                        <a:pt x="151" y="201"/>
                        <a:pt x="156" y="201"/>
                        <a:pt x="156" y="203"/>
                      </a:cubicBezTo>
                      <a:cubicBezTo>
                        <a:pt x="156" y="204"/>
                        <a:pt x="152" y="205"/>
                        <a:pt x="152" y="208"/>
                      </a:cubicBezTo>
                      <a:cubicBezTo>
                        <a:pt x="153" y="210"/>
                        <a:pt x="157" y="213"/>
                        <a:pt x="157" y="213"/>
                      </a:cubicBezTo>
                      <a:lnTo>
                        <a:pt x="161" y="208"/>
                      </a:lnTo>
                      <a:cubicBezTo>
                        <a:pt x="161" y="208"/>
                        <a:pt x="173" y="205"/>
                        <a:pt x="173" y="208"/>
                      </a:cubicBezTo>
                      <a:cubicBezTo>
                        <a:pt x="172" y="211"/>
                        <a:pt x="168" y="212"/>
                        <a:pt x="175" y="214"/>
                      </a:cubicBezTo>
                      <a:cubicBezTo>
                        <a:pt x="182" y="217"/>
                        <a:pt x="189" y="217"/>
                        <a:pt x="193" y="218"/>
                      </a:cubicBezTo>
                      <a:cubicBezTo>
                        <a:pt x="197" y="220"/>
                        <a:pt x="203" y="221"/>
                        <a:pt x="207" y="222"/>
                      </a:cubicBezTo>
                      <a:cubicBezTo>
                        <a:pt x="210" y="224"/>
                        <a:pt x="220" y="228"/>
                        <a:pt x="220" y="228"/>
                      </a:cubicBezTo>
                      <a:cubicBezTo>
                        <a:pt x="220" y="228"/>
                        <a:pt x="218" y="225"/>
                        <a:pt x="219" y="223"/>
                      </a:cubicBezTo>
                      <a:cubicBezTo>
                        <a:pt x="220" y="221"/>
                        <a:pt x="222" y="218"/>
                        <a:pt x="220" y="216"/>
                      </a:cubicBezTo>
                      <a:cubicBezTo>
                        <a:pt x="218" y="215"/>
                        <a:pt x="214" y="213"/>
                        <a:pt x="214" y="213"/>
                      </a:cubicBezTo>
                      <a:cubicBezTo>
                        <a:pt x="214" y="213"/>
                        <a:pt x="216" y="209"/>
                        <a:pt x="214" y="208"/>
                      </a:cubicBezTo>
                      <a:cubicBezTo>
                        <a:pt x="212" y="206"/>
                        <a:pt x="210" y="207"/>
                        <a:pt x="208" y="204"/>
                      </a:cubicBezTo>
                      <a:cubicBezTo>
                        <a:pt x="205" y="200"/>
                        <a:pt x="202" y="200"/>
                        <a:pt x="202" y="200"/>
                      </a:cubicBezTo>
                      <a:cubicBezTo>
                        <a:pt x="202" y="200"/>
                        <a:pt x="196" y="194"/>
                        <a:pt x="194" y="190"/>
                      </a:cubicBezTo>
                      <a:cubicBezTo>
                        <a:pt x="193" y="187"/>
                        <a:pt x="200" y="184"/>
                        <a:pt x="201" y="188"/>
                      </a:cubicBezTo>
                      <a:cubicBezTo>
                        <a:pt x="202" y="191"/>
                        <a:pt x="209" y="197"/>
                        <a:pt x="209" y="197"/>
                      </a:cubicBezTo>
                      <a:cubicBezTo>
                        <a:pt x="209" y="197"/>
                        <a:pt x="206" y="189"/>
                        <a:pt x="208" y="190"/>
                      </a:cubicBezTo>
                      <a:cubicBezTo>
                        <a:pt x="210" y="191"/>
                        <a:pt x="212" y="192"/>
                        <a:pt x="213" y="195"/>
                      </a:cubicBezTo>
                      <a:cubicBezTo>
                        <a:pt x="215" y="197"/>
                        <a:pt x="218" y="195"/>
                        <a:pt x="219" y="198"/>
                      </a:cubicBezTo>
                      <a:cubicBezTo>
                        <a:pt x="219" y="202"/>
                        <a:pt x="225" y="201"/>
                        <a:pt x="225" y="201"/>
                      </a:cubicBezTo>
                      <a:cubicBezTo>
                        <a:pt x="225" y="201"/>
                        <a:pt x="221" y="206"/>
                        <a:pt x="227" y="205"/>
                      </a:cubicBezTo>
                      <a:cubicBezTo>
                        <a:pt x="233" y="204"/>
                        <a:pt x="230" y="200"/>
                        <a:pt x="233" y="204"/>
                      </a:cubicBezTo>
                      <a:cubicBezTo>
                        <a:pt x="235" y="207"/>
                        <a:pt x="235" y="209"/>
                        <a:pt x="237" y="211"/>
                      </a:cubicBezTo>
                      <a:cubicBezTo>
                        <a:pt x="238" y="213"/>
                        <a:pt x="244" y="217"/>
                        <a:pt x="248" y="214"/>
                      </a:cubicBezTo>
                      <a:cubicBezTo>
                        <a:pt x="251" y="212"/>
                        <a:pt x="242" y="212"/>
                        <a:pt x="243" y="209"/>
                      </a:cubicBezTo>
                      <a:cubicBezTo>
                        <a:pt x="245" y="206"/>
                        <a:pt x="249" y="209"/>
                        <a:pt x="249" y="204"/>
                      </a:cubicBezTo>
                      <a:cubicBezTo>
                        <a:pt x="249" y="199"/>
                        <a:pt x="244" y="188"/>
                        <a:pt x="248" y="190"/>
                      </a:cubicBezTo>
                      <a:cubicBezTo>
                        <a:pt x="252" y="191"/>
                        <a:pt x="252" y="190"/>
                        <a:pt x="253" y="194"/>
                      </a:cubicBezTo>
                      <a:cubicBezTo>
                        <a:pt x="254" y="198"/>
                        <a:pt x="255" y="202"/>
                        <a:pt x="257" y="197"/>
                      </a:cubicBezTo>
                      <a:cubicBezTo>
                        <a:pt x="260" y="193"/>
                        <a:pt x="257" y="187"/>
                        <a:pt x="257" y="185"/>
                      </a:cubicBezTo>
                      <a:cubicBezTo>
                        <a:pt x="257" y="184"/>
                        <a:pt x="257" y="178"/>
                        <a:pt x="257" y="178"/>
                      </a:cubicBezTo>
                      <a:cubicBezTo>
                        <a:pt x="257" y="178"/>
                        <a:pt x="253" y="168"/>
                        <a:pt x="250" y="167"/>
                      </a:cubicBezTo>
                      <a:cubicBezTo>
                        <a:pt x="248" y="166"/>
                        <a:pt x="244" y="160"/>
                        <a:pt x="244" y="160"/>
                      </a:cubicBezTo>
                      <a:cubicBezTo>
                        <a:pt x="244" y="160"/>
                        <a:pt x="246" y="155"/>
                        <a:pt x="243" y="153"/>
                      </a:cubicBezTo>
                      <a:cubicBezTo>
                        <a:pt x="241" y="151"/>
                        <a:pt x="236" y="149"/>
                        <a:pt x="236" y="149"/>
                      </a:cubicBezTo>
                      <a:cubicBezTo>
                        <a:pt x="236" y="149"/>
                        <a:pt x="243" y="147"/>
                        <a:pt x="246" y="146"/>
                      </a:cubicBezTo>
                      <a:cubicBezTo>
                        <a:pt x="248" y="146"/>
                        <a:pt x="248" y="141"/>
                        <a:pt x="248" y="141"/>
                      </a:cubicBezTo>
                      <a:lnTo>
                        <a:pt x="247" y="135"/>
                      </a:lnTo>
                      <a:lnTo>
                        <a:pt x="252" y="139"/>
                      </a:lnTo>
                      <a:lnTo>
                        <a:pt x="256" y="133"/>
                      </a:lnTo>
                      <a:cubicBezTo>
                        <a:pt x="256" y="133"/>
                        <a:pt x="259" y="133"/>
                        <a:pt x="260" y="135"/>
                      </a:cubicBezTo>
                      <a:cubicBezTo>
                        <a:pt x="260" y="136"/>
                        <a:pt x="263" y="139"/>
                        <a:pt x="263" y="139"/>
                      </a:cubicBezTo>
                      <a:cubicBezTo>
                        <a:pt x="263" y="139"/>
                        <a:pt x="268" y="141"/>
                        <a:pt x="267" y="143"/>
                      </a:cubicBezTo>
                      <a:cubicBezTo>
                        <a:pt x="266" y="145"/>
                        <a:pt x="264" y="150"/>
                        <a:pt x="269" y="147"/>
                      </a:cubicBezTo>
                      <a:cubicBezTo>
                        <a:pt x="273" y="144"/>
                        <a:pt x="280" y="143"/>
                        <a:pt x="280" y="143"/>
                      </a:cubicBezTo>
                      <a:cubicBezTo>
                        <a:pt x="280" y="143"/>
                        <a:pt x="289" y="137"/>
                        <a:pt x="291" y="138"/>
                      </a:cubicBezTo>
                      <a:cubicBezTo>
                        <a:pt x="294" y="139"/>
                        <a:pt x="291" y="142"/>
                        <a:pt x="288" y="143"/>
                      </a:cubicBezTo>
                      <a:cubicBezTo>
                        <a:pt x="286" y="145"/>
                        <a:pt x="278" y="148"/>
                        <a:pt x="278" y="148"/>
                      </a:cubicBezTo>
                      <a:lnTo>
                        <a:pt x="271" y="152"/>
                      </a:lnTo>
                      <a:cubicBezTo>
                        <a:pt x="271" y="152"/>
                        <a:pt x="273" y="159"/>
                        <a:pt x="274" y="161"/>
                      </a:cubicBezTo>
                      <a:cubicBezTo>
                        <a:pt x="274" y="162"/>
                        <a:pt x="280" y="158"/>
                        <a:pt x="280" y="160"/>
                      </a:cubicBezTo>
                      <a:cubicBezTo>
                        <a:pt x="281" y="162"/>
                        <a:pt x="284" y="162"/>
                        <a:pt x="284" y="162"/>
                      </a:cubicBezTo>
                      <a:lnTo>
                        <a:pt x="288" y="164"/>
                      </a:lnTo>
                      <a:cubicBezTo>
                        <a:pt x="288" y="164"/>
                        <a:pt x="295" y="161"/>
                        <a:pt x="296" y="158"/>
                      </a:cubicBezTo>
                      <a:cubicBezTo>
                        <a:pt x="297" y="154"/>
                        <a:pt x="301" y="146"/>
                        <a:pt x="302" y="149"/>
                      </a:cubicBezTo>
                      <a:cubicBezTo>
                        <a:pt x="303" y="152"/>
                        <a:pt x="310" y="151"/>
                        <a:pt x="310" y="151"/>
                      </a:cubicBezTo>
                      <a:lnTo>
                        <a:pt x="318" y="148"/>
                      </a:lnTo>
                      <a:lnTo>
                        <a:pt x="324" y="140"/>
                      </a:lnTo>
                      <a:lnTo>
                        <a:pt x="328" y="140"/>
                      </a:lnTo>
                      <a:cubicBezTo>
                        <a:pt x="332" y="140"/>
                        <a:pt x="337" y="136"/>
                        <a:pt x="337" y="136"/>
                      </a:cubicBezTo>
                      <a:lnTo>
                        <a:pt x="328" y="133"/>
                      </a:lnTo>
                      <a:cubicBezTo>
                        <a:pt x="328" y="133"/>
                        <a:pt x="334" y="132"/>
                        <a:pt x="337" y="132"/>
                      </a:cubicBezTo>
                      <a:cubicBezTo>
                        <a:pt x="339" y="132"/>
                        <a:pt x="341" y="129"/>
                        <a:pt x="341" y="129"/>
                      </a:cubicBezTo>
                      <a:cubicBezTo>
                        <a:pt x="341" y="129"/>
                        <a:pt x="334" y="124"/>
                        <a:pt x="332" y="125"/>
                      </a:cubicBezTo>
                      <a:cubicBezTo>
                        <a:pt x="330" y="125"/>
                        <a:pt x="326" y="125"/>
                        <a:pt x="326" y="1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4" name="Freeform 1063"/>
                <p:cNvSpPr>
                  <a:spLocks/>
                </p:cNvSpPr>
                <p:nvPr/>
              </p:nvSpPr>
              <p:spPr bwMode="auto">
                <a:xfrm>
                  <a:off x="6089651" y="1967455"/>
                  <a:ext cx="1184275" cy="732882"/>
                </a:xfrm>
                <a:custGeom>
                  <a:avLst/>
                  <a:gdLst>
                    <a:gd name="connsiteX0" fmla="*/ 851217 w 1184275"/>
                    <a:gd name="connsiteY0" fmla="*/ 434432 h 732882"/>
                    <a:gd name="connsiteX1" fmla="*/ 855027 w 1184275"/>
                    <a:gd name="connsiteY1" fmla="*/ 435366 h 732882"/>
                    <a:gd name="connsiteX2" fmla="*/ 858837 w 1184275"/>
                    <a:gd name="connsiteY2" fmla="*/ 437234 h 732882"/>
                    <a:gd name="connsiteX3" fmla="*/ 863599 w 1184275"/>
                    <a:gd name="connsiteY3" fmla="*/ 437234 h 732882"/>
                    <a:gd name="connsiteX4" fmla="*/ 858837 w 1184275"/>
                    <a:gd name="connsiteY4" fmla="*/ 441903 h 732882"/>
                    <a:gd name="connsiteX5" fmla="*/ 855027 w 1184275"/>
                    <a:gd name="connsiteY5" fmla="*/ 441903 h 732882"/>
                    <a:gd name="connsiteX6" fmla="*/ 852169 w 1184275"/>
                    <a:gd name="connsiteY6" fmla="*/ 441903 h 732882"/>
                    <a:gd name="connsiteX7" fmla="*/ 848359 w 1184275"/>
                    <a:gd name="connsiteY7" fmla="*/ 448439 h 732882"/>
                    <a:gd name="connsiteX8" fmla="*/ 846454 w 1184275"/>
                    <a:gd name="connsiteY8" fmla="*/ 443770 h 732882"/>
                    <a:gd name="connsiteX9" fmla="*/ 841692 w 1184275"/>
                    <a:gd name="connsiteY9" fmla="*/ 450307 h 732882"/>
                    <a:gd name="connsiteX10" fmla="*/ 835024 w 1184275"/>
                    <a:gd name="connsiteY10" fmla="*/ 446572 h 732882"/>
                    <a:gd name="connsiteX11" fmla="*/ 839787 w 1184275"/>
                    <a:gd name="connsiteY11" fmla="*/ 441903 h 732882"/>
                    <a:gd name="connsiteX12" fmla="*/ 841692 w 1184275"/>
                    <a:gd name="connsiteY12" fmla="*/ 438167 h 732882"/>
                    <a:gd name="connsiteX13" fmla="*/ 846454 w 1184275"/>
                    <a:gd name="connsiteY13" fmla="*/ 438167 h 732882"/>
                    <a:gd name="connsiteX14" fmla="*/ 852487 w 1184275"/>
                    <a:gd name="connsiteY14" fmla="*/ 426494 h 732882"/>
                    <a:gd name="connsiteX15" fmla="*/ 849766 w 1184275"/>
                    <a:gd name="connsiteY15" fmla="*/ 430305 h 732882"/>
                    <a:gd name="connsiteX16" fmla="*/ 846137 w 1184275"/>
                    <a:gd name="connsiteY16" fmla="*/ 431257 h 732882"/>
                    <a:gd name="connsiteX17" fmla="*/ 848859 w 1184275"/>
                    <a:gd name="connsiteY17" fmla="*/ 428399 h 732882"/>
                    <a:gd name="connsiteX18" fmla="*/ 848859 w 1184275"/>
                    <a:gd name="connsiteY18" fmla="*/ 427447 h 732882"/>
                    <a:gd name="connsiteX19" fmla="*/ 857249 w 1184275"/>
                    <a:gd name="connsiteY19" fmla="*/ 413794 h 732882"/>
                    <a:gd name="connsiteX20" fmla="*/ 860424 w 1184275"/>
                    <a:gd name="connsiteY20" fmla="*/ 413794 h 732882"/>
                    <a:gd name="connsiteX21" fmla="*/ 859366 w 1184275"/>
                    <a:gd name="connsiteY21" fmla="*/ 416175 h 732882"/>
                    <a:gd name="connsiteX22" fmla="*/ 857249 w 1184275"/>
                    <a:gd name="connsiteY22" fmla="*/ 416969 h 732882"/>
                    <a:gd name="connsiteX23" fmla="*/ 882649 w 1184275"/>
                    <a:gd name="connsiteY23" fmla="*/ 369344 h 732882"/>
                    <a:gd name="connsiteX24" fmla="*/ 881591 w 1184275"/>
                    <a:gd name="connsiteY24" fmla="*/ 374107 h 732882"/>
                    <a:gd name="connsiteX25" fmla="*/ 879474 w 1184275"/>
                    <a:gd name="connsiteY25" fmla="*/ 371726 h 732882"/>
                    <a:gd name="connsiteX26" fmla="*/ 1070428 w 1184275"/>
                    <a:gd name="connsiteY26" fmla="*/ 353469 h 732882"/>
                    <a:gd name="connsiteX27" fmla="*/ 1073149 w 1184275"/>
                    <a:gd name="connsiteY27" fmla="*/ 356500 h 732882"/>
                    <a:gd name="connsiteX28" fmla="*/ 1069521 w 1184275"/>
                    <a:gd name="connsiteY28" fmla="*/ 360541 h 732882"/>
                    <a:gd name="connsiteX29" fmla="*/ 1062264 w 1184275"/>
                    <a:gd name="connsiteY29" fmla="*/ 364582 h 732882"/>
                    <a:gd name="connsiteX30" fmla="*/ 1060449 w 1184275"/>
                    <a:gd name="connsiteY30" fmla="*/ 360541 h 732882"/>
                    <a:gd name="connsiteX31" fmla="*/ 1065892 w 1184275"/>
                    <a:gd name="connsiteY31" fmla="*/ 355490 h 732882"/>
                    <a:gd name="connsiteX32" fmla="*/ 1070428 w 1184275"/>
                    <a:gd name="connsiteY32" fmla="*/ 355490 h 732882"/>
                    <a:gd name="connsiteX33" fmla="*/ 916214 w 1184275"/>
                    <a:gd name="connsiteY33" fmla="*/ 351882 h 732882"/>
                    <a:gd name="connsiteX34" fmla="*/ 920749 w 1184275"/>
                    <a:gd name="connsiteY34" fmla="*/ 351882 h 732882"/>
                    <a:gd name="connsiteX35" fmla="*/ 918028 w 1184275"/>
                    <a:gd name="connsiteY35" fmla="*/ 353470 h 732882"/>
                    <a:gd name="connsiteX36" fmla="*/ 914399 w 1184275"/>
                    <a:gd name="connsiteY36" fmla="*/ 353470 h 732882"/>
                    <a:gd name="connsiteX37" fmla="*/ 1125681 w 1184275"/>
                    <a:gd name="connsiteY37" fmla="*/ 329657 h 732882"/>
                    <a:gd name="connsiteX38" fmla="*/ 1127702 w 1184275"/>
                    <a:gd name="connsiteY38" fmla="*/ 334193 h 732882"/>
                    <a:gd name="connsiteX39" fmla="*/ 1128712 w 1184275"/>
                    <a:gd name="connsiteY39" fmla="*/ 339636 h 732882"/>
                    <a:gd name="connsiteX40" fmla="*/ 1125681 w 1184275"/>
                    <a:gd name="connsiteY40" fmla="*/ 342357 h 732882"/>
                    <a:gd name="connsiteX41" fmla="*/ 1119620 w 1184275"/>
                    <a:gd name="connsiteY41" fmla="*/ 340543 h 732882"/>
                    <a:gd name="connsiteX42" fmla="*/ 1117599 w 1184275"/>
                    <a:gd name="connsiteY42" fmla="*/ 336914 h 732882"/>
                    <a:gd name="connsiteX43" fmla="*/ 1122651 w 1184275"/>
                    <a:gd name="connsiteY43" fmla="*/ 335100 h 732882"/>
                    <a:gd name="connsiteX44" fmla="*/ 915193 w 1184275"/>
                    <a:gd name="connsiteY44" fmla="*/ 320132 h 732882"/>
                    <a:gd name="connsiteX45" fmla="*/ 922698 w 1184275"/>
                    <a:gd name="connsiteY45" fmla="*/ 320132 h 732882"/>
                    <a:gd name="connsiteX46" fmla="*/ 925512 w 1184275"/>
                    <a:gd name="connsiteY46" fmla="*/ 322187 h 732882"/>
                    <a:gd name="connsiteX47" fmla="*/ 921760 w 1184275"/>
                    <a:gd name="connsiteY47" fmla="*/ 327323 h 732882"/>
                    <a:gd name="connsiteX48" fmla="*/ 914255 w 1184275"/>
                    <a:gd name="connsiteY48" fmla="*/ 334513 h 732882"/>
                    <a:gd name="connsiteX49" fmla="*/ 907689 w 1184275"/>
                    <a:gd name="connsiteY49" fmla="*/ 337595 h 732882"/>
                    <a:gd name="connsiteX50" fmla="*/ 904874 w 1184275"/>
                    <a:gd name="connsiteY50" fmla="*/ 332459 h 732882"/>
                    <a:gd name="connsiteX51" fmla="*/ 910503 w 1184275"/>
                    <a:gd name="connsiteY51" fmla="*/ 327323 h 732882"/>
                    <a:gd name="connsiteX52" fmla="*/ 887588 w 1184275"/>
                    <a:gd name="connsiteY52" fmla="*/ 310607 h 732882"/>
                    <a:gd name="connsiteX53" fmla="*/ 891469 w 1184275"/>
                    <a:gd name="connsiteY53" fmla="*/ 311500 h 732882"/>
                    <a:gd name="connsiteX54" fmla="*/ 895349 w 1184275"/>
                    <a:gd name="connsiteY54" fmla="*/ 310607 h 732882"/>
                    <a:gd name="connsiteX55" fmla="*/ 895349 w 1184275"/>
                    <a:gd name="connsiteY55" fmla="*/ 314179 h 732882"/>
                    <a:gd name="connsiteX56" fmla="*/ 888558 w 1184275"/>
                    <a:gd name="connsiteY56" fmla="*/ 318644 h 732882"/>
                    <a:gd name="connsiteX57" fmla="*/ 877887 w 1184275"/>
                    <a:gd name="connsiteY57" fmla="*/ 321323 h 732882"/>
                    <a:gd name="connsiteX58" fmla="*/ 869155 w 1184275"/>
                    <a:gd name="connsiteY58" fmla="*/ 324895 h 732882"/>
                    <a:gd name="connsiteX59" fmla="*/ 866245 w 1184275"/>
                    <a:gd name="connsiteY59" fmla="*/ 324002 h 732882"/>
                    <a:gd name="connsiteX60" fmla="*/ 860424 w 1184275"/>
                    <a:gd name="connsiteY60" fmla="*/ 323109 h 732882"/>
                    <a:gd name="connsiteX61" fmla="*/ 864305 w 1184275"/>
                    <a:gd name="connsiteY61" fmla="*/ 318644 h 732882"/>
                    <a:gd name="connsiteX62" fmla="*/ 873036 w 1184275"/>
                    <a:gd name="connsiteY62" fmla="*/ 312393 h 732882"/>
                    <a:gd name="connsiteX63" fmla="*/ 876917 w 1184275"/>
                    <a:gd name="connsiteY63" fmla="*/ 312393 h 732882"/>
                    <a:gd name="connsiteX64" fmla="*/ 882737 w 1184275"/>
                    <a:gd name="connsiteY64" fmla="*/ 313286 h 732882"/>
                    <a:gd name="connsiteX65" fmla="*/ 957361 w 1184275"/>
                    <a:gd name="connsiteY65" fmla="*/ 299494 h 732882"/>
                    <a:gd name="connsiteX66" fmla="*/ 961826 w 1184275"/>
                    <a:gd name="connsiteY66" fmla="*/ 302471 h 732882"/>
                    <a:gd name="connsiteX67" fmla="*/ 963612 w 1184275"/>
                    <a:gd name="connsiteY67" fmla="*/ 305448 h 732882"/>
                    <a:gd name="connsiteX68" fmla="*/ 959147 w 1184275"/>
                    <a:gd name="connsiteY68" fmla="*/ 307432 h 732882"/>
                    <a:gd name="connsiteX69" fmla="*/ 953789 w 1184275"/>
                    <a:gd name="connsiteY69" fmla="*/ 307432 h 732882"/>
                    <a:gd name="connsiteX70" fmla="*/ 949324 w 1184275"/>
                    <a:gd name="connsiteY70" fmla="*/ 303463 h 732882"/>
                    <a:gd name="connsiteX71" fmla="*/ 972704 w 1184275"/>
                    <a:gd name="connsiteY71" fmla="*/ 296319 h 732882"/>
                    <a:gd name="connsiteX72" fmla="*/ 977033 w 1184275"/>
                    <a:gd name="connsiteY72" fmla="*/ 300729 h 732882"/>
                    <a:gd name="connsiteX73" fmla="*/ 977899 w 1184275"/>
                    <a:gd name="connsiteY73" fmla="*/ 303375 h 732882"/>
                    <a:gd name="connsiteX74" fmla="*/ 974436 w 1184275"/>
                    <a:gd name="connsiteY74" fmla="*/ 304257 h 732882"/>
                    <a:gd name="connsiteX75" fmla="*/ 970106 w 1184275"/>
                    <a:gd name="connsiteY75" fmla="*/ 301611 h 732882"/>
                    <a:gd name="connsiteX76" fmla="*/ 968374 w 1184275"/>
                    <a:gd name="connsiteY76" fmla="*/ 297201 h 732882"/>
                    <a:gd name="connsiteX77" fmla="*/ 1152524 w 1184275"/>
                    <a:gd name="connsiteY77" fmla="*/ 291557 h 732882"/>
                    <a:gd name="connsiteX78" fmla="*/ 1156335 w 1184275"/>
                    <a:gd name="connsiteY78" fmla="*/ 292464 h 732882"/>
                    <a:gd name="connsiteX79" fmla="*/ 1157287 w 1184275"/>
                    <a:gd name="connsiteY79" fmla="*/ 295186 h 732882"/>
                    <a:gd name="connsiteX80" fmla="*/ 1156335 w 1184275"/>
                    <a:gd name="connsiteY80" fmla="*/ 302443 h 732882"/>
                    <a:gd name="connsiteX81" fmla="*/ 1154429 w 1184275"/>
                    <a:gd name="connsiteY81" fmla="*/ 304257 h 732882"/>
                    <a:gd name="connsiteX82" fmla="*/ 1152524 w 1184275"/>
                    <a:gd name="connsiteY82" fmla="*/ 304257 h 732882"/>
                    <a:gd name="connsiteX83" fmla="*/ 1152524 w 1184275"/>
                    <a:gd name="connsiteY83" fmla="*/ 297907 h 732882"/>
                    <a:gd name="connsiteX84" fmla="*/ 966787 w 1184275"/>
                    <a:gd name="connsiteY84" fmla="*/ 289969 h 732882"/>
                    <a:gd name="connsiteX85" fmla="*/ 971323 w 1184275"/>
                    <a:gd name="connsiteY85" fmla="*/ 289969 h 732882"/>
                    <a:gd name="connsiteX86" fmla="*/ 973137 w 1184275"/>
                    <a:gd name="connsiteY86" fmla="*/ 292086 h 732882"/>
                    <a:gd name="connsiteX87" fmla="*/ 968602 w 1184275"/>
                    <a:gd name="connsiteY87" fmla="*/ 293144 h 732882"/>
                    <a:gd name="connsiteX88" fmla="*/ 1147762 w 1184275"/>
                    <a:gd name="connsiteY88" fmla="*/ 275682 h 732882"/>
                    <a:gd name="connsiteX89" fmla="*/ 1150484 w 1184275"/>
                    <a:gd name="connsiteY89" fmla="*/ 278460 h 732882"/>
                    <a:gd name="connsiteX90" fmla="*/ 1154112 w 1184275"/>
                    <a:gd name="connsiteY90" fmla="*/ 277534 h 732882"/>
                    <a:gd name="connsiteX91" fmla="*/ 1154112 w 1184275"/>
                    <a:gd name="connsiteY91" fmla="*/ 280313 h 732882"/>
                    <a:gd name="connsiteX92" fmla="*/ 1153205 w 1184275"/>
                    <a:gd name="connsiteY92" fmla="*/ 284017 h 732882"/>
                    <a:gd name="connsiteX93" fmla="*/ 1150484 w 1184275"/>
                    <a:gd name="connsiteY93" fmla="*/ 286795 h 732882"/>
                    <a:gd name="connsiteX94" fmla="*/ 1149577 w 1184275"/>
                    <a:gd name="connsiteY94" fmla="*/ 283091 h 732882"/>
                    <a:gd name="connsiteX95" fmla="*/ 1149577 w 1184275"/>
                    <a:gd name="connsiteY95" fmla="*/ 280313 h 732882"/>
                    <a:gd name="connsiteX96" fmla="*/ 893128 w 1184275"/>
                    <a:gd name="connsiteY96" fmla="*/ 253457 h 732882"/>
                    <a:gd name="connsiteX97" fmla="*/ 895033 w 1184275"/>
                    <a:gd name="connsiteY97" fmla="*/ 260049 h 732882"/>
                    <a:gd name="connsiteX98" fmla="*/ 891223 w 1184275"/>
                    <a:gd name="connsiteY98" fmla="*/ 260991 h 732882"/>
                    <a:gd name="connsiteX99" fmla="*/ 888365 w 1184275"/>
                    <a:gd name="connsiteY99" fmla="*/ 260049 h 732882"/>
                    <a:gd name="connsiteX100" fmla="*/ 883603 w 1184275"/>
                    <a:gd name="connsiteY100" fmla="*/ 263816 h 732882"/>
                    <a:gd name="connsiteX101" fmla="*/ 883603 w 1184275"/>
                    <a:gd name="connsiteY101" fmla="*/ 271350 h 732882"/>
                    <a:gd name="connsiteX102" fmla="*/ 888365 w 1184275"/>
                    <a:gd name="connsiteY102" fmla="*/ 267583 h 732882"/>
                    <a:gd name="connsiteX103" fmla="*/ 893128 w 1184275"/>
                    <a:gd name="connsiteY103" fmla="*/ 265700 h 732882"/>
                    <a:gd name="connsiteX104" fmla="*/ 895985 w 1184275"/>
                    <a:gd name="connsiteY104" fmla="*/ 269467 h 732882"/>
                    <a:gd name="connsiteX105" fmla="*/ 902653 w 1184275"/>
                    <a:gd name="connsiteY105" fmla="*/ 268525 h 732882"/>
                    <a:gd name="connsiteX106" fmla="*/ 903605 w 1184275"/>
                    <a:gd name="connsiteY106" fmla="*/ 272292 h 732882"/>
                    <a:gd name="connsiteX107" fmla="*/ 905510 w 1184275"/>
                    <a:gd name="connsiteY107" fmla="*/ 273234 h 732882"/>
                    <a:gd name="connsiteX108" fmla="*/ 911225 w 1184275"/>
                    <a:gd name="connsiteY108" fmla="*/ 277001 h 732882"/>
                    <a:gd name="connsiteX109" fmla="*/ 917893 w 1184275"/>
                    <a:gd name="connsiteY109" fmla="*/ 282651 h 732882"/>
                    <a:gd name="connsiteX110" fmla="*/ 913130 w 1184275"/>
                    <a:gd name="connsiteY110" fmla="*/ 290185 h 732882"/>
                    <a:gd name="connsiteX111" fmla="*/ 924560 w 1184275"/>
                    <a:gd name="connsiteY111" fmla="*/ 288302 h 732882"/>
                    <a:gd name="connsiteX112" fmla="*/ 930275 w 1184275"/>
                    <a:gd name="connsiteY112" fmla="*/ 294894 h 732882"/>
                    <a:gd name="connsiteX113" fmla="*/ 924560 w 1184275"/>
                    <a:gd name="connsiteY113" fmla="*/ 297719 h 732882"/>
                    <a:gd name="connsiteX114" fmla="*/ 915035 w 1184275"/>
                    <a:gd name="connsiteY114" fmla="*/ 301486 h 732882"/>
                    <a:gd name="connsiteX115" fmla="*/ 910273 w 1184275"/>
                    <a:gd name="connsiteY115" fmla="*/ 299603 h 732882"/>
                    <a:gd name="connsiteX116" fmla="*/ 903605 w 1184275"/>
                    <a:gd name="connsiteY116" fmla="*/ 297719 h 732882"/>
                    <a:gd name="connsiteX117" fmla="*/ 895985 w 1184275"/>
                    <a:gd name="connsiteY117" fmla="*/ 296777 h 732882"/>
                    <a:gd name="connsiteX118" fmla="*/ 901700 w 1184275"/>
                    <a:gd name="connsiteY118" fmla="*/ 292069 h 732882"/>
                    <a:gd name="connsiteX119" fmla="*/ 895033 w 1184275"/>
                    <a:gd name="connsiteY119" fmla="*/ 290185 h 732882"/>
                    <a:gd name="connsiteX120" fmla="*/ 892175 w 1184275"/>
                    <a:gd name="connsiteY120" fmla="*/ 287360 h 732882"/>
                    <a:gd name="connsiteX121" fmla="*/ 884555 w 1184275"/>
                    <a:gd name="connsiteY121" fmla="*/ 293010 h 732882"/>
                    <a:gd name="connsiteX122" fmla="*/ 863600 w 1184275"/>
                    <a:gd name="connsiteY122" fmla="*/ 303370 h 732882"/>
                    <a:gd name="connsiteX123" fmla="*/ 848360 w 1184275"/>
                    <a:gd name="connsiteY123" fmla="*/ 309020 h 732882"/>
                    <a:gd name="connsiteX124" fmla="*/ 848360 w 1184275"/>
                    <a:gd name="connsiteY124" fmla="*/ 302428 h 732882"/>
                    <a:gd name="connsiteX125" fmla="*/ 852170 w 1184275"/>
                    <a:gd name="connsiteY125" fmla="*/ 295836 h 732882"/>
                    <a:gd name="connsiteX126" fmla="*/ 846455 w 1184275"/>
                    <a:gd name="connsiteY126" fmla="*/ 298661 h 732882"/>
                    <a:gd name="connsiteX127" fmla="*/ 837882 w 1184275"/>
                    <a:gd name="connsiteY127" fmla="*/ 299603 h 732882"/>
                    <a:gd name="connsiteX128" fmla="*/ 830262 w 1184275"/>
                    <a:gd name="connsiteY128" fmla="*/ 298661 h 732882"/>
                    <a:gd name="connsiteX129" fmla="*/ 833120 w 1184275"/>
                    <a:gd name="connsiteY129" fmla="*/ 295836 h 732882"/>
                    <a:gd name="connsiteX130" fmla="*/ 842645 w 1184275"/>
                    <a:gd name="connsiteY130" fmla="*/ 291127 h 732882"/>
                    <a:gd name="connsiteX131" fmla="*/ 850265 w 1184275"/>
                    <a:gd name="connsiteY131" fmla="*/ 289243 h 732882"/>
                    <a:gd name="connsiteX132" fmla="*/ 852170 w 1184275"/>
                    <a:gd name="connsiteY132" fmla="*/ 284535 h 732882"/>
                    <a:gd name="connsiteX133" fmla="*/ 855980 w 1184275"/>
                    <a:gd name="connsiteY133" fmla="*/ 278884 h 732882"/>
                    <a:gd name="connsiteX134" fmla="*/ 862647 w 1184275"/>
                    <a:gd name="connsiteY134" fmla="*/ 272292 h 732882"/>
                    <a:gd name="connsiteX135" fmla="*/ 868362 w 1184275"/>
                    <a:gd name="connsiteY135" fmla="*/ 268525 h 732882"/>
                    <a:gd name="connsiteX136" fmla="*/ 874077 w 1184275"/>
                    <a:gd name="connsiteY136" fmla="*/ 260991 h 732882"/>
                    <a:gd name="connsiteX137" fmla="*/ 880745 w 1184275"/>
                    <a:gd name="connsiteY137" fmla="*/ 256282 h 732882"/>
                    <a:gd name="connsiteX138" fmla="*/ 888365 w 1184275"/>
                    <a:gd name="connsiteY138" fmla="*/ 256282 h 732882"/>
                    <a:gd name="connsiteX139" fmla="*/ 594696 w 1184275"/>
                    <a:gd name="connsiteY139" fmla="*/ 239410 h 732882"/>
                    <a:gd name="connsiteX140" fmla="*/ 592004 w 1184275"/>
                    <a:gd name="connsiteY140" fmla="*/ 242345 h 732882"/>
                    <a:gd name="connsiteX141" fmla="*/ 587746 w 1184275"/>
                    <a:gd name="connsiteY141" fmla="*/ 242345 h 732882"/>
                    <a:gd name="connsiteX142" fmla="*/ 590231 w 1184275"/>
                    <a:gd name="connsiteY142" fmla="*/ 248977 h 732882"/>
                    <a:gd name="connsiteX143" fmla="*/ 592138 w 1184275"/>
                    <a:gd name="connsiteY143" fmla="*/ 243250 h 732882"/>
                    <a:gd name="connsiteX144" fmla="*/ 599281 w 1184275"/>
                    <a:gd name="connsiteY144" fmla="*/ 226469 h 732882"/>
                    <a:gd name="connsiteX145" fmla="*/ 601662 w 1184275"/>
                    <a:gd name="connsiteY145" fmla="*/ 228586 h 732882"/>
                    <a:gd name="connsiteX146" fmla="*/ 600074 w 1184275"/>
                    <a:gd name="connsiteY146" fmla="*/ 229644 h 732882"/>
                    <a:gd name="connsiteX147" fmla="*/ 598487 w 1184275"/>
                    <a:gd name="connsiteY147" fmla="*/ 227527 h 732882"/>
                    <a:gd name="connsiteX148" fmla="*/ 526255 w 1184275"/>
                    <a:gd name="connsiteY148" fmla="*/ 218532 h 732882"/>
                    <a:gd name="connsiteX149" fmla="*/ 528637 w 1184275"/>
                    <a:gd name="connsiteY149" fmla="*/ 220120 h 732882"/>
                    <a:gd name="connsiteX150" fmla="*/ 523874 w 1184275"/>
                    <a:gd name="connsiteY150" fmla="*/ 220120 h 732882"/>
                    <a:gd name="connsiteX151" fmla="*/ 1052891 w 1184275"/>
                    <a:gd name="connsiteY151" fmla="*/ 210594 h 732882"/>
                    <a:gd name="connsiteX152" fmla="*/ 1055725 w 1184275"/>
                    <a:gd name="connsiteY152" fmla="*/ 213493 h 732882"/>
                    <a:gd name="connsiteX153" fmla="*/ 1060450 w 1184275"/>
                    <a:gd name="connsiteY153" fmla="*/ 214459 h 732882"/>
                    <a:gd name="connsiteX154" fmla="*/ 1055725 w 1184275"/>
                    <a:gd name="connsiteY154" fmla="*/ 219291 h 732882"/>
                    <a:gd name="connsiteX155" fmla="*/ 1051946 w 1184275"/>
                    <a:gd name="connsiteY155" fmla="*/ 227021 h 732882"/>
                    <a:gd name="connsiteX156" fmla="*/ 1041551 w 1184275"/>
                    <a:gd name="connsiteY156" fmla="*/ 230887 h 732882"/>
                    <a:gd name="connsiteX157" fmla="*/ 1029267 w 1184275"/>
                    <a:gd name="connsiteY157" fmla="*/ 232819 h 732882"/>
                    <a:gd name="connsiteX158" fmla="*/ 1020762 w 1184275"/>
                    <a:gd name="connsiteY158" fmla="*/ 230887 h 732882"/>
                    <a:gd name="connsiteX159" fmla="*/ 1022652 w 1184275"/>
                    <a:gd name="connsiteY159" fmla="*/ 223156 h 732882"/>
                    <a:gd name="connsiteX160" fmla="*/ 1031157 w 1184275"/>
                    <a:gd name="connsiteY160" fmla="*/ 218325 h 732882"/>
                    <a:gd name="connsiteX161" fmla="*/ 1040606 w 1184275"/>
                    <a:gd name="connsiteY161" fmla="*/ 212527 h 732882"/>
                    <a:gd name="connsiteX162" fmla="*/ 1048166 w 1184275"/>
                    <a:gd name="connsiteY162" fmla="*/ 211560 h 732882"/>
                    <a:gd name="connsiteX163" fmla="*/ 1052891 w 1184275"/>
                    <a:gd name="connsiteY163" fmla="*/ 210594 h 732882"/>
                    <a:gd name="connsiteX164" fmla="*/ 1006474 w 1184275"/>
                    <a:gd name="connsiteY164" fmla="*/ 210594 h 732882"/>
                    <a:gd name="connsiteX165" fmla="*/ 1006474 w 1184275"/>
                    <a:gd name="connsiteY165" fmla="*/ 215357 h 732882"/>
                    <a:gd name="connsiteX166" fmla="*/ 1003299 w 1184275"/>
                    <a:gd name="connsiteY166" fmla="*/ 214405 h 732882"/>
                    <a:gd name="connsiteX167" fmla="*/ 725487 w 1184275"/>
                    <a:gd name="connsiteY167" fmla="*/ 210594 h 732882"/>
                    <a:gd name="connsiteX168" fmla="*/ 725487 w 1184275"/>
                    <a:gd name="connsiteY168" fmla="*/ 212975 h 732882"/>
                    <a:gd name="connsiteX169" fmla="*/ 722312 w 1184275"/>
                    <a:gd name="connsiteY169" fmla="*/ 213769 h 732882"/>
                    <a:gd name="connsiteX170" fmla="*/ 722312 w 1184275"/>
                    <a:gd name="connsiteY170" fmla="*/ 212182 h 732882"/>
                    <a:gd name="connsiteX171" fmla="*/ 569912 w 1184275"/>
                    <a:gd name="connsiteY171" fmla="*/ 210594 h 732882"/>
                    <a:gd name="connsiteX172" fmla="*/ 569912 w 1184275"/>
                    <a:gd name="connsiteY172" fmla="*/ 213769 h 732882"/>
                    <a:gd name="connsiteX173" fmla="*/ 565149 w 1184275"/>
                    <a:gd name="connsiteY173" fmla="*/ 213769 h 732882"/>
                    <a:gd name="connsiteX174" fmla="*/ 568007 w 1184275"/>
                    <a:gd name="connsiteY174" fmla="*/ 211652 h 732882"/>
                    <a:gd name="connsiteX175" fmla="*/ 1014412 w 1184275"/>
                    <a:gd name="connsiteY175" fmla="*/ 207419 h 732882"/>
                    <a:gd name="connsiteX176" fmla="*/ 1017587 w 1184275"/>
                    <a:gd name="connsiteY176" fmla="*/ 207419 h 732882"/>
                    <a:gd name="connsiteX177" fmla="*/ 1014412 w 1184275"/>
                    <a:gd name="connsiteY177" fmla="*/ 210594 h 732882"/>
                    <a:gd name="connsiteX178" fmla="*/ 1011237 w 1184275"/>
                    <a:gd name="connsiteY178" fmla="*/ 209007 h 732882"/>
                    <a:gd name="connsiteX179" fmla="*/ 664103 w 1184275"/>
                    <a:gd name="connsiteY179" fmla="*/ 207419 h 732882"/>
                    <a:gd name="connsiteX180" fmla="*/ 667278 w 1184275"/>
                    <a:gd name="connsiteY180" fmla="*/ 208372 h 732882"/>
                    <a:gd name="connsiteX181" fmla="*/ 668337 w 1184275"/>
                    <a:gd name="connsiteY181" fmla="*/ 211230 h 732882"/>
                    <a:gd name="connsiteX182" fmla="*/ 664103 w 1184275"/>
                    <a:gd name="connsiteY182" fmla="*/ 212182 h 732882"/>
                    <a:gd name="connsiteX183" fmla="*/ 660928 w 1184275"/>
                    <a:gd name="connsiteY183" fmla="*/ 211230 h 732882"/>
                    <a:gd name="connsiteX184" fmla="*/ 658812 w 1184275"/>
                    <a:gd name="connsiteY184" fmla="*/ 208372 h 732882"/>
                    <a:gd name="connsiteX185" fmla="*/ 707389 w 1184275"/>
                    <a:gd name="connsiteY185" fmla="*/ 202657 h 732882"/>
                    <a:gd name="connsiteX186" fmla="*/ 711199 w 1184275"/>
                    <a:gd name="connsiteY186" fmla="*/ 204562 h 732882"/>
                    <a:gd name="connsiteX187" fmla="*/ 706436 w 1184275"/>
                    <a:gd name="connsiteY187" fmla="*/ 207420 h 732882"/>
                    <a:gd name="connsiteX188" fmla="*/ 701674 w 1184275"/>
                    <a:gd name="connsiteY188" fmla="*/ 206468 h 732882"/>
                    <a:gd name="connsiteX189" fmla="*/ 703579 w 1184275"/>
                    <a:gd name="connsiteY189" fmla="*/ 204562 h 732882"/>
                    <a:gd name="connsiteX190" fmla="*/ 809914 w 1184275"/>
                    <a:gd name="connsiteY190" fmla="*/ 201069 h 732882"/>
                    <a:gd name="connsiteX191" fmla="*/ 815975 w 1184275"/>
                    <a:gd name="connsiteY191" fmla="*/ 201069 h 732882"/>
                    <a:gd name="connsiteX192" fmla="*/ 814965 w 1184275"/>
                    <a:gd name="connsiteY192" fmla="*/ 203451 h 732882"/>
                    <a:gd name="connsiteX193" fmla="*/ 810924 w 1184275"/>
                    <a:gd name="connsiteY193" fmla="*/ 205832 h 732882"/>
                    <a:gd name="connsiteX194" fmla="*/ 804862 w 1184275"/>
                    <a:gd name="connsiteY194" fmla="*/ 205832 h 732882"/>
                    <a:gd name="connsiteX195" fmla="*/ 804862 w 1184275"/>
                    <a:gd name="connsiteY195" fmla="*/ 202657 h 732882"/>
                    <a:gd name="connsiteX196" fmla="*/ 730371 w 1184275"/>
                    <a:gd name="connsiteY196" fmla="*/ 197894 h 732882"/>
                    <a:gd name="connsiteX197" fmla="*/ 733302 w 1184275"/>
                    <a:gd name="connsiteY197" fmla="*/ 198952 h 732882"/>
                    <a:gd name="connsiteX198" fmla="*/ 736233 w 1184275"/>
                    <a:gd name="connsiteY198" fmla="*/ 197894 h 732882"/>
                    <a:gd name="connsiteX199" fmla="*/ 738187 w 1184275"/>
                    <a:gd name="connsiteY199" fmla="*/ 197894 h 732882"/>
                    <a:gd name="connsiteX200" fmla="*/ 736233 w 1184275"/>
                    <a:gd name="connsiteY200" fmla="*/ 201069 h 732882"/>
                    <a:gd name="connsiteX201" fmla="*/ 732325 w 1184275"/>
                    <a:gd name="connsiteY201" fmla="*/ 201069 h 732882"/>
                    <a:gd name="connsiteX202" fmla="*/ 732325 w 1184275"/>
                    <a:gd name="connsiteY202" fmla="*/ 205302 h 732882"/>
                    <a:gd name="connsiteX203" fmla="*/ 725487 w 1184275"/>
                    <a:gd name="connsiteY203" fmla="*/ 207419 h 732882"/>
                    <a:gd name="connsiteX204" fmla="*/ 725487 w 1184275"/>
                    <a:gd name="connsiteY204" fmla="*/ 201069 h 732882"/>
                    <a:gd name="connsiteX205" fmla="*/ 1044972 w 1184275"/>
                    <a:gd name="connsiteY205" fmla="*/ 193132 h 732882"/>
                    <a:gd name="connsiteX206" fmla="*/ 1050925 w 1184275"/>
                    <a:gd name="connsiteY206" fmla="*/ 193132 h 732882"/>
                    <a:gd name="connsiteX207" fmla="*/ 1048941 w 1184275"/>
                    <a:gd name="connsiteY207" fmla="*/ 195990 h 732882"/>
                    <a:gd name="connsiteX208" fmla="*/ 1044972 w 1184275"/>
                    <a:gd name="connsiteY208" fmla="*/ 197895 h 732882"/>
                    <a:gd name="connsiteX209" fmla="*/ 1042987 w 1184275"/>
                    <a:gd name="connsiteY209" fmla="*/ 196942 h 732882"/>
                    <a:gd name="connsiteX210" fmla="*/ 1039812 w 1184275"/>
                    <a:gd name="connsiteY210" fmla="*/ 186782 h 732882"/>
                    <a:gd name="connsiteX211" fmla="*/ 1039812 w 1184275"/>
                    <a:gd name="connsiteY211" fmla="*/ 190663 h 732882"/>
                    <a:gd name="connsiteX212" fmla="*/ 1034993 w 1184275"/>
                    <a:gd name="connsiteY212" fmla="*/ 190663 h 732882"/>
                    <a:gd name="connsiteX213" fmla="*/ 1033065 w 1184275"/>
                    <a:gd name="connsiteY213" fmla="*/ 193573 h 732882"/>
                    <a:gd name="connsiteX214" fmla="*/ 1029210 w 1184275"/>
                    <a:gd name="connsiteY214" fmla="*/ 197454 h 732882"/>
                    <a:gd name="connsiteX215" fmla="*/ 1024391 w 1184275"/>
                    <a:gd name="connsiteY215" fmla="*/ 198424 h 732882"/>
                    <a:gd name="connsiteX216" fmla="*/ 1020535 w 1184275"/>
                    <a:gd name="connsiteY216" fmla="*/ 203275 h 732882"/>
                    <a:gd name="connsiteX217" fmla="*/ 1012824 w 1184275"/>
                    <a:gd name="connsiteY217" fmla="*/ 204245 h 732882"/>
                    <a:gd name="connsiteX218" fmla="*/ 1012824 w 1184275"/>
                    <a:gd name="connsiteY218" fmla="*/ 199394 h 732882"/>
                    <a:gd name="connsiteX219" fmla="*/ 1019571 w 1184275"/>
                    <a:gd name="connsiteY219" fmla="*/ 197454 h 732882"/>
                    <a:gd name="connsiteX220" fmla="*/ 1025354 w 1184275"/>
                    <a:gd name="connsiteY220" fmla="*/ 195513 h 732882"/>
                    <a:gd name="connsiteX221" fmla="*/ 1026318 w 1184275"/>
                    <a:gd name="connsiteY221" fmla="*/ 189692 h 732882"/>
                    <a:gd name="connsiteX222" fmla="*/ 1031138 w 1184275"/>
                    <a:gd name="connsiteY222" fmla="*/ 191633 h 732882"/>
                    <a:gd name="connsiteX223" fmla="*/ 1034029 w 1184275"/>
                    <a:gd name="connsiteY223" fmla="*/ 187752 h 732882"/>
                    <a:gd name="connsiteX224" fmla="*/ 927734 w 1184275"/>
                    <a:gd name="connsiteY224" fmla="*/ 178844 h 732882"/>
                    <a:gd name="connsiteX225" fmla="*/ 932497 w 1184275"/>
                    <a:gd name="connsiteY225" fmla="*/ 179796 h 732882"/>
                    <a:gd name="connsiteX226" fmla="*/ 933449 w 1184275"/>
                    <a:gd name="connsiteY226" fmla="*/ 181702 h 732882"/>
                    <a:gd name="connsiteX227" fmla="*/ 929639 w 1184275"/>
                    <a:gd name="connsiteY227" fmla="*/ 183607 h 732882"/>
                    <a:gd name="connsiteX228" fmla="*/ 924877 w 1184275"/>
                    <a:gd name="connsiteY228" fmla="*/ 183607 h 732882"/>
                    <a:gd name="connsiteX229" fmla="*/ 923924 w 1184275"/>
                    <a:gd name="connsiteY229" fmla="*/ 179796 h 732882"/>
                    <a:gd name="connsiteX230" fmla="*/ 750887 w 1184275"/>
                    <a:gd name="connsiteY230" fmla="*/ 174082 h 732882"/>
                    <a:gd name="connsiteX231" fmla="*/ 748505 w 1184275"/>
                    <a:gd name="connsiteY231" fmla="*/ 178845 h 732882"/>
                    <a:gd name="connsiteX232" fmla="*/ 746124 w 1184275"/>
                    <a:gd name="connsiteY232" fmla="*/ 177654 h 732882"/>
                    <a:gd name="connsiteX233" fmla="*/ 759353 w 1184275"/>
                    <a:gd name="connsiteY233" fmla="*/ 170907 h 732882"/>
                    <a:gd name="connsiteX234" fmla="*/ 760412 w 1184275"/>
                    <a:gd name="connsiteY234" fmla="*/ 172494 h 732882"/>
                    <a:gd name="connsiteX235" fmla="*/ 757237 w 1184275"/>
                    <a:gd name="connsiteY235" fmla="*/ 174082 h 732882"/>
                    <a:gd name="connsiteX236" fmla="*/ 754062 w 1184275"/>
                    <a:gd name="connsiteY236" fmla="*/ 174082 h 732882"/>
                    <a:gd name="connsiteX237" fmla="*/ 754062 w 1184275"/>
                    <a:gd name="connsiteY237" fmla="*/ 171701 h 732882"/>
                    <a:gd name="connsiteX238" fmla="*/ 721121 w 1184275"/>
                    <a:gd name="connsiteY238" fmla="*/ 120107 h 732882"/>
                    <a:gd name="connsiteX239" fmla="*/ 722312 w 1184275"/>
                    <a:gd name="connsiteY239" fmla="*/ 123282 h 732882"/>
                    <a:gd name="connsiteX240" fmla="*/ 717549 w 1184275"/>
                    <a:gd name="connsiteY240" fmla="*/ 123282 h 732882"/>
                    <a:gd name="connsiteX241" fmla="*/ 717549 w 1184275"/>
                    <a:gd name="connsiteY241" fmla="*/ 121165 h 732882"/>
                    <a:gd name="connsiteX242" fmla="*/ 748681 w 1184275"/>
                    <a:gd name="connsiteY242" fmla="*/ 117888 h 732882"/>
                    <a:gd name="connsiteX243" fmla="*/ 756291 w 1184275"/>
                    <a:gd name="connsiteY243" fmla="*/ 118843 h 732882"/>
                    <a:gd name="connsiteX244" fmla="*/ 761999 w 1184275"/>
                    <a:gd name="connsiteY244" fmla="*/ 121711 h 732882"/>
                    <a:gd name="connsiteX245" fmla="*/ 757242 w 1184275"/>
                    <a:gd name="connsiteY245" fmla="*/ 124578 h 732882"/>
                    <a:gd name="connsiteX246" fmla="*/ 749632 w 1184275"/>
                    <a:gd name="connsiteY246" fmla="*/ 127445 h 732882"/>
                    <a:gd name="connsiteX247" fmla="*/ 742022 w 1184275"/>
                    <a:gd name="connsiteY247" fmla="*/ 132224 h 732882"/>
                    <a:gd name="connsiteX248" fmla="*/ 736315 w 1184275"/>
                    <a:gd name="connsiteY248" fmla="*/ 132224 h 732882"/>
                    <a:gd name="connsiteX249" fmla="*/ 731558 w 1184275"/>
                    <a:gd name="connsiteY249" fmla="*/ 138914 h 732882"/>
                    <a:gd name="connsiteX250" fmla="*/ 725851 w 1184275"/>
                    <a:gd name="connsiteY250" fmla="*/ 148471 h 732882"/>
                    <a:gd name="connsiteX251" fmla="*/ 723948 w 1184275"/>
                    <a:gd name="connsiteY251" fmla="*/ 158029 h 732882"/>
                    <a:gd name="connsiteX252" fmla="*/ 718241 w 1184275"/>
                    <a:gd name="connsiteY252" fmla="*/ 160896 h 732882"/>
                    <a:gd name="connsiteX253" fmla="*/ 713484 w 1184275"/>
                    <a:gd name="connsiteY253" fmla="*/ 166631 h 732882"/>
                    <a:gd name="connsiteX254" fmla="*/ 718241 w 1184275"/>
                    <a:gd name="connsiteY254" fmla="*/ 170454 h 732882"/>
                    <a:gd name="connsiteX255" fmla="*/ 720143 w 1184275"/>
                    <a:gd name="connsiteY255" fmla="*/ 172365 h 732882"/>
                    <a:gd name="connsiteX256" fmla="*/ 724899 w 1184275"/>
                    <a:gd name="connsiteY256" fmla="*/ 170454 h 732882"/>
                    <a:gd name="connsiteX257" fmla="*/ 733461 w 1184275"/>
                    <a:gd name="connsiteY257" fmla="*/ 177144 h 732882"/>
                    <a:gd name="connsiteX258" fmla="*/ 742022 w 1184275"/>
                    <a:gd name="connsiteY258" fmla="*/ 180011 h 732882"/>
                    <a:gd name="connsiteX259" fmla="*/ 739168 w 1184275"/>
                    <a:gd name="connsiteY259" fmla="*/ 186701 h 732882"/>
                    <a:gd name="connsiteX260" fmla="*/ 731558 w 1184275"/>
                    <a:gd name="connsiteY260" fmla="*/ 191480 h 732882"/>
                    <a:gd name="connsiteX261" fmla="*/ 728704 w 1184275"/>
                    <a:gd name="connsiteY261" fmla="*/ 190524 h 732882"/>
                    <a:gd name="connsiteX262" fmla="*/ 725851 w 1184275"/>
                    <a:gd name="connsiteY262" fmla="*/ 187657 h 732882"/>
                    <a:gd name="connsiteX263" fmla="*/ 719192 w 1184275"/>
                    <a:gd name="connsiteY263" fmla="*/ 183834 h 732882"/>
                    <a:gd name="connsiteX264" fmla="*/ 710630 w 1184275"/>
                    <a:gd name="connsiteY264" fmla="*/ 188613 h 732882"/>
                    <a:gd name="connsiteX265" fmla="*/ 701118 w 1184275"/>
                    <a:gd name="connsiteY265" fmla="*/ 190524 h 732882"/>
                    <a:gd name="connsiteX266" fmla="*/ 703972 w 1184275"/>
                    <a:gd name="connsiteY266" fmla="*/ 194347 h 732882"/>
                    <a:gd name="connsiteX267" fmla="*/ 714436 w 1184275"/>
                    <a:gd name="connsiteY267" fmla="*/ 190524 h 732882"/>
                    <a:gd name="connsiteX268" fmla="*/ 715387 w 1184275"/>
                    <a:gd name="connsiteY268" fmla="*/ 194347 h 732882"/>
                    <a:gd name="connsiteX269" fmla="*/ 718241 w 1184275"/>
                    <a:gd name="connsiteY269" fmla="*/ 198170 h 732882"/>
                    <a:gd name="connsiteX270" fmla="*/ 707777 w 1184275"/>
                    <a:gd name="connsiteY270" fmla="*/ 200082 h 732882"/>
                    <a:gd name="connsiteX271" fmla="*/ 683995 w 1184275"/>
                    <a:gd name="connsiteY271" fmla="*/ 202949 h 732882"/>
                    <a:gd name="connsiteX272" fmla="*/ 675434 w 1184275"/>
                    <a:gd name="connsiteY272" fmla="*/ 201993 h 732882"/>
                    <a:gd name="connsiteX273" fmla="*/ 666872 w 1184275"/>
                    <a:gd name="connsiteY273" fmla="*/ 201993 h 732882"/>
                    <a:gd name="connsiteX274" fmla="*/ 663067 w 1184275"/>
                    <a:gd name="connsiteY274" fmla="*/ 197214 h 732882"/>
                    <a:gd name="connsiteX275" fmla="*/ 655457 w 1184275"/>
                    <a:gd name="connsiteY275" fmla="*/ 197214 h 732882"/>
                    <a:gd name="connsiteX276" fmla="*/ 658311 w 1184275"/>
                    <a:gd name="connsiteY276" fmla="*/ 192436 h 732882"/>
                    <a:gd name="connsiteX277" fmla="*/ 648798 w 1184275"/>
                    <a:gd name="connsiteY277" fmla="*/ 195303 h 732882"/>
                    <a:gd name="connsiteX278" fmla="*/ 629773 w 1184275"/>
                    <a:gd name="connsiteY278" fmla="*/ 201037 h 732882"/>
                    <a:gd name="connsiteX279" fmla="*/ 614553 w 1184275"/>
                    <a:gd name="connsiteY279" fmla="*/ 203905 h 732882"/>
                    <a:gd name="connsiteX280" fmla="*/ 591722 w 1184275"/>
                    <a:gd name="connsiteY280" fmla="*/ 207728 h 732882"/>
                    <a:gd name="connsiteX281" fmla="*/ 559379 w 1184275"/>
                    <a:gd name="connsiteY281" fmla="*/ 208684 h 732882"/>
                    <a:gd name="connsiteX282" fmla="*/ 550818 w 1184275"/>
                    <a:gd name="connsiteY282" fmla="*/ 204861 h 732882"/>
                    <a:gd name="connsiteX283" fmla="*/ 558428 w 1184275"/>
                    <a:gd name="connsiteY283" fmla="*/ 196259 h 732882"/>
                    <a:gd name="connsiteX284" fmla="*/ 541305 w 1184275"/>
                    <a:gd name="connsiteY284" fmla="*/ 195303 h 732882"/>
                    <a:gd name="connsiteX285" fmla="*/ 522280 w 1184275"/>
                    <a:gd name="connsiteY285" fmla="*/ 189568 h 732882"/>
                    <a:gd name="connsiteX286" fmla="*/ 532744 w 1184275"/>
                    <a:gd name="connsiteY286" fmla="*/ 180011 h 732882"/>
                    <a:gd name="connsiteX287" fmla="*/ 563184 w 1184275"/>
                    <a:gd name="connsiteY287" fmla="*/ 177144 h 732882"/>
                    <a:gd name="connsiteX288" fmla="*/ 592674 w 1184275"/>
                    <a:gd name="connsiteY288" fmla="*/ 177144 h 732882"/>
                    <a:gd name="connsiteX289" fmla="*/ 605040 w 1184275"/>
                    <a:gd name="connsiteY289" fmla="*/ 177144 h 732882"/>
                    <a:gd name="connsiteX290" fmla="*/ 590771 w 1184275"/>
                    <a:gd name="connsiteY290" fmla="*/ 171409 h 732882"/>
                    <a:gd name="connsiteX291" fmla="*/ 569843 w 1184275"/>
                    <a:gd name="connsiteY291" fmla="*/ 170454 h 732882"/>
                    <a:gd name="connsiteX292" fmla="*/ 553672 w 1184275"/>
                    <a:gd name="connsiteY292" fmla="*/ 172365 h 732882"/>
                    <a:gd name="connsiteX293" fmla="*/ 536549 w 1184275"/>
                    <a:gd name="connsiteY293" fmla="*/ 172365 h 732882"/>
                    <a:gd name="connsiteX294" fmla="*/ 530841 w 1184275"/>
                    <a:gd name="connsiteY294" fmla="*/ 164719 h 732882"/>
                    <a:gd name="connsiteX295" fmla="*/ 545110 w 1184275"/>
                    <a:gd name="connsiteY295" fmla="*/ 161852 h 732882"/>
                    <a:gd name="connsiteX296" fmla="*/ 562233 w 1184275"/>
                    <a:gd name="connsiteY296" fmla="*/ 158029 h 732882"/>
                    <a:gd name="connsiteX297" fmla="*/ 575551 w 1184275"/>
                    <a:gd name="connsiteY297" fmla="*/ 159940 h 732882"/>
                    <a:gd name="connsiteX298" fmla="*/ 583161 w 1184275"/>
                    <a:gd name="connsiteY298" fmla="*/ 155162 h 732882"/>
                    <a:gd name="connsiteX299" fmla="*/ 577453 w 1184275"/>
                    <a:gd name="connsiteY299" fmla="*/ 155162 h 732882"/>
                    <a:gd name="connsiteX300" fmla="*/ 569843 w 1184275"/>
                    <a:gd name="connsiteY300" fmla="*/ 155162 h 732882"/>
                    <a:gd name="connsiteX301" fmla="*/ 564136 w 1184275"/>
                    <a:gd name="connsiteY301" fmla="*/ 154206 h 732882"/>
                    <a:gd name="connsiteX302" fmla="*/ 556526 w 1184275"/>
                    <a:gd name="connsiteY302" fmla="*/ 157073 h 732882"/>
                    <a:gd name="connsiteX303" fmla="*/ 543208 w 1184275"/>
                    <a:gd name="connsiteY303" fmla="*/ 157073 h 732882"/>
                    <a:gd name="connsiteX304" fmla="*/ 547964 w 1184275"/>
                    <a:gd name="connsiteY304" fmla="*/ 153250 h 732882"/>
                    <a:gd name="connsiteX305" fmla="*/ 550818 w 1184275"/>
                    <a:gd name="connsiteY305" fmla="*/ 148471 h 732882"/>
                    <a:gd name="connsiteX306" fmla="*/ 545110 w 1184275"/>
                    <a:gd name="connsiteY306" fmla="*/ 152294 h 732882"/>
                    <a:gd name="connsiteX307" fmla="*/ 537500 w 1184275"/>
                    <a:gd name="connsiteY307" fmla="*/ 154206 h 732882"/>
                    <a:gd name="connsiteX308" fmla="*/ 547964 w 1184275"/>
                    <a:gd name="connsiteY308" fmla="*/ 147516 h 732882"/>
                    <a:gd name="connsiteX309" fmla="*/ 555574 w 1184275"/>
                    <a:gd name="connsiteY309" fmla="*/ 143693 h 732882"/>
                    <a:gd name="connsiteX310" fmla="*/ 561282 w 1184275"/>
                    <a:gd name="connsiteY310" fmla="*/ 141781 h 732882"/>
                    <a:gd name="connsiteX311" fmla="*/ 559379 w 1184275"/>
                    <a:gd name="connsiteY311" fmla="*/ 139870 h 732882"/>
                    <a:gd name="connsiteX312" fmla="*/ 569843 w 1184275"/>
                    <a:gd name="connsiteY312" fmla="*/ 135091 h 732882"/>
                    <a:gd name="connsiteX313" fmla="*/ 586015 w 1184275"/>
                    <a:gd name="connsiteY313" fmla="*/ 132224 h 732882"/>
                    <a:gd name="connsiteX314" fmla="*/ 604089 w 1184275"/>
                    <a:gd name="connsiteY314" fmla="*/ 129357 h 732882"/>
                    <a:gd name="connsiteX315" fmla="*/ 616455 w 1184275"/>
                    <a:gd name="connsiteY315" fmla="*/ 126489 h 732882"/>
                    <a:gd name="connsiteX316" fmla="*/ 628822 w 1184275"/>
                    <a:gd name="connsiteY316" fmla="*/ 125534 h 732882"/>
                    <a:gd name="connsiteX317" fmla="*/ 629773 w 1184275"/>
                    <a:gd name="connsiteY317" fmla="*/ 130312 h 732882"/>
                    <a:gd name="connsiteX318" fmla="*/ 615504 w 1184275"/>
                    <a:gd name="connsiteY318" fmla="*/ 136047 h 732882"/>
                    <a:gd name="connsiteX319" fmla="*/ 625017 w 1184275"/>
                    <a:gd name="connsiteY319" fmla="*/ 135091 h 732882"/>
                    <a:gd name="connsiteX320" fmla="*/ 636432 w 1184275"/>
                    <a:gd name="connsiteY320" fmla="*/ 131268 h 732882"/>
                    <a:gd name="connsiteX321" fmla="*/ 646896 w 1184275"/>
                    <a:gd name="connsiteY321" fmla="*/ 131268 h 732882"/>
                    <a:gd name="connsiteX322" fmla="*/ 659262 w 1184275"/>
                    <a:gd name="connsiteY322" fmla="*/ 135091 h 732882"/>
                    <a:gd name="connsiteX323" fmla="*/ 651652 w 1184275"/>
                    <a:gd name="connsiteY323" fmla="*/ 138914 h 732882"/>
                    <a:gd name="connsiteX324" fmla="*/ 644042 w 1184275"/>
                    <a:gd name="connsiteY324" fmla="*/ 142737 h 732882"/>
                    <a:gd name="connsiteX325" fmla="*/ 655457 w 1184275"/>
                    <a:gd name="connsiteY325" fmla="*/ 144648 h 732882"/>
                    <a:gd name="connsiteX326" fmla="*/ 664019 w 1184275"/>
                    <a:gd name="connsiteY326" fmla="*/ 137958 h 732882"/>
                    <a:gd name="connsiteX327" fmla="*/ 670677 w 1184275"/>
                    <a:gd name="connsiteY327" fmla="*/ 138914 h 732882"/>
                    <a:gd name="connsiteX328" fmla="*/ 676385 w 1184275"/>
                    <a:gd name="connsiteY328" fmla="*/ 135091 h 732882"/>
                    <a:gd name="connsiteX329" fmla="*/ 670677 w 1184275"/>
                    <a:gd name="connsiteY329" fmla="*/ 133180 h 732882"/>
                    <a:gd name="connsiteX330" fmla="*/ 677336 w 1184275"/>
                    <a:gd name="connsiteY330" fmla="*/ 130312 h 732882"/>
                    <a:gd name="connsiteX331" fmla="*/ 683995 w 1184275"/>
                    <a:gd name="connsiteY331" fmla="*/ 134135 h 732882"/>
                    <a:gd name="connsiteX332" fmla="*/ 686849 w 1184275"/>
                    <a:gd name="connsiteY332" fmla="*/ 139870 h 732882"/>
                    <a:gd name="connsiteX333" fmla="*/ 682093 w 1184275"/>
                    <a:gd name="connsiteY333" fmla="*/ 144648 h 732882"/>
                    <a:gd name="connsiteX334" fmla="*/ 688751 w 1184275"/>
                    <a:gd name="connsiteY334" fmla="*/ 142737 h 732882"/>
                    <a:gd name="connsiteX335" fmla="*/ 682093 w 1184275"/>
                    <a:gd name="connsiteY335" fmla="*/ 147516 h 732882"/>
                    <a:gd name="connsiteX336" fmla="*/ 681141 w 1184275"/>
                    <a:gd name="connsiteY336" fmla="*/ 152294 h 732882"/>
                    <a:gd name="connsiteX337" fmla="*/ 686849 w 1184275"/>
                    <a:gd name="connsiteY337" fmla="*/ 150383 h 732882"/>
                    <a:gd name="connsiteX338" fmla="*/ 693508 w 1184275"/>
                    <a:gd name="connsiteY338" fmla="*/ 148471 h 732882"/>
                    <a:gd name="connsiteX339" fmla="*/ 696362 w 1184275"/>
                    <a:gd name="connsiteY339" fmla="*/ 141781 h 732882"/>
                    <a:gd name="connsiteX340" fmla="*/ 707777 w 1184275"/>
                    <a:gd name="connsiteY340" fmla="*/ 129357 h 732882"/>
                    <a:gd name="connsiteX341" fmla="*/ 716338 w 1184275"/>
                    <a:gd name="connsiteY341" fmla="*/ 124578 h 732882"/>
                    <a:gd name="connsiteX342" fmla="*/ 721094 w 1184275"/>
                    <a:gd name="connsiteY342" fmla="*/ 126489 h 732882"/>
                    <a:gd name="connsiteX343" fmla="*/ 725851 w 1184275"/>
                    <a:gd name="connsiteY343" fmla="*/ 125534 h 732882"/>
                    <a:gd name="connsiteX344" fmla="*/ 731558 w 1184275"/>
                    <a:gd name="connsiteY344" fmla="*/ 130312 h 732882"/>
                    <a:gd name="connsiteX345" fmla="*/ 732510 w 1184275"/>
                    <a:gd name="connsiteY345" fmla="*/ 127445 h 732882"/>
                    <a:gd name="connsiteX346" fmla="*/ 729656 w 1184275"/>
                    <a:gd name="connsiteY346" fmla="*/ 123622 h 732882"/>
                    <a:gd name="connsiteX347" fmla="*/ 739168 w 1184275"/>
                    <a:gd name="connsiteY347" fmla="*/ 118843 h 732882"/>
                    <a:gd name="connsiteX348" fmla="*/ 748681 w 1184275"/>
                    <a:gd name="connsiteY348" fmla="*/ 117888 h 732882"/>
                    <a:gd name="connsiteX349" fmla="*/ 855311 w 1184275"/>
                    <a:gd name="connsiteY349" fmla="*/ 112169 h 732882"/>
                    <a:gd name="connsiteX350" fmla="*/ 855311 w 1184275"/>
                    <a:gd name="connsiteY350" fmla="*/ 114991 h 732882"/>
                    <a:gd name="connsiteX351" fmla="*/ 857249 w 1184275"/>
                    <a:gd name="connsiteY351" fmla="*/ 119695 h 732882"/>
                    <a:gd name="connsiteX352" fmla="*/ 850465 w 1184275"/>
                    <a:gd name="connsiteY352" fmla="*/ 122517 h 732882"/>
                    <a:gd name="connsiteX353" fmla="*/ 846588 w 1184275"/>
                    <a:gd name="connsiteY353" fmla="*/ 126280 h 732882"/>
                    <a:gd name="connsiteX354" fmla="*/ 837865 w 1184275"/>
                    <a:gd name="connsiteY354" fmla="*/ 127221 h 732882"/>
                    <a:gd name="connsiteX355" fmla="*/ 837865 w 1184275"/>
                    <a:gd name="connsiteY355" fmla="*/ 130043 h 732882"/>
                    <a:gd name="connsiteX356" fmla="*/ 839803 w 1184275"/>
                    <a:gd name="connsiteY356" fmla="*/ 133806 h 732882"/>
                    <a:gd name="connsiteX357" fmla="*/ 846588 w 1184275"/>
                    <a:gd name="connsiteY357" fmla="*/ 129102 h 732882"/>
                    <a:gd name="connsiteX358" fmla="*/ 853372 w 1184275"/>
                    <a:gd name="connsiteY358" fmla="*/ 129102 h 732882"/>
                    <a:gd name="connsiteX359" fmla="*/ 850465 w 1184275"/>
                    <a:gd name="connsiteY359" fmla="*/ 131924 h 732882"/>
                    <a:gd name="connsiteX360" fmla="*/ 847557 w 1184275"/>
                    <a:gd name="connsiteY360" fmla="*/ 136628 h 732882"/>
                    <a:gd name="connsiteX361" fmla="*/ 843680 w 1184275"/>
                    <a:gd name="connsiteY361" fmla="*/ 139450 h 732882"/>
                    <a:gd name="connsiteX362" fmla="*/ 837865 w 1184275"/>
                    <a:gd name="connsiteY362" fmla="*/ 142273 h 732882"/>
                    <a:gd name="connsiteX363" fmla="*/ 834957 w 1184275"/>
                    <a:gd name="connsiteY363" fmla="*/ 147917 h 732882"/>
                    <a:gd name="connsiteX364" fmla="*/ 829142 w 1184275"/>
                    <a:gd name="connsiteY364" fmla="*/ 152621 h 732882"/>
                    <a:gd name="connsiteX365" fmla="*/ 816542 w 1184275"/>
                    <a:gd name="connsiteY365" fmla="*/ 154502 h 732882"/>
                    <a:gd name="connsiteX366" fmla="*/ 805881 w 1184275"/>
                    <a:gd name="connsiteY366" fmla="*/ 152621 h 732882"/>
                    <a:gd name="connsiteX367" fmla="*/ 804912 w 1184275"/>
                    <a:gd name="connsiteY367" fmla="*/ 156384 h 732882"/>
                    <a:gd name="connsiteX368" fmla="*/ 793281 w 1184275"/>
                    <a:gd name="connsiteY368" fmla="*/ 162028 h 732882"/>
                    <a:gd name="connsiteX369" fmla="*/ 788435 w 1184275"/>
                    <a:gd name="connsiteY369" fmla="*/ 158265 h 732882"/>
                    <a:gd name="connsiteX370" fmla="*/ 786496 w 1184275"/>
                    <a:gd name="connsiteY370" fmla="*/ 151680 h 732882"/>
                    <a:gd name="connsiteX371" fmla="*/ 783589 w 1184275"/>
                    <a:gd name="connsiteY371" fmla="*/ 146976 h 732882"/>
                    <a:gd name="connsiteX372" fmla="*/ 777773 w 1184275"/>
                    <a:gd name="connsiteY372" fmla="*/ 144154 h 732882"/>
                    <a:gd name="connsiteX373" fmla="*/ 770020 w 1184275"/>
                    <a:gd name="connsiteY373" fmla="*/ 141332 h 732882"/>
                    <a:gd name="connsiteX374" fmla="*/ 773897 w 1184275"/>
                    <a:gd name="connsiteY374" fmla="*/ 130984 h 732882"/>
                    <a:gd name="connsiteX375" fmla="*/ 784558 w 1184275"/>
                    <a:gd name="connsiteY375" fmla="*/ 130043 h 732882"/>
                    <a:gd name="connsiteX376" fmla="*/ 792312 w 1184275"/>
                    <a:gd name="connsiteY376" fmla="*/ 136628 h 732882"/>
                    <a:gd name="connsiteX377" fmla="*/ 799096 w 1184275"/>
                    <a:gd name="connsiteY377" fmla="*/ 133806 h 732882"/>
                    <a:gd name="connsiteX378" fmla="*/ 802004 w 1184275"/>
                    <a:gd name="connsiteY378" fmla="*/ 130984 h 732882"/>
                    <a:gd name="connsiteX379" fmla="*/ 804912 w 1184275"/>
                    <a:gd name="connsiteY379" fmla="*/ 130043 h 732882"/>
                    <a:gd name="connsiteX380" fmla="*/ 798127 w 1184275"/>
                    <a:gd name="connsiteY380" fmla="*/ 124399 h 732882"/>
                    <a:gd name="connsiteX381" fmla="*/ 802973 w 1184275"/>
                    <a:gd name="connsiteY381" fmla="*/ 121576 h 732882"/>
                    <a:gd name="connsiteX382" fmla="*/ 808789 w 1184275"/>
                    <a:gd name="connsiteY382" fmla="*/ 119695 h 732882"/>
                    <a:gd name="connsiteX383" fmla="*/ 814604 w 1184275"/>
                    <a:gd name="connsiteY383" fmla="*/ 116873 h 732882"/>
                    <a:gd name="connsiteX384" fmla="*/ 821388 w 1184275"/>
                    <a:gd name="connsiteY384" fmla="*/ 116873 h 732882"/>
                    <a:gd name="connsiteX385" fmla="*/ 827204 w 1184275"/>
                    <a:gd name="connsiteY385" fmla="*/ 114050 h 732882"/>
                    <a:gd name="connsiteX386" fmla="*/ 832050 w 1184275"/>
                    <a:gd name="connsiteY386" fmla="*/ 118754 h 732882"/>
                    <a:gd name="connsiteX387" fmla="*/ 836896 w 1184275"/>
                    <a:gd name="connsiteY387" fmla="*/ 118754 h 732882"/>
                    <a:gd name="connsiteX388" fmla="*/ 835927 w 1184275"/>
                    <a:gd name="connsiteY388" fmla="*/ 114991 h 732882"/>
                    <a:gd name="connsiteX389" fmla="*/ 846588 w 1184275"/>
                    <a:gd name="connsiteY389" fmla="*/ 113110 h 732882"/>
                    <a:gd name="connsiteX390" fmla="*/ 910614 w 1184275"/>
                    <a:gd name="connsiteY390" fmla="*/ 111537 h 732882"/>
                    <a:gd name="connsiteX391" fmla="*/ 918242 w 1184275"/>
                    <a:gd name="connsiteY391" fmla="*/ 111537 h 732882"/>
                    <a:gd name="connsiteX392" fmla="*/ 921103 w 1184275"/>
                    <a:gd name="connsiteY392" fmla="*/ 111537 h 732882"/>
                    <a:gd name="connsiteX393" fmla="*/ 923964 w 1184275"/>
                    <a:gd name="connsiteY393" fmla="*/ 114400 h 732882"/>
                    <a:gd name="connsiteX394" fmla="*/ 930638 w 1184275"/>
                    <a:gd name="connsiteY394" fmla="*/ 113445 h 732882"/>
                    <a:gd name="connsiteX395" fmla="*/ 934452 w 1184275"/>
                    <a:gd name="connsiteY395" fmla="*/ 112491 h 732882"/>
                    <a:gd name="connsiteX396" fmla="*/ 945895 w 1184275"/>
                    <a:gd name="connsiteY396" fmla="*/ 114400 h 732882"/>
                    <a:gd name="connsiteX397" fmla="*/ 943034 w 1184275"/>
                    <a:gd name="connsiteY397" fmla="*/ 118218 h 732882"/>
                    <a:gd name="connsiteX398" fmla="*/ 941127 w 1184275"/>
                    <a:gd name="connsiteY398" fmla="*/ 119172 h 732882"/>
                    <a:gd name="connsiteX399" fmla="*/ 940173 w 1184275"/>
                    <a:gd name="connsiteY399" fmla="*/ 119172 h 732882"/>
                    <a:gd name="connsiteX400" fmla="*/ 937313 w 1184275"/>
                    <a:gd name="connsiteY400" fmla="*/ 120127 h 732882"/>
                    <a:gd name="connsiteX401" fmla="*/ 935406 w 1184275"/>
                    <a:gd name="connsiteY401" fmla="*/ 121081 h 732882"/>
                    <a:gd name="connsiteX402" fmla="*/ 925871 w 1184275"/>
                    <a:gd name="connsiteY402" fmla="*/ 126808 h 732882"/>
                    <a:gd name="connsiteX403" fmla="*/ 913475 w 1184275"/>
                    <a:gd name="connsiteY403" fmla="*/ 130626 h 732882"/>
                    <a:gd name="connsiteX404" fmla="*/ 910614 w 1184275"/>
                    <a:gd name="connsiteY404" fmla="*/ 131580 h 732882"/>
                    <a:gd name="connsiteX405" fmla="*/ 908707 w 1184275"/>
                    <a:gd name="connsiteY405" fmla="*/ 132534 h 732882"/>
                    <a:gd name="connsiteX406" fmla="*/ 906800 w 1184275"/>
                    <a:gd name="connsiteY406" fmla="*/ 133489 h 732882"/>
                    <a:gd name="connsiteX407" fmla="*/ 902986 w 1184275"/>
                    <a:gd name="connsiteY407" fmla="*/ 135398 h 732882"/>
                    <a:gd name="connsiteX408" fmla="*/ 889637 w 1184275"/>
                    <a:gd name="connsiteY408" fmla="*/ 135398 h 732882"/>
                    <a:gd name="connsiteX409" fmla="*/ 881055 w 1184275"/>
                    <a:gd name="connsiteY409" fmla="*/ 134443 h 732882"/>
                    <a:gd name="connsiteX410" fmla="*/ 882009 w 1184275"/>
                    <a:gd name="connsiteY410" fmla="*/ 139216 h 732882"/>
                    <a:gd name="connsiteX411" fmla="*/ 882009 w 1184275"/>
                    <a:gd name="connsiteY411" fmla="*/ 142079 h 732882"/>
                    <a:gd name="connsiteX412" fmla="*/ 872473 w 1184275"/>
                    <a:gd name="connsiteY412" fmla="*/ 143033 h 732882"/>
                    <a:gd name="connsiteX413" fmla="*/ 864845 w 1184275"/>
                    <a:gd name="connsiteY413" fmla="*/ 146851 h 732882"/>
                    <a:gd name="connsiteX414" fmla="*/ 859124 w 1184275"/>
                    <a:gd name="connsiteY414" fmla="*/ 150669 h 732882"/>
                    <a:gd name="connsiteX415" fmla="*/ 863892 w 1184275"/>
                    <a:gd name="connsiteY415" fmla="*/ 151623 h 732882"/>
                    <a:gd name="connsiteX416" fmla="*/ 865799 w 1184275"/>
                    <a:gd name="connsiteY416" fmla="*/ 155441 h 732882"/>
                    <a:gd name="connsiteX417" fmla="*/ 869613 w 1184275"/>
                    <a:gd name="connsiteY417" fmla="*/ 160213 h 732882"/>
                    <a:gd name="connsiteX418" fmla="*/ 861985 w 1184275"/>
                    <a:gd name="connsiteY418" fmla="*/ 166895 h 732882"/>
                    <a:gd name="connsiteX419" fmla="*/ 864845 w 1184275"/>
                    <a:gd name="connsiteY419" fmla="*/ 173576 h 732882"/>
                    <a:gd name="connsiteX420" fmla="*/ 868659 w 1184275"/>
                    <a:gd name="connsiteY420" fmla="*/ 177393 h 732882"/>
                    <a:gd name="connsiteX421" fmla="*/ 863892 w 1184275"/>
                    <a:gd name="connsiteY421" fmla="*/ 180257 h 732882"/>
                    <a:gd name="connsiteX422" fmla="*/ 859124 w 1184275"/>
                    <a:gd name="connsiteY422" fmla="*/ 178348 h 732882"/>
                    <a:gd name="connsiteX423" fmla="*/ 858171 w 1184275"/>
                    <a:gd name="connsiteY423" fmla="*/ 183120 h 732882"/>
                    <a:gd name="connsiteX424" fmla="*/ 853403 w 1184275"/>
                    <a:gd name="connsiteY424" fmla="*/ 183120 h 732882"/>
                    <a:gd name="connsiteX425" fmla="*/ 845775 w 1184275"/>
                    <a:gd name="connsiteY425" fmla="*/ 186938 h 732882"/>
                    <a:gd name="connsiteX426" fmla="*/ 849589 w 1184275"/>
                    <a:gd name="connsiteY426" fmla="*/ 189801 h 732882"/>
                    <a:gd name="connsiteX427" fmla="*/ 856263 w 1184275"/>
                    <a:gd name="connsiteY427" fmla="*/ 189801 h 732882"/>
                    <a:gd name="connsiteX428" fmla="*/ 859124 w 1184275"/>
                    <a:gd name="connsiteY428" fmla="*/ 185984 h 732882"/>
                    <a:gd name="connsiteX429" fmla="*/ 862938 w 1184275"/>
                    <a:gd name="connsiteY429" fmla="*/ 185984 h 732882"/>
                    <a:gd name="connsiteX430" fmla="*/ 868659 w 1184275"/>
                    <a:gd name="connsiteY430" fmla="*/ 189801 h 732882"/>
                    <a:gd name="connsiteX431" fmla="*/ 872473 w 1184275"/>
                    <a:gd name="connsiteY431" fmla="*/ 195528 h 732882"/>
                    <a:gd name="connsiteX432" fmla="*/ 867706 w 1184275"/>
                    <a:gd name="connsiteY432" fmla="*/ 199346 h 732882"/>
                    <a:gd name="connsiteX433" fmla="*/ 868659 w 1184275"/>
                    <a:gd name="connsiteY433" fmla="*/ 193619 h 732882"/>
                    <a:gd name="connsiteX434" fmla="*/ 863892 w 1184275"/>
                    <a:gd name="connsiteY434" fmla="*/ 194574 h 732882"/>
                    <a:gd name="connsiteX435" fmla="*/ 860078 w 1184275"/>
                    <a:gd name="connsiteY435" fmla="*/ 199346 h 732882"/>
                    <a:gd name="connsiteX436" fmla="*/ 855310 w 1184275"/>
                    <a:gd name="connsiteY436" fmla="*/ 207936 h 732882"/>
                    <a:gd name="connsiteX437" fmla="*/ 857217 w 1184275"/>
                    <a:gd name="connsiteY437" fmla="*/ 212708 h 732882"/>
                    <a:gd name="connsiteX438" fmla="*/ 864845 w 1184275"/>
                    <a:gd name="connsiteY438" fmla="*/ 208890 h 732882"/>
                    <a:gd name="connsiteX439" fmla="*/ 872473 w 1184275"/>
                    <a:gd name="connsiteY439" fmla="*/ 200300 h 732882"/>
                    <a:gd name="connsiteX440" fmla="*/ 885823 w 1184275"/>
                    <a:gd name="connsiteY440" fmla="*/ 195528 h 732882"/>
                    <a:gd name="connsiteX441" fmla="*/ 892497 w 1184275"/>
                    <a:gd name="connsiteY441" fmla="*/ 201255 h 732882"/>
                    <a:gd name="connsiteX442" fmla="*/ 890590 w 1184275"/>
                    <a:gd name="connsiteY442" fmla="*/ 212708 h 732882"/>
                    <a:gd name="connsiteX443" fmla="*/ 883916 w 1184275"/>
                    <a:gd name="connsiteY443" fmla="*/ 211754 h 732882"/>
                    <a:gd name="connsiteX444" fmla="*/ 878194 w 1184275"/>
                    <a:gd name="connsiteY444" fmla="*/ 214617 h 732882"/>
                    <a:gd name="connsiteX445" fmla="*/ 874380 w 1184275"/>
                    <a:gd name="connsiteY445" fmla="*/ 222253 h 732882"/>
                    <a:gd name="connsiteX446" fmla="*/ 879148 w 1184275"/>
                    <a:gd name="connsiteY446" fmla="*/ 230843 h 732882"/>
                    <a:gd name="connsiteX447" fmla="*/ 886776 w 1184275"/>
                    <a:gd name="connsiteY447" fmla="*/ 229888 h 732882"/>
                    <a:gd name="connsiteX448" fmla="*/ 893451 w 1184275"/>
                    <a:gd name="connsiteY448" fmla="*/ 227979 h 732882"/>
                    <a:gd name="connsiteX449" fmla="*/ 899172 w 1184275"/>
                    <a:gd name="connsiteY449" fmla="*/ 221298 h 732882"/>
                    <a:gd name="connsiteX450" fmla="*/ 894404 w 1184275"/>
                    <a:gd name="connsiteY450" fmla="*/ 222253 h 732882"/>
                    <a:gd name="connsiteX451" fmla="*/ 896311 w 1184275"/>
                    <a:gd name="connsiteY451" fmla="*/ 218435 h 732882"/>
                    <a:gd name="connsiteX452" fmla="*/ 903940 w 1184275"/>
                    <a:gd name="connsiteY452" fmla="*/ 212708 h 732882"/>
                    <a:gd name="connsiteX453" fmla="*/ 903940 w 1184275"/>
                    <a:gd name="connsiteY453" fmla="*/ 217480 h 732882"/>
                    <a:gd name="connsiteX454" fmla="*/ 901079 w 1184275"/>
                    <a:gd name="connsiteY454" fmla="*/ 222253 h 732882"/>
                    <a:gd name="connsiteX455" fmla="*/ 908707 w 1184275"/>
                    <a:gd name="connsiteY455" fmla="*/ 219389 h 732882"/>
                    <a:gd name="connsiteX456" fmla="*/ 919196 w 1184275"/>
                    <a:gd name="connsiteY456" fmla="*/ 209845 h 732882"/>
                    <a:gd name="connsiteX457" fmla="*/ 925871 w 1184275"/>
                    <a:gd name="connsiteY457" fmla="*/ 203164 h 732882"/>
                    <a:gd name="connsiteX458" fmla="*/ 935406 w 1184275"/>
                    <a:gd name="connsiteY458" fmla="*/ 203164 h 732882"/>
                    <a:gd name="connsiteX459" fmla="*/ 942080 w 1184275"/>
                    <a:gd name="connsiteY459" fmla="*/ 200300 h 732882"/>
                    <a:gd name="connsiteX460" fmla="*/ 936359 w 1184275"/>
                    <a:gd name="connsiteY460" fmla="*/ 196482 h 732882"/>
                    <a:gd name="connsiteX461" fmla="*/ 940173 w 1184275"/>
                    <a:gd name="connsiteY461" fmla="*/ 187892 h 732882"/>
                    <a:gd name="connsiteX462" fmla="*/ 946848 w 1184275"/>
                    <a:gd name="connsiteY462" fmla="*/ 185029 h 732882"/>
                    <a:gd name="connsiteX463" fmla="*/ 955430 w 1184275"/>
                    <a:gd name="connsiteY463" fmla="*/ 184075 h 732882"/>
                    <a:gd name="connsiteX464" fmla="*/ 961151 w 1184275"/>
                    <a:gd name="connsiteY464" fmla="*/ 185029 h 732882"/>
                    <a:gd name="connsiteX465" fmla="*/ 964965 w 1184275"/>
                    <a:gd name="connsiteY465" fmla="*/ 185029 h 732882"/>
                    <a:gd name="connsiteX466" fmla="*/ 966872 w 1184275"/>
                    <a:gd name="connsiteY466" fmla="*/ 188847 h 732882"/>
                    <a:gd name="connsiteX467" fmla="*/ 972593 w 1184275"/>
                    <a:gd name="connsiteY467" fmla="*/ 187892 h 732882"/>
                    <a:gd name="connsiteX468" fmla="*/ 978314 w 1184275"/>
                    <a:gd name="connsiteY468" fmla="*/ 185984 h 732882"/>
                    <a:gd name="connsiteX469" fmla="*/ 982128 w 1184275"/>
                    <a:gd name="connsiteY469" fmla="*/ 186938 h 732882"/>
                    <a:gd name="connsiteX470" fmla="*/ 975454 w 1184275"/>
                    <a:gd name="connsiteY470" fmla="*/ 190756 h 732882"/>
                    <a:gd name="connsiteX471" fmla="*/ 982128 w 1184275"/>
                    <a:gd name="connsiteY471" fmla="*/ 194574 h 732882"/>
                    <a:gd name="connsiteX472" fmla="*/ 989757 w 1184275"/>
                    <a:gd name="connsiteY472" fmla="*/ 196482 h 732882"/>
                    <a:gd name="connsiteX473" fmla="*/ 984035 w 1184275"/>
                    <a:gd name="connsiteY473" fmla="*/ 201255 h 732882"/>
                    <a:gd name="connsiteX474" fmla="*/ 981175 w 1184275"/>
                    <a:gd name="connsiteY474" fmla="*/ 207936 h 732882"/>
                    <a:gd name="connsiteX475" fmla="*/ 971640 w 1184275"/>
                    <a:gd name="connsiteY475" fmla="*/ 209845 h 732882"/>
                    <a:gd name="connsiteX476" fmla="*/ 966872 w 1184275"/>
                    <a:gd name="connsiteY476" fmla="*/ 209845 h 732882"/>
                    <a:gd name="connsiteX477" fmla="*/ 961151 w 1184275"/>
                    <a:gd name="connsiteY477" fmla="*/ 211754 h 732882"/>
                    <a:gd name="connsiteX478" fmla="*/ 961151 w 1184275"/>
                    <a:gd name="connsiteY478" fmla="*/ 218435 h 732882"/>
                    <a:gd name="connsiteX479" fmla="*/ 966872 w 1184275"/>
                    <a:gd name="connsiteY479" fmla="*/ 225116 h 732882"/>
                    <a:gd name="connsiteX480" fmla="*/ 962104 w 1184275"/>
                    <a:gd name="connsiteY480" fmla="*/ 229888 h 732882"/>
                    <a:gd name="connsiteX481" fmla="*/ 954476 w 1184275"/>
                    <a:gd name="connsiteY481" fmla="*/ 237524 h 732882"/>
                    <a:gd name="connsiteX482" fmla="*/ 943988 w 1184275"/>
                    <a:gd name="connsiteY482" fmla="*/ 240387 h 732882"/>
                    <a:gd name="connsiteX483" fmla="*/ 934452 w 1184275"/>
                    <a:gd name="connsiteY483" fmla="*/ 242296 h 732882"/>
                    <a:gd name="connsiteX484" fmla="*/ 926824 w 1184275"/>
                    <a:gd name="connsiteY484" fmla="*/ 243250 h 732882"/>
                    <a:gd name="connsiteX485" fmla="*/ 923010 w 1184275"/>
                    <a:gd name="connsiteY485" fmla="*/ 248977 h 732882"/>
                    <a:gd name="connsiteX486" fmla="*/ 920149 w 1184275"/>
                    <a:gd name="connsiteY486" fmla="*/ 245159 h 732882"/>
                    <a:gd name="connsiteX487" fmla="*/ 915382 w 1184275"/>
                    <a:gd name="connsiteY487" fmla="*/ 240387 h 732882"/>
                    <a:gd name="connsiteX488" fmla="*/ 914428 w 1184275"/>
                    <a:gd name="connsiteY488" fmla="*/ 243250 h 732882"/>
                    <a:gd name="connsiteX489" fmla="*/ 912521 w 1184275"/>
                    <a:gd name="connsiteY489" fmla="*/ 250886 h 732882"/>
                    <a:gd name="connsiteX490" fmla="*/ 907754 w 1184275"/>
                    <a:gd name="connsiteY490" fmla="*/ 248977 h 732882"/>
                    <a:gd name="connsiteX491" fmla="*/ 905847 w 1184275"/>
                    <a:gd name="connsiteY491" fmla="*/ 251840 h 732882"/>
                    <a:gd name="connsiteX492" fmla="*/ 911568 w 1184275"/>
                    <a:gd name="connsiteY492" fmla="*/ 255658 h 732882"/>
                    <a:gd name="connsiteX493" fmla="*/ 915382 w 1184275"/>
                    <a:gd name="connsiteY493" fmla="*/ 256613 h 732882"/>
                    <a:gd name="connsiteX494" fmla="*/ 910614 w 1184275"/>
                    <a:gd name="connsiteY494" fmla="*/ 260430 h 732882"/>
                    <a:gd name="connsiteX495" fmla="*/ 903940 w 1184275"/>
                    <a:gd name="connsiteY495" fmla="*/ 258522 h 732882"/>
                    <a:gd name="connsiteX496" fmla="*/ 902033 w 1184275"/>
                    <a:gd name="connsiteY496" fmla="*/ 251840 h 732882"/>
                    <a:gd name="connsiteX497" fmla="*/ 894404 w 1184275"/>
                    <a:gd name="connsiteY497" fmla="*/ 248977 h 732882"/>
                    <a:gd name="connsiteX498" fmla="*/ 893451 w 1184275"/>
                    <a:gd name="connsiteY498" fmla="*/ 245159 h 732882"/>
                    <a:gd name="connsiteX499" fmla="*/ 880102 w 1184275"/>
                    <a:gd name="connsiteY499" fmla="*/ 244205 h 732882"/>
                    <a:gd name="connsiteX500" fmla="*/ 878194 w 1184275"/>
                    <a:gd name="connsiteY500" fmla="*/ 248977 h 732882"/>
                    <a:gd name="connsiteX501" fmla="*/ 882009 w 1184275"/>
                    <a:gd name="connsiteY501" fmla="*/ 252795 h 732882"/>
                    <a:gd name="connsiteX502" fmla="*/ 873427 w 1184275"/>
                    <a:gd name="connsiteY502" fmla="*/ 258522 h 732882"/>
                    <a:gd name="connsiteX503" fmla="*/ 862938 w 1184275"/>
                    <a:gd name="connsiteY503" fmla="*/ 261385 h 732882"/>
                    <a:gd name="connsiteX504" fmla="*/ 855310 w 1184275"/>
                    <a:gd name="connsiteY504" fmla="*/ 267112 h 732882"/>
                    <a:gd name="connsiteX505" fmla="*/ 841007 w 1184275"/>
                    <a:gd name="connsiteY505" fmla="*/ 264248 h 732882"/>
                    <a:gd name="connsiteX506" fmla="*/ 835286 w 1184275"/>
                    <a:gd name="connsiteY506" fmla="*/ 259476 h 732882"/>
                    <a:gd name="connsiteX507" fmla="*/ 829565 w 1184275"/>
                    <a:gd name="connsiteY507" fmla="*/ 255658 h 732882"/>
                    <a:gd name="connsiteX508" fmla="*/ 821937 w 1184275"/>
                    <a:gd name="connsiteY508" fmla="*/ 252795 h 732882"/>
                    <a:gd name="connsiteX509" fmla="*/ 811448 w 1184275"/>
                    <a:gd name="connsiteY509" fmla="*/ 254704 h 732882"/>
                    <a:gd name="connsiteX510" fmla="*/ 800006 w 1184275"/>
                    <a:gd name="connsiteY510" fmla="*/ 251840 h 732882"/>
                    <a:gd name="connsiteX511" fmla="*/ 811448 w 1184275"/>
                    <a:gd name="connsiteY511" fmla="*/ 258522 h 732882"/>
                    <a:gd name="connsiteX512" fmla="*/ 823844 w 1184275"/>
                    <a:gd name="connsiteY512" fmla="*/ 259476 h 732882"/>
                    <a:gd name="connsiteX513" fmla="*/ 832425 w 1184275"/>
                    <a:gd name="connsiteY513" fmla="*/ 266157 h 732882"/>
                    <a:gd name="connsiteX514" fmla="*/ 851496 w 1184275"/>
                    <a:gd name="connsiteY514" fmla="*/ 269020 h 732882"/>
                    <a:gd name="connsiteX515" fmla="*/ 843868 w 1184275"/>
                    <a:gd name="connsiteY515" fmla="*/ 278565 h 732882"/>
                    <a:gd name="connsiteX516" fmla="*/ 829565 w 1184275"/>
                    <a:gd name="connsiteY516" fmla="*/ 287155 h 732882"/>
                    <a:gd name="connsiteX517" fmla="*/ 803820 w 1184275"/>
                    <a:gd name="connsiteY517" fmla="*/ 290973 h 732882"/>
                    <a:gd name="connsiteX518" fmla="*/ 796192 w 1184275"/>
                    <a:gd name="connsiteY518" fmla="*/ 288109 h 732882"/>
                    <a:gd name="connsiteX519" fmla="*/ 787610 w 1184275"/>
                    <a:gd name="connsiteY519" fmla="*/ 297654 h 732882"/>
                    <a:gd name="connsiteX520" fmla="*/ 780935 w 1184275"/>
                    <a:gd name="connsiteY520" fmla="*/ 300517 h 732882"/>
                    <a:gd name="connsiteX521" fmla="*/ 774261 w 1184275"/>
                    <a:gd name="connsiteY521" fmla="*/ 297654 h 732882"/>
                    <a:gd name="connsiteX522" fmla="*/ 758051 w 1184275"/>
                    <a:gd name="connsiteY522" fmla="*/ 294791 h 732882"/>
                    <a:gd name="connsiteX523" fmla="*/ 739934 w 1184275"/>
                    <a:gd name="connsiteY523" fmla="*/ 289064 h 732882"/>
                    <a:gd name="connsiteX524" fmla="*/ 742794 w 1184275"/>
                    <a:gd name="connsiteY524" fmla="*/ 297654 h 732882"/>
                    <a:gd name="connsiteX525" fmla="*/ 755190 w 1184275"/>
                    <a:gd name="connsiteY525" fmla="*/ 298608 h 732882"/>
                    <a:gd name="connsiteX526" fmla="*/ 771400 w 1184275"/>
                    <a:gd name="connsiteY526" fmla="*/ 300517 h 732882"/>
                    <a:gd name="connsiteX527" fmla="*/ 773307 w 1184275"/>
                    <a:gd name="connsiteY527" fmla="*/ 311016 h 732882"/>
                    <a:gd name="connsiteX528" fmla="*/ 754237 w 1184275"/>
                    <a:gd name="connsiteY528" fmla="*/ 314834 h 732882"/>
                    <a:gd name="connsiteX529" fmla="*/ 744701 w 1184275"/>
                    <a:gd name="connsiteY529" fmla="*/ 314834 h 732882"/>
                    <a:gd name="connsiteX530" fmla="*/ 747562 w 1184275"/>
                    <a:gd name="connsiteY530" fmla="*/ 319606 h 732882"/>
                    <a:gd name="connsiteX531" fmla="*/ 741841 w 1184275"/>
                    <a:gd name="connsiteY531" fmla="*/ 320561 h 732882"/>
                    <a:gd name="connsiteX532" fmla="*/ 734213 w 1184275"/>
                    <a:gd name="connsiteY532" fmla="*/ 321515 h 732882"/>
                    <a:gd name="connsiteX533" fmla="*/ 725631 w 1184275"/>
                    <a:gd name="connsiteY533" fmla="*/ 326287 h 732882"/>
                    <a:gd name="connsiteX534" fmla="*/ 716096 w 1184275"/>
                    <a:gd name="connsiteY534" fmla="*/ 334877 h 732882"/>
                    <a:gd name="connsiteX535" fmla="*/ 697979 w 1184275"/>
                    <a:gd name="connsiteY535" fmla="*/ 343467 h 732882"/>
                    <a:gd name="connsiteX536" fmla="*/ 681769 w 1184275"/>
                    <a:gd name="connsiteY536" fmla="*/ 354921 h 732882"/>
                    <a:gd name="connsiteX537" fmla="*/ 667466 w 1184275"/>
                    <a:gd name="connsiteY537" fmla="*/ 368283 h 732882"/>
                    <a:gd name="connsiteX538" fmla="*/ 656024 w 1184275"/>
                    <a:gd name="connsiteY538" fmla="*/ 384509 h 732882"/>
                    <a:gd name="connsiteX539" fmla="*/ 655070 w 1184275"/>
                    <a:gd name="connsiteY539" fmla="*/ 389281 h 732882"/>
                    <a:gd name="connsiteX540" fmla="*/ 661745 w 1184275"/>
                    <a:gd name="connsiteY540" fmla="*/ 389281 h 732882"/>
                    <a:gd name="connsiteX541" fmla="*/ 673187 w 1184275"/>
                    <a:gd name="connsiteY541" fmla="*/ 392144 h 732882"/>
                    <a:gd name="connsiteX542" fmla="*/ 670327 w 1184275"/>
                    <a:gd name="connsiteY542" fmla="*/ 399780 h 732882"/>
                    <a:gd name="connsiteX543" fmla="*/ 665559 w 1184275"/>
                    <a:gd name="connsiteY543" fmla="*/ 416005 h 732882"/>
                    <a:gd name="connsiteX544" fmla="*/ 653163 w 1184275"/>
                    <a:gd name="connsiteY544" fmla="*/ 427459 h 732882"/>
                    <a:gd name="connsiteX545" fmla="*/ 670327 w 1184275"/>
                    <a:gd name="connsiteY545" fmla="*/ 422687 h 732882"/>
                    <a:gd name="connsiteX546" fmla="*/ 688443 w 1184275"/>
                    <a:gd name="connsiteY546" fmla="*/ 420778 h 732882"/>
                    <a:gd name="connsiteX547" fmla="*/ 702746 w 1184275"/>
                    <a:gd name="connsiteY547" fmla="*/ 425550 h 732882"/>
                    <a:gd name="connsiteX548" fmla="*/ 714189 w 1184275"/>
                    <a:gd name="connsiteY548" fmla="*/ 431277 h 732882"/>
                    <a:gd name="connsiteX549" fmla="*/ 721817 w 1184275"/>
                    <a:gd name="connsiteY549" fmla="*/ 442730 h 732882"/>
                    <a:gd name="connsiteX550" fmla="*/ 729445 w 1184275"/>
                    <a:gd name="connsiteY550" fmla="*/ 445593 h 732882"/>
                    <a:gd name="connsiteX551" fmla="*/ 742794 w 1184275"/>
                    <a:gd name="connsiteY551" fmla="*/ 452274 h 732882"/>
                    <a:gd name="connsiteX552" fmla="*/ 748515 w 1184275"/>
                    <a:gd name="connsiteY552" fmla="*/ 458956 h 732882"/>
                    <a:gd name="connsiteX553" fmla="*/ 760911 w 1184275"/>
                    <a:gd name="connsiteY553" fmla="*/ 458001 h 732882"/>
                    <a:gd name="connsiteX554" fmla="*/ 778075 w 1184275"/>
                    <a:gd name="connsiteY554" fmla="*/ 459910 h 732882"/>
                    <a:gd name="connsiteX555" fmla="*/ 790470 w 1184275"/>
                    <a:gd name="connsiteY555" fmla="*/ 461819 h 732882"/>
                    <a:gd name="connsiteX556" fmla="*/ 784749 w 1184275"/>
                    <a:gd name="connsiteY556" fmla="*/ 470409 h 732882"/>
                    <a:gd name="connsiteX557" fmla="*/ 779982 w 1184275"/>
                    <a:gd name="connsiteY557" fmla="*/ 478045 h 732882"/>
                    <a:gd name="connsiteX558" fmla="*/ 778075 w 1184275"/>
                    <a:gd name="connsiteY558" fmla="*/ 485680 h 732882"/>
                    <a:gd name="connsiteX559" fmla="*/ 773307 w 1184275"/>
                    <a:gd name="connsiteY559" fmla="*/ 494270 h 732882"/>
                    <a:gd name="connsiteX560" fmla="*/ 766632 w 1184275"/>
                    <a:gd name="connsiteY560" fmla="*/ 500951 h 732882"/>
                    <a:gd name="connsiteX561" fmla="*/ 766632 w 1184275"/>
                    <a:gd name="connsiteY561" fmla="*/ 507632 h 732882"/>
                    <a:gd name="connsiteX562" fmla="*/ 771400 w 1184275"/>
                    <a:gd name="connsiteY562" fmla="*/ 515268 h 732882"/>
                    <a:gd name="connsiteX563" fmla="*/ 767586 w 1184275"/>
                    <a:gd name="connsiteY563" fmla="*/ 520995 h 732882"/>
                    <a:gd name="connsiteX564" fmla="*/ 777121 w 1184275"/>
                    <a:gd name="connsiteY564" fmla="*/ 523858 h 732882"/>
                    <a:gd name="connsiteX565" fmla="*/ 776168 w 1184275"/>
                    <a:gd name="connsiteY565" fmla="*/ 534357 h 732882"/>
                    <a:gd name="connsiteX566" fmla="*/ 770446 w 1184275"/>
                    <a:gd name="connsiteY566" fmla="*/ 542947 h 732882"/>
                    <a:gd name="connsiteX567" fmla="*/ 783796 w 1184275"/>
                    <a:gd name="connsiteY567" fmla="*/ 539129 h 732882"/>
                    <a:gd name="connsiteX568" fmla="*/ 785703 w 1184275"/>
                    <a:gd name="connsiteY568" fmla="*/ 545810 h 732882"/>
                    <a:gd name="connsiteX569" fmla="*/ 787610 w 1184275"/>
                    <a:gd name="connsiteY569" fmla="*/ 539129 h 732882"/>
                    <a:gd name="connsiteX570" fmla="*/ 795238 w 1184275"/>
                    <a:gd name="connsiteY570" fmla="*/ 534357 h 732882"/>
                    <a:gd name="connsiteX571" fmla="*/ 798099 w 1184275"/>
                    <a:gd name="connsiteY571" fmla="*/ 537220 h 732882"/>
                    <a:gd name="connsiteX572" fmla="*/ 802866 w 1184275"/>
                    <a:gd name="connsiteY572" fmla="*/ 537220 h 732882"/>
                    <a:gd name="connsiteX573" fmla="*/ 803820 w 1184275"/>
                    <a:gd name="connsiteY573" fmla="*/ 527676 h 732882"/>
                    <a:gd name="connsiteX574" fmla="*/ 814308 w 1184275"/>
                    <a:gd name="connsiteY574" fmla="*/ 523858 h 732882"/>
                    <a:gd name="connsiteX575" fmla="*/ 818123 w 1184275"/>
                    <a:gd name="connsiteY575" fmla="*/ 512405 h 732882"/>
                    <a:gd name="connsiteX576" fmla="*/ 821937 w 1184275"/>
                    <a:gd name="connsiteY576" fmla="*/ 504769 h 732882"/>
                    <a:gd name="connsiteX577" fmla="*/ 822890 w 1184275"/>
                    <a:gd name="connsiteY577" fmla="*/ 490452 h 732882"/>
                    <a:gd name="connsiteX578" fmla="*/ 828611 w 1184275"/>
                    <a:gd name="connsiteY578" fmla="*/ 487589 h 732882"/>
                    <a:gd name="connsiteX579" fmla="*/ 826704 w 1184275"/>
                    <a:gd name="connsiteY579" fmla="*/ 480908 h 732882"/>
                    <a:gd name="connsiteX580" fmla="*/ 826704 w 1184275"/>
                    <a:gd name="connsiteY580" fmla="*/ 470409 h 732882"/>
                    <a:gd name="connsiteX581" fmla="*/ 843868 w 1184275"/>
                    <a:gd name="connsiteY581" fmla="*/ 466591 h 732882"/>
                    <a:gd name="connsiteX582" fmla="*/ 863892 w 1184275"/>
                    <a:gd name="connsiteY582" fmla="*/ 458001 h 732882"/>
                    <a:gd name="connsiteX583" fmla="*/ 887730 w 1184275"/>
                    <a:gd name="connsiteY583" fmla="*/ 444639 h 732882"/>
                    <a:gd name="connsiteX584" fmla="*/ 900126 w 1184275"/>
                    <a:gd name="connsiteY584" fmla="*/ 428413 h 732882"/>
                    <a:gd name="connsiteX585" fmla="*/ 902986 w 1184275"/>
                    <a:gd name="connsiteY585" fmla="*/ 409324 h 732882"/>
                    <a:gd name="connsiteX586" fmla="*/ 898218 w 1184275"/>
                    <a:gd name="connsiteY586" fmla="*/ 401689 h 732882"/>
                    <a:gd name="connsiteX587" fmla="*/ 889637 w 1184275"/>
                    <a:gd name="connsiteY587" fmla="*/ 394053 h 732882"/>
                    <a:gd name="connsiteX588" fmla="*/ 893451 w 1184275"/>
                    <a:gd name="connsiteY588" fmla="*/ 387372 h 732882"/>
                    <a:gd name="connsiteX589" fmla="*/ 903940 w 1184275"/>
                    <a:gd name="connsiteY589" fmla="*/ 382600 h 732882"/>
                    <a:gd name="connsiteX590" fmla="*/ 918242 w 1184275"/>
                    <a:gd name="connsiteY590" fmla="*/ 373055 h 732882"/>
                    <a:gd name="connsiteX591" fmla="*/ 923964 w 1184275"/>
                    <a:gd name="connsiteY591" fmla="*/ 367329 h 732882"/>
                    <a:gd name="connsiteX592" fmla="*/ 923964 w 1184275"/>
                    <a:gd name="connsiteY592" fmla="*/ 359693 h 732882"/>
                    <a:gd name="connsiteX593" fmla="*/ 928731 w 1184275"/>
                    <a:gd name="connsiteY593" fmla="*/ 353012 h 732882"/>
                    <a:gd name="connsiteX594" fmla="*/ 923964 w 1184275"/>
                    <a:gd name="connsiteY594" fmla="*/ 349194 h 732882"/>
                    <a:gd name="connsiteX595" fmla="*/ 935406 w 1184275"/>
                    <a:gd name="connsiteY595" fmla="*/ 342513 h 732882"/>
                    <a:gd name="connsiteX596" fmla="*/ 941127 w 1184275"/>
                    <a:gd name="connsiteY596" fmla="*/ 336786 h 732882"/>
                    <a:gd name="connsiteX597" fmla="*/ 937313 w 1184275"/>
                    <a:gd name="connsiteY597" fmla="*/ 332014 h 732882"/>
                    <a:gd name="connsiteX598" fmla="*/ 939220 w 1184275"/>
                    <a:gd name="connsiteY598" fmla="*/ 324378 h 732882"/>
                    <a:gd name="connsiteX599" fmla="*/ 944941 w 1184275"/>
                    <a:gd name="connsiteY599" fmla="*/ 316743 h 732882"/>
                    <a:gd name="connsiteX600" fmla="*/ 959244 w 1184275"/>
                    <a:gd name="connsiteY600" fmla="*/ 318652 h 732882"/>
                    <a:gd name="connsiteX601" fmla="*/ 971640 w 1184275"/>
                    <a:gd name="connsiteY601" fmla="*/ 321515 h 732882"/>
                    <a:gd name="connsiteX602" fmla="*/ 978314 w 1184275"/>
                    <a:gd name="connsiteY602" fmla="*/ 321515 h 732882"/>
                    <a:gd name="connsiteX603" fmla="*/ 986896 w 1184275"/>
                    <a:gd name="connsiteY603" fmla="*/ 324378 h 732882"/>
                    <a:gd name="connsiteX604" fmla="*/ 996431 w 1184275"/>
                    <a:gd name="connsiteY604" fmla="*/ 323424 h 732882"/>
                    <a:gd name="connsiteX605" fmla="*/ 1004069 w 1184275"/>
                    <a:gd name="connsiteY605" fmla="*/ 317478 h 732882"/>
                    <a:gd name="connsiteX606" fmla="*/ 998537 w 1184275"/>
                    <a:gd name="connsiteY606" fmla="*/ 318545 h 732882"/>
                    <a:gd name="connsiteX607" fmla="*/ 1000301 w 1184275"/>
                    <a:gd name="connsiteY607" fmla="*/ 313782 h 732882"/>
                    <a:gd name="connsiteX608" fmla="*/ 1006475 w 1184275"/>
                    <a:gd name="connsiteY608" fmla="*/ 313782 h 732882"/>
                    <a:gd name="connsiteX609" fmla="*/ 1005013 w 1184275"/>
                    <a:gd name="connsiteY609" fmla="*/ 316743 h 732882"/>
                    <a:gd name="connsiteX610" fmla="*/ 1005013 w 1184275"/>
                    <a:gd name="connsiteY610" fmla="*/ 316743 h 732882"/>
                    <a:gd name="connsiteX611" fmla="*/ 1013595 w 1184275"/>
                    <a:gd name="connsiteY611" fmla="*/ 322470 h 732882"/>
                    <a:gd name="connsiteX612" fmla="*/ 1022176 w 1184275"/>
                    <a:gd name="connsiteY612" fmla="*/ 330105 h 732882"/>
                    <a:gd name="connsiteX613" fmla="*/ 1027898 w 1184275"/>
                    <a:gd name="connsiteY613" fmla="*/ 333923 h 732882"/>
                    <a:gd name="connsiteX614" fmla="*/ 1025037 w 1184275"/>
                    <a:gd name="connsiteY614" fmla="*/ 338695 h 732882"/>
                    <a:gd name="connsiteX615" fmla="*/ 1020269 w 1184275"/>
                    <a:gd name="connsiteY615" fmla="*/ 342513 h 732882"/>
                    <a:gd name="connsiteX616" fmla="*/ 1023130 w 1184275"/>
                    <a:gd name="connsiteY616" fmla="*/ 342513 h 732882"/>
                    <a:gd name="connsiteX617" fmla="*/ 1033619 w 1184275"/>
                    <a:gd name="connsiteY617" fmla="*/ 347285 h 732882"/>
                    <a:gd name="connsiteX618" fmla="*/ 1038386 w 1184275"/>
                    <a:gd name="connsiteY618" fmla="*/ 344422 h 732882"/>
                    <a:gd name="connsiteX619" fmla="*/ 1043154 w 1184275"/>
                    <a:gd name="connsiteY619" fmla="*/ 348240 h 732882"/>
                    <a:gd name="connsiteX620" fmla="*/ 1052689 w 1184275"/>
                    <a:gd name="connsiteY620" fmla="*/ 348240 h 732882"/>
                    <a:gd name="connsiteX621" fmla="*/ 1046014 w 1184275"/>
                    <a:gd name="connsiteY621" fmla="*/ 356830 h 732882"/>
                    <a:gd name="connsiteX622" fmla="*/ 1040293 w 1184275"/>
                    <a:gd name="connsiteY622" fmla="*/ 362556 h 732882"/>
                    <a:gd name="connsiteX623" fmla="*/ 1037433 w 1184275"/>
                    <a:gd name="connsiteY623" fmla="*/ 367329 h 732882"/>
                    <a:gd name="connsiteX624" fmla="*/ 1035526 w 1184275"/>
                    <a:gd name="connsiteY624" fmla="*/ 373055 h 732882"/>
                    <a:gd name="connsiteX625" fmla="*/ 1030758 w 1184275"/>
                    <a:gd name="connsiteY625" fmla="*/ 376873 h 732882"/>
                    <a:gd name="connsiteX626" fmla="*/ 1033619 w 1184275"/>
                    <a:gd name="connsiteY626" fmla="*/ 378782 h 732882"/>
                    <a:gd name="connsiteX627" fmla="*/ 1035526 w 1184275"/>
                    <a:gd name="connsiteY627" fmla="*/ 383554 h 732882"/>
                    <a:gd name="connsiteX628" fmla="*/ 1030758 w 1184275"/>
                    <a:gd name="connsiteY628" fmla="*/ 389281 h 732882"/>
                    <a:gd name="connsiteX629" fmla="*/ 1036479 w 1184275"/>
                    <a:gd name="connsiteY629" fmla="*/ 387372 h 732882"/>
                    <a:gd name="connsiteX630" fmla="*/ 1043154 w 1184275"/>
                    <a:gd name="connsiteY630" fmla="*/ 391190 h 732882"/>
                    <a:gd name="connsiteX631" fmla="*/ 1041247 w 1184275"/>
                    <a:gd name="connsiteY631" fmla="*/ 397871 h 732882"/>
                    <a:gd name="connsiteX632" fmla="*/ 1045061 w 1184275"/>
                    <a:gd name="connsiteY632" fmla="*/ 394053 h 732882"/>
                    <a:gd name="connsiteX633" fmla="*/ 1047921 w 1184275"/>
                    <a:gd name="connsiteY633" fmla="*/ 401689 h 732882"/>
                    <a:gd name="connsiteX634" fmla="*/ 1058410 w 1184275"/>
                    <a:gd name="connsiteY634" fmla="*/ 398825 h 732882"/>
                    <a:gd name="connsiteX635" fmla="*/ 1068899 w 1184275"/>
                    <a:gd name="connsiteY635" fmla="*/ 392144 h 732882"/>
                    <a:gd name="connsiteX636" fmla="*/ 1073667 w 1184275"/>
                    <a:gd name="connsiteY636" fmla="*/ 388326 h 732882"/>
                    <a:gd name="connsiteX637" fmla="*/ 1076527 w 1184275"/>
                    <a:gd name="connsiteY637" fmla="*/ 391190 h 732882"/>
                    <a:gd name="connsiteX638" fmla="*/ 1078434 w 1184275"/>
                    <a:gd name="connsiteY638" fmla="*/ 391190 h 732882"/>
                    <a:gd name="connsiteX639" fmla="*/ 1083202 w 1184275"/>
                    <a:gd name="connsiteY639" fmla="*/ 387372 h 732882"/>
                    <a:gd name="connsiteX640" fmla="*/ 1087016 w 1184275"/>
                    <a:gd name="connsiteY640" fmla="*/ 385463 h 732882"/>
                    <a:gd name="connsiteX641" fmla="*/ 1088923 w 1184275"/>
                    <a:gd name="connsiteY641" fmla="*/ 381645 h 732882"/>
                    <a:gd name="connsiteX642" fmla="*/ 1095598 w 1184275"/>
                    <a:gd name="connsiteY642" fmla="*/ 376873 h 732882"/>
                    <a:gd name="connsiteX643" fmla="*/ 1096551 w 1184275"/>
                    <a:gd name="connsiteY643" fmla="*/ 372101 h 732882"/>
                    <a:gd name="connsiteX644" fmla="*/ 1103226 w 1184275"/>
                    <a:gd name="connsiteY644" fmla="*/ 368283 h 732882"/>
                    <a:gd name="connsiteX645" fmla="*/ 1112761 w 1184275"/>
                    <a:gd name="connsiteY645" fmla="*/ 358739 h 732882"/>
                    <a:gd name="connsiteX646" fmla="*/ 1116575 w 1184275"/>
                    <a:gd name="connsiteY646" fmla="*/ 353012 h 732882"/>
                    <a:gd name="connsiteX647" fmla="*/ 1125157 w 1184275"/>
                    <a:gd name="connsiteY647" fmla="*/ 350149 h 732882"/>
                    <a:gd name="connsiteX648" fmla="*/ 1118482 w 1184275"/>
                    <a:gd name="connsiteY648" fmla="*/ 355875 h 732882"/>
                    <a:gd name="connsiteX649" fmla="*/ 1119436 w 1184275"/>
                    <a:gd name="connsiteY649" fmla="*/ 359693 h 732882"/>
                    <a:gd name="connsiteX650" fmla="*/ 1116575 w 1184275"/>
                    <a:gd name="connsiteY650" fmla="*/ 365420 h 732882"/>
                    <a:gd name="connsiteX651" fmla="*/ 1121343 w 1184275"/>
                    <a:gd name="connsiteY651" fmla="*/ 370192 h 732882"/>
                    <a:gd name="connsiteX652" fmla="*/ 1119436 w 1184275"/>
                    <a:gd name="connsiteY652" fmla="*/ 373055 h 732882"/>
                    <a:gd name="connsiteX653" fmla="*/ 1120389 w 1184275"/>
                    <a:gd name="connsiteY653" fmla="*/ 376873 h 732882"/>
                    <a:gd name="connsiteX654" fmla="*/ 1122296 w 1184275"/>
                    <a:gd name="connsiteY654" fmla="*/ 378782 h 732882"/>
                    <a:gd name="connsiteX655" fmla="*/ 1122296 w 1184275"/>
                    <a:gd name="connsiteY655" fmla="*/ 384509 h 732882"/>
                    <a:gd name="connsiteX656" fmla="*/ 1125157 w 1184275"/>
                    <a:gd name="connsiteY656" fmla="*/ 387372 h 732882"/>
                    <a:gd name="connsiteX657" fmla="*/ 1126110 w 1184275"/>
                    <a:gd name="connsiteY657" fmla="*/ 394053 h 732882"/>
                    <a:gd name="connsiteX658" fmla="*/ 1128017 w 1184275"/>
                    <a:gd name="connsiteY658" fmla="*/ 396916 h 732882"/>
                    <a:gd name="connsiteX659" fmla="*/ 1128971 w 1184275"/>
                    <a:gd name="connsiteY659" fmla="*/ 405507 h 732882"/>
                    <a:gd name="connsiteX660" fmla="*/ 1135646 w 1184275"/>
                    <a:gd name="connsiteY660" fmla="*/ 408370 h 732882"/>
                    <a:gd name="connsiteX661" fmla="*/ 1133738 w 1184275"/>
                    <a:gd name="connsiteY661" fmla="*/ 413142 h 732882"/>
                    <a:gd name="connsiteX662" fmla="*/ 1129924 w 1184275"/>
                    <a:gd name="connsiteY662" fmla="*/ 410279 h 732882"/>
                    <a:gd name="connsiteX663" fmla="*/ 1130878 w 1184275"/>
                    <a:gd name="connsiteY663" fmla="*/ 416005 h 732882"/>
                    <a:gd name="connsiteX664" fmla="*/ 1127064 w 1184275"/>
                    <a:gd name="connsiteY664" fmla="*/ 420778 h 732882"/>
                    <a:gd name="connsiteX665" fmla="*/ 1131831 w 1184275"/>
                    <a:gd name="connsiteY665" fmla="*/ 420778 h 732882"/>
                    <a:gd name="connsiteX666" fmla="*/ 1132785 w 1184275"/>
                    <a:gd name="connsiteY666" fmla="*/ 426504 h 732882"/>
                    <a:gd name="connsiteX667" fmla="*/ 1128017 w 1184275"/>
                    <a:gd name="connsiteY667" fmla="*/ 431277 h 732882"/>
                    <a:gd name="connsiteX668" fmla="*/ 1128017 w 1184275"/>
                    <a:gd name="connsiteY668" fmla="*/ 436049 h 732882"/>
                    <a:gd name="connsiteX669" fmla="*/ 1124203 w 1184275"/>
                    <a:gd name="connsiteY669" fmla="*/ 437003 h 732882"/>
                    <a:gd name="connsiteX670" fmla="*/ 1121343 w 1184275"/>
                    <a:gd name="connsiteY670" fmla="*/ 440821 h 732882"/>
                    <a:gd name="connsiteX671" fmla="*/ 1127064 w 1184275"/>
                    <a:gd name="connsiteY671" fmla="*/ 439867 h 732882"/>
                    <a:gd name="connsiteX672" fmla="*/ 1126110 w 1184275"/>
                    <a:gd name="connsiteY672" fmla="*/ 445593 h 732882"/>
                    <a:gd name="connsiteX673" fmla="*/ 1128971 w 1184275"/>
                    <a:gd name="connsiteY673" fmla="*/ 448457 h 732882"/>
                    <a:gd name="connsiteX674" fmla="*/ 1133738 w 1184275"/>
                    <a:gd name="connsiteY674" fmla="*/ 448457 h 732882"/>
                    <a:gd name="connsiteX675" fmla="*/ 1133738 w 1184275"/>
                    <a:gd name="connsiteY675" fmla="*/ 456092 h 732882"/>
                    <a:gd name="connsiteX676" fmla="*/ 1127064 w 1184275"/>
                    <a:gd name="connsiteY676" fmla="*/ 460865 h 732882"/>
                    <a:gd name="connsiteX677" fmla="*/ 1128017 w 1184275"/>
                    <a:gd name="connsiteY677" fmla="*/ 465637 h 732882"/>
                    <a:gd name="connsiteX678" fmla="*/ 1132785 w 1184275"/>
                    <a:gd name="connsiteY678" fmla="*/ 460865 h 732882"/>
                    <a:gd name="connsiteX679" fmla="*/ 1137553 w 1184275"/>
                    <a:gd name="connsiteY679" fmla="*/ 459910 h 732882"/>
                    <a:gd name="connsiteX680" fmla="*/ 1143274 w 1184275"/>
                    <a:gd name="connsiteY680" fmla="*/ 459910 h 732882"/>
                    <a:gd name="connsiteX681" fmla="*/ 1147088 w 1184275"/>
                    <a:gd name="connsiteY681" fmla="*/ 461819 h 732882"/>
                    <a:gd name="connsiteX682" fmla="*/ 1140413 w 1184275"/>
                    <a:gd name="connsiteY682" fmla="*/ 461819 h 732882"/>
                    <a:gd name="connsiteX683" fmla="*/ 1137553 w 1184275"/>
                    <a:gd name="connsiteY683" fmla="*/ 467546 h 732882"/>
                    <a:gd name="connsiteX684" fmla="*/ 1133738 w 1184275"/>
                    <a:gd name="connsiteY684" fmla="*/ 470409 h 732882"/>
                    <a:gd name="connsiteX685" fmla="*/ 1139460 w 1184275"/>
                    <a:gd name="connsiteY685" fmla="*/ 470409 h 732882"/>
                    <a:gd name="connsiteX686" fmla="*/ 1148041 w 1184275"/>
                    <a:gd name="connsiteY686" fmla="*/ 467546 h 732882"/>
                    <a:gd name="connsiteX687" fmla="*/ 1156623 w 1184275"/>
                    <a:gd name="connsiteY687" fmla="*/ 468500 h 732882"/>
                    <a:gd name="connsiteX688" fmla="*/ 1164251 w 1184275"/>
                    <a:gd name="connsiteY688" fmla="*/ 465637 h 732882"/>
                    <a:gd name="connsiteX689" fmla="*/ 1166158 w 1184275"/>
                    <a:gd name="connsiteY689" fmla="*/ 471363 h 732882"/>
                    <a:gd name="connsiteX690" fmla="*/ 1171879 w 1184275"/>
                    <a:gd name="connsiteY690" fmla="*/ 472318 h 732882"/>
                    <a:gd name="connsiteX691" fmla="*/ 1166158 w 1184275"/>
                    <a:gd name="connsiteY691" fmla="*/ 476136 h 732882"/>
                    <a:gd name="connsiteX692" fmla="*/ 1154716 w 1184275"/>
                    <a:gd name="connsiteY692" fmla="*/ 476136 h 732882"/>
                    <a:gd name="connsiteX693" fmla="*/ 1156623 w 1184275"/>
                    <a:gd name="connsiteY693" fmla="*/ 478999 h 732882"/>
                    <a:gd name="connsiteX694" fmla="*/ 1166158 w 1184275"/>
                    <a:gd name="connsiteY694" fmla="*/ 483771 h 732882"/>
                    <a:gd name="connsiteX695" fmla="*/ 1173786 w 1184275"/>
                    <a:gd name="connsiteY695" fmla="*/ 488543 h 732882"/>
                    <a:gd name="connsiteX696" fmla="*/ 1183322 w 1184275"/>
                    <a:gd name="connsiteY696" fmla="*/ 492361 h 732882"/>
                    <a:gd name="connsiteX697" fmla="*/ 1184275 w 1184275"/>
                    <a:gd name="connsiteY697" fmla="*/ 502860 h 732882"/>
                    <a:gd name="connsiteX698" fmla="*/ 1178554 w 1184275"/>
                    <a:gd name="connsiteY698" fmla="*/ 508587 h 732882"/>
                    <a:gd name="connsiteX699" fmla="*/ 1178554 w 1184275"/>
                    <a:gd name="connsiteY699" fmla="*/ 516222 h 732882"/>
                    <a:gd name="connsiteX700" fmla="*/ 1173786 w 1184275"/>
                    <a:gd name="connsiteY700" fmla="*/ 522904 h 732882"/>
                    <a:gd name="connsiteX701" fmla="*/ 1163298 w 1184275"/>
                    <a:gd name="connsiteY701" fmla="*/ 528630 h 732882"/>
                    <a:gd name="connsiteX702" fmla="*/ 1149948 w 1184275"/>
                    <a:gd name="connsiteY702" fmla="*/ 535311 h 732882"/>
                    <a:gd name="connsiteX703" fmla="*/ 1142320 w 1184275"/>
                    <a:gd name="connsiteY703" fmla="*/ 535311 h 732882"/>
                    <a:gd name="connsiteX704" fmla="*/ 1121343 w 1184275"/>
                    <a:gd name="connsiteY704" fmla="*/ 541038 h 732882"/>
                    <a:gd name="connsiteX705" fmla="*/ 1106086 w 1184275"/>
                    <a:gd name="connsiteY705" fmla="*/ 550583 h 732882"/>
                    <a:gd name="connsiteX706" fmla="*/ 1093691 w 1184275"/>
                    <a:gd name="connsiteY706" fmla="*/ 559173 h 732882"/>
                    <a:gd name="connsiteX707" fmla="*/ 1076527 w 1184275"/>
                    <a:gd name="connsiteY707" fmla="*/ 562036 h 732882"/>
                    <a:gd name="connsiteX708" fmla="*/ 1060317 w 1184275"/>
                    <a:gd name="connsiteY708" fmla="*/ 561082 h 732882"/>
                    <a:gd name="connsiteX709" fmla="*/ 1038386 w 1184275"/>
                    <a:gd name="connsiteY709" fmla="*/ 560127 h 732882"/>
                    <a:gd name="connsiteX710" fmla="*/ 1017409 w 1184275"/>
                    <a:gd name="connsiteY710" fmla="*/ 559173 h 732882"/>
                    <a:gd name="connsiteX711" fmla="*/ 992617 w 1184275"/>
                    <a:gd name="connsiteY711" fmla="*/ 559173 h 732882"/>
                    <a:gd name="connsiteX712" fmla="*/ 977361 w 1184275"/>
                    <a:gd name="connsiteY712" fmla="*/ 568717 h 732882"/>
                    <a:gd name="connsiteX713" fmla="*/ 968779 w 1184275"/>
                    <a:gd name="connsiteY713" fmla="*/ 579216 h 732882"/>
                    <a:gd name="connsiteX714" fmla="*/ 953523 w 1184275"/>
                    <a:gd name="connsiteY714" fmla="*/ 579216 h 732882"/>
                    <a:gd name="connsiteX715" fmla="*/ 941127 w 1184275"/>
                    <a:gd name="connsiteY715" fmla="*/ 583988 h 732882"/>
                    <a:gd name="connsiteX716" fmla="*/ 926824 w 1184275"/>
                    <a:gd name="connsiteY716" fmla="*/ 597351 h 732882"/>
                    <a:gd name="connsiteX717" fmla="*/ 912521 w 1184275"/>
                    <a:gd name="connsiteY717" fmla="*/ 606895 h 732882"/>
                    <a:gd name="connsiteX718" fmla="*/ 899172 w 1184275"/>
                    <a:gd name="connsiteY718" fmla="*/ 618348 h 732882"/>
                    <a:gd name="connsiteX719" fmla="*/ 888683 w 1184275"/>
                    <a:gd name="connsiteY719" fmla="*/ 623121 h 732882"/>
                    <a:gd name="connsiteX720" fmla="*/ 883916 w 1184275"/>
                    <a:gd name="connsiteY720" fmla="*/ 627893 h 732882"/>
                    <a:gd name="connsiteX721" fmla="*/ 893451 w 1184275"/>
                    <a:gd name="connsiteY721" fmla="*/ 625984 h 732882"/>
                    <a:gd name="connsiteX722" fmla="*/ 912521 w 1184275"/>
                    <a:gd name="connsiteY722" fmla="*/ 613576 h 732882"/>
                    <a:gd name="connsiteX723" fmla="*/ 943034 w 1184275"/>
                    <a:gd name="connsiteY723" fmla="*/ 594487 h 732882"/>
                    <a:gd name="connsiteX724" fmla="*/ 974500 w 1184275"/>
                    <a:gd name="connsiteY724" fmla="*/ 583034 h 732882"/>
                    <a:gd name="connsiteX725" fmla="*/ 1005967 w 1184275"/>
                    <a:gd name="connsiteY725" fmla="*/ 580170 h 732882"/>
                    <a:gd name="connsiteX726" fmla="*/ 1012641 w 1184275"/>
                    <a:gd name="connsiteY726" fmla="*/ 585897 h 732882"/>
                    <a:gd name="connsiteX727" fmla="*/ 1008827 w 1184275"/>
                    <a:gd name="connsiteY727" fmla="*/ 595442 h 732882"/>
                    <a:gd name="connsiteX728" fmla="*/ 999292 w 1184275"/>
                    <a:gd name="connsiteY728" fmla="*/ 600214 h 732882"/>
                    <a:gd name="connsiteX729" fmla="*/ 990710 w 1184275"/>
                    <a:gd name="connsiteY729" fmla="*/ 604986 h 732882"/>
                    <a:gd name="connsiteX730" fmla="*/ 983082 w 1184275"/>
                    <a:gd name="connsiteY730" fmla="*/ 602123 h 732882"/>
                    <a:gd name="connsiteX731" fmla="*/ 976407 w 1184275"/>
                    <a:gd name="connsiteY731" fmla="*/ 602123 h 732882"/>
                    <a:gd name="connsiteX732" fmla="*/ 967826 w 1184275"/>
                    <a:gd name="connsiteY732" fmla="*/ 601168 h 732882"/>
                    <a:gd name="connsiteX733" fmla="*/ 968779 w 1184275"/>
                    <a:gd name="connsiteY733" fmla="*/ 604986 h 732882"/>
                    <a:gd name="connsiteX734" fmla="*/ 981175 w 1184275"/>
                    <a:gd name="connsiteY734" fmla="*/ 607849 h 732882"/>
                    <a:gd name="connsiteX735" fmla="*/ 984989 w 1184275"/>
                    <a:gd name="connsiteY735" fmla="*/ 611667 h 732882"/>
                    <a:gd name="connsiteX736" fmla="*/ 989757 w 1184275"/>
                    <a:gd name="connsiteY736" fmla="*/ 607849 h 732882"/>
                    <a:gd name="connsiteX737" fmla="*/ 995478 w 1184275"/>
                    <a:gd name="connsiteY737" fmla="*/ 608804 h 732882"/>
                    <a:gd name="connsiteX738" fmla="*/ 1001199 w 1184275"/>
                    <a:gd name="connsiteY738" fmla="*/ 607849 h 732882"/>
                    <a:gd name="connsiteX739" fmla="*/ 988803 w 1184275"/>
                    <a:gd name="connsiteY739" fmla="*/ 619303 h 732882"/>
                    <a:gd name="connsiteX740" fmla="*/ 989757 w 1184275"/>
                    <a:gd name="connsiteY740" fmla="*/ 624075 h 732882"/>
                    <a:gd name="connsiteX741" fmla="*/ 987850 w 1184275"/>
                    <a:gd name="connsiteY741" fmla="*/ 635528 h 732882"/>
                    <a:gd name="connsiteX742" fmla="*/ 990710 w 1184275"/>
                    <a:gd name="connsiteY742" fmla="*/ 640301 h 732882"/>
                    <a:gd name="connsiteX743" fmla="*/ 998338 w 1184275"/>
                    <a:gd name="connsiteY743" fmla="*/ 642210 h 732882"/>
                    <a:gd name="connsiteX744" fmla="*/ 996431 w 1184275"/>
                    <a:gd name="connsiteY744" fmla="*/ 646027 h 732882"/>
                    <a:gd name="connsiteX745" fmla="*/ 1006920 w 1184275"/>
                    <a:gd name="connsiteY745" fmla="*/ 649845 h 732882"/>
                    <a:gd name="connsiteX746" fmla="*/ 1018362 w 1184275"/>
                    <a:gd name="connsiteY746" fmla="*/ 651754 h 732882"/>
                    <a:gd name="connsiteX747" fmla="*/ 1027898 w 1184275"/>
                    <a:gd name="connsiteY747" fmla="*/ 648891 h 732882"/>
                    <a:gd name="connsiteX748" fmla="*/ 1030758 w 1184275"/>
                    <a:gd name="connsiteY748" fmla="*/ 652709 h 732882"/>
                    <a:gd name="connsiteX749" fmla="*/ 1035526 w 1184275"/>
                    <a:gd name="connsiteY749" fmla="*/ 646982 h 732882"/>
                    <a:gd name="connsiteX750" fmla="*/ 1044107 w 1184275"/>
                    <a:gd name="connsiteY750" fmla="*/ 637437 h 732882"/>
                    <a:gd name="connsiteX751" fmla="*/ 1056503 w 1184275"/>
                    <a:gd name="connsiteY751" fmla="*/ 625030 h 732882"/>
                    <a:gd name="connsiteX752" fmla="*/ 1060317 w 1184275"/>
                    <a:gd name="connsiteY752" fmla="*/ 629802 h 732882"/>
                    <a:gd name="connsiteX753" fmla="*/ 1058410 w 1184275"/>
                    <a:gd name="connsiteY753" fmla="*/ 638392 h 732882"/>
                    <a:gd name="connsiteX754" fmla="*/ 1065085 w 1184275"/>
                    <a:gd name="connsiteY754" fmla="*/ 643164 h 732882"/>
                    <a:gd name="connsiteX755" fmla="*/ 1057457 w 1184275"/>
                    <a:gd name="connsiteY755" fmla="*/ 653663 h 732882"/>
                    <a:gd name="connsiteX756" fmla="*/ 1044107 w 1184275"/>
                    <a:gd name="connsiteY756" fmla="*/ 655572 h 732882"/>
                    <a:gd name="connsiteX757" fmla="*/ 1037433 w 1184275"/>
                    <a:gd name="connsiteY757" fmla="*/ 655572 h 732882"/>
                    <a:gd name="connsiteX758" fmla="*/ 1038386 w 1184275"/>
                    <a:gd name="connsiteY758" fmla="*/ 659390 h 732882"/>
                    <a:gd name="connsiteX759" fmla="*/ 1035526 w 1184275"/>
                    <a:gd name="connsiteY759" fmla="*/ 663207 h 732882"/>
                    <a:gd name="connsiteX760" fmla="*/ 1025990 w 1184275"/>
                    <a:gd name="connsiteY760" fmla="*/ 664162 h 732882"/>
                    <a:gd name="connsiteX761" fmla="*/ 1012641 w 1184275"/>
                    <a:gd name="connsiteY761" fmla="*/ 669889 h 732882"/>
                    <a:gd name="connsiteX762" fmla="*/ 996431 w 1184275"/>
                    <a:gd name="connsiteY762" fmla="*/ 674661 h 732882"/>
                    <a:gd name="connsiteX763" fmla="*/ 987850 w 1184275"/>
                    <a:gd name="connsiteY763" fmla="*/ 681342 h 732882"/>
                    <a:gd name="connsiteX764" fmla="*/ 984989 w 1184275"/>
                    <a:gd name="connsiteY764" fmla="*/ 676570 h 732882"/>
                    <a:gd name="connsiteX765" fmla="*/ 974500 w 1184275"/>
                    <a:gd name="connsiteY765" fmla="*/ 683251 h 732882"/>
                    <a:gd name="connsiteX766" fmla="*/ 962104 w 1184275"/>
                    <a:gd name="connsiteY766" fmla="*/ 691841 h 732882"/>
                    <a:gd name="connsiteX767" fmla="*/ 951616 w 1184275"/>
                    <a:gd name="connsiteY767" fmla="*/ 698522 h 732882"/>
                    <a:gd name="connsiteX768" fmla="*/ 944941 w 1184275"/>
                    <a:gd name="connsiteY768" fmla="*/ 693750 h 732882"/>
                    <a:gd name="connsiteX769" fmla="*/ 947802 w 1184275"/>
                    <a:gd name="connsiteY769" fmla="*/ 678479 h 732882"/>
                    <a:gd name="connsiteX770" fmla="*/ 957337 w 1184275"/>
                    <a:gd name="connsiteY770" fmla="*/ 673706 h 732882"/>
                    <a:gd name="connsiteX771" fmla="*/ 966872 w 1184275"/>
                    <a:gd name="connsiteY771" fmla="*/ 667025 h 732882"/>
                    <a:gd name="connsiteX772" fmla="*/ 980221 w 1184275"/>
                    <a:gd name="connsiteY772" fmla="*/ 662253 h 732882"/>
                    <a:gd name="connsiteX773" fmla="*/ 986896 w 1184275"/>
                    <a:gd name="connsiteY773" fmla="*/ 664162 h 732882"/>
                    <a:gd name="connsiteX774" fmla="*/ 994524 w 1184275"/>
                    <a:gd name="connsiteY774" fmla="*/ 658435 h 732882"/>
                    <a:gd name="connsiteX775" fmla="*/ 986896 w 1184275"/>
                    <a:gd name="connsiteY775" fmla="*/ 658435 h 732882"/>
                    <a:gd name="connsiteX776" fmla="*/ 978314 w 1184275"/>
                    <a:gd name="connsiteY776" fmla="*/ 658435 h 732882"/>
                    <a:gd name="connsiteX777" fmla="*/ 985943 w 1184275"/>
                    <a:gd name="connsiteY777" fmla="*/ 650800 h 732882"/>
                    <a:gd name="connsiteX778" fmla="*/ 982128 w 1184275"/>
                    <a:gd name="connsiteY778" fmla="*/ 648891 h 732882"/>
                    <a:gd name="connsiteX779" fmla="*/ 968779 w 1184275"/>
                    <a:gd name="connsiteY779" fmla="*/ 656526 h 732882"/>
                    <a:gd name="connsiteX780" fmla="*/ 961151 w 1184275"/>
                    <a:gd name="connsiteY780" fmla="*/ 661299 h 732882"/>
                    <a:gd name="connsiteX781" fmla="*/ 952569 w 1184275"/>
                    <a:gd name="connsiteY781" fmla="*/ 665116 h 732882"/>
                    <a:gd name="connsiteX782" fmla="*/ 943988 w 1184275"/>
                    <a:gd name="connsiteY782" fmla="*/ 672752 h 732882"/>
                    <a:gd name="connsiteX783" fmla="*/ 935406 w 1184275"/>
                    <a:gd name="connsiteY783" fmla="*/ 675615 h 732882"/>
                    <a:gd name="connsiteX784" fmla="*/ 933499 w 1184275"/>
                    <a:gd name="connsiteY784" fmla="*/ 666071 h 732882"/>
                    <a:gd name="connsiteX785" fmla="*/ 940173 w 1184275"/>
                    <a:gd name="connsiteY785" fmla="*/ 652709 h 732882"/>
                    <a:gd name="connsiteX786" fmla="*/ 932545 w 1184275"/>
                    <a:gd name="connsiteY786" fmla="*/ 652709 h 732882"/>
                    <a:gd name="connsiteX787" fmla="*/ 942080 w 1184275"/>
                    <a:gd name="connsiteY787" fmla="*/ 630756 h 732882"/>
                    <a:gd name="connsiteX788" fmla="*/ 941127 w 1184275"/>
                    <a:gd name="connsiteY788" fmla="*/ 623121 h 732882"/>
                    <a:gd name="connsiteX789" fmla="*/ 940173 w 1184275"/>
                    <a:gd name="connsiteY789" fmla="*/ 621212 h 732882"/>
                    <a:gd name="connsiteX790" fmla="*/ 925871 w 1184275"/>
                    <a:gd name="connsiteY790" fmla="*/ 619303 h 732882"/>
                    <a:gd name="connsiteX791" fmla="*/ 924917 w 1184275"/>
                    <a:gd name="connsiteY791" fmla="*/ 615485 h 732882"/>
                    <a:gd name="connsiteX792" fmla="*/ 923964 w 1184275"/>
                    <a:gd name="connsiteY792" fmla="*/ 612622 h 732882"/>
                    <a:gd name="connsiteX793" fmla="*/ 898218 w 1184275"/>
                    <a:gd name="connsiteY793" fmla="*/ 632665 h 732882"/>
                    <a:gd name="connsiteX794" fmla="*/ 891544 w 1184275"/>
                    <a:gd name="connsiteY794" fmla="*/ 648891 h 732882"/>
                    <a:gd name="connsiteX795" fmla="*/ 876287 w 1184275"/>
                    <a:gd name="connsiteY795" fmla="*/ 657481 h 732882"/>
                    <a:gd name="connsiteX796" fmla="*/ 863892 w 1184275"/>
                    <a:gd name="connsiteY796" fmla="*/ 664162 h 732882"/>
                    <a:gd name="connsiteX797" fmla="*/ 805727 w 1184275"/>
                    <a:gd name="connsiteY797" fmla="*/ 665116 h 732882"/>
                    <a:gd name="connsiteX798" fmla="*/ 782842 w 1184275"/>
                    <a:gd name="connsiteY798" fmla="*/ 677524 h 732882"/>
                    <a:gd name="connsiteX799" fmla="*/ 763772 w 1184275"/>
                    <a:gd name="connsiteY799" fmla="*/ 694704 h 732882"/>
                    <a:gd name="connsiteX800" fmla="*/ 721817 w 1184275"/>
                    <a:gd name="connsiteY800" fmla="*/ 693750 h 732882"/>
                    <a:gd name="connsiteX801" fmla="*/ 722770 w 1184275"/>
                    <a:gd name="connsiteY801" fmla="*/ 709975 h 732882"/>
                    <a:gd name="connsiteX802" fmla="*/ 681769 w 1184275"/>
                    <a:gd name="connsiteY802" fmla="*/ 720474 h 732882"/>
                    <a:gd name="connsiteX803" fmla="*/ 655070 w 1184275"/>
                    <a:gd name="connsiteY803" fmla="*/ 732882 h 732882"/>
                    <a:gd name="connsiteX804" fmla="*/ 645535 w 1184275"/>
                    <a:gd name="connsiteY804" fmla="*/ 728110 h 732882"/>
                    <a:gd name="connsiteX805" fmla="*/ 657931 w 1184275"/>
                    <a:gd name="connsiteY805" fmla="*/ 720474 h 732882"/>
                    <a:gd name="connsiteX806" fmla="*/ 675094 w 1184275"/>
                    <a:gd name="connsiteY806" fmla="*/ 698522 h 732882"/>
                    <a:gd name="connsiteX807" fmla="*/ 686536 w 1184275"/>
                    <a:gd name="connsiteY807" fmla="*/ 662253 h 732882"/>
                    <a:gd name="connsiteX808" fmla="*/ 686536 w 1184275"/>
                    <a:gd name="connsiteY808" fmla="*/ 661299 h 732882"/>
                    <a:gd name="connsiteX809" fmla="*/ 675094 w 1184275"/>
                    <a:gd name="connsiteY809" fmla="*/ 650800 h 732882"/>
                    <a:gd name="connsiteX810" fmla="*/ 678908 w 1184275"/>
                    <a:gd name="connsiteY810" fmla="*/ 646027 h 732882"/>
                    <a:gd name="connsiteX811" fmla="*/ 680815 w 1184275"/>
                    <a:gd name="connsiteY811" fmla="*/ 642210 h 732882"/>
                    <a:gd name="connsiteX812" fmla="*/ 668420 w 1184275"/>
                    <a:gd name="connsiteY812" fmla="*/ 643164 h 732882"/>
                    <a:gd name="connsiteX813" fmla="*/ 670327 w 1184275"/>
                    <a:gd name="connsiteY813" fmla="*/ 637437 h 732882"/>
                    <a:gd name="connsiteX814" fmla="*/ 670327 w 1184275"/>
                    <a:gd name="connsiteY814" fmla="*/ 635528 h 732882"/>
                    <a:gd name="connsiteX815" fmla="*/ 662698 w 1184275"/>
                    <a:gd name="connsiteY815" fmla="*/ 634574 h 732882"/>
                    <a:gd name="connsiteX816" fmla="*/ 663652 w 1184275"/>
                    <a:gd name="connsiteY816" fmla="*/ 630756 h 732882"/>
                    <a:gd name="connsiteX817" fmla="*/ 663652 w 1184275"/>
                    <a:gd name="connsiteY817" fmla="*/ 629802 h 732882"/>
                    <a:gd name="connsiteX818" fmla="*/ 616929 w 1184275"/>
                    <a:gd name="connsiteY818" fmla="*/ 595442 h 732882"/>
                    <a:gd name="connsiteX819" fmla="*/ 610255 w 1184275"/>
                    <a:gd name="connsiteY819" fmla="*/ 600214 h 732882"/>
                    <a:gd name="connsiteX820" fmla="*/ 592138 w 1184275"/>
                    <a:gd name="connsiteY820" fmla="*/ 603077 h 732882"/>
                    <a:gd name="connsiteX821" fmla="*/ 575928 w 1184275"/>
                    <a:gd name="connsiteY821" fmla="*/ 599259 h 732882"/>
                    <a:gd name="connsiteX822" fmla="*/ 561625 w 1184275"/>
                    <a:gd name="connsiteY822" fmla="*/ 600214 h 732882"/>
                    <a:gd name="connsiteX823" fmla="*/ 548276 w 1184275"/>
                    <a:gd name="connsiteY823" fmla="*/ 591624 h 732882"/>
                    <a:gd name="connsiteX824" fmla="*/ 533019 w 1184275"/>
                    <a:gd name="connsiteY824" fmla="*/ 591624 h 732882"/>
                    <a:gd name="connsiteX825" fmla="*/ 524438 w 1184275"/>
                    <a:gd name="connsiteY825" fmla="*/ 586852 h 732882"/>
                    <a:gd name="connsiteX826" fmla="*/ 523484 w 1184275"/>
                    <a:gd name="connsiteY826" fmla="*/ 571580 h 732882"/>
                    <a:gd name="connsiteX827" fmla="*/ 512042 w 1184275"/>
                    <a:gd name="connsiteY827" fmla="*/ 583988 h 732882"/>
                    <a:gd name="connsiteX828" fmla="*/ 64839 w 1184275"/>
                    <a:gd name="connsiteY828" fmla="*/ 582079 h 732882"/>
                    <a:gd name="connsiteX829" fmla="*/ 66746 w 1184275"/>
                    <a:gd name="connsiteY829" fmla="*/ 577307 h 732882"/>
                    <a:gd name="connsiteX830" fmla="*/ 78189 w 1184275"/>
                    <a:gd name="connsiteY830" fmla="*/ 569672 h 732882"/>
                    <a:gd name="connsiteX831" fmla="*/ 70560 w 1184275"/>
                    <a:gd name="connsiteY831" fmla="*/ 572535 h 732882"/>
                    <a:gd name="connsiteX832" fmla="*/ 63886 w 1184275"/>
                    <a:gd name="connsiteY832" fmla="*/ 572535 h 732882"/>
                    <a:gd name="connsiteX833" fmla="*/ 68653 w 1184275"/>
                    <a:gd name="connsiteY833" fmla="*/ 561082 h 732882"/>
                    <a:gd name="connsiteX834" fmla="*/ 63886 w 1184275"/>
                    <a:gd name="connsiteY834" fmla="*/ 566808 h 732882"/>
                    <a:gd name="connsiteX835" fmla="*/ 55304 w 1184275"/>
                    <a:gd name="connsiteY835" fmla="*/ 575398 h 732882"/>
                    <a:gd name="connsiteX836" fmla="*/ 56258 w 1184275"/>
                    <a:gd name="connsiteY836" fmla="*/ 565854 h 732882"/>
                    <a:gd name="connsiteX837" fmla="*/ 62932 w 1184275"/>
                    <a:gd name="connsiteY837" fmla="*/ 558218 h 732882"/>
                    <a:gd name="connsiteX838" fmla="*/ 61025 w 1184275"/>
                    <a:gd name="connsiteY838" fmla="*/ 553446 h 732882"/>
                    <a:gd name="connsiteX839" fmla="*/ 56258 w 1184275"/>
                    <a:gd name="connsiteY839" fmla="*/ 559173 h 732882"/>
                    <a:gd name="connsiteX840" fmla="*/ 50536 w 1184275"/>
                    <a:gd name="connsiteY840" fmla="*/ 560127 h 732882"/>
                    <a:gd name="connsiteX841" fmla="*/ 51490 w 1184275"/>
                    <a:gd name="connsiteY841" fmla="*/ 552491 h 732882"/>
                    <a:gd name="connsiteX842" fmla="*/ 52443 w 1184275"/>
                    <a:gd name="connsiteY842" fmla="*/ 545810 h 732882"/>
                    <a:gd name="connsiteX843" fmla="*/ 45769 w 1184275"/>
                    <a:gd name="connsiteY843" fmla="*/ 553446 h 732882"/>
                    <a:gd name="connsiteX844" fmla="*/ 44815 w 1184275"/>
                    <a:gd name="connsiteY844" fmla="*/ 550583 h 732882"/>
                    <a:gd name="connsiteX845" fmla="*/ 45769 w 1184275"/>
                    <a:gd name="connsiteY845" fmla="*/ 541038 h 732882"/>
                    <a:gd name="connsiteX846" fmla="*/ 39094 w 1184275"/>
                    <a:gd name="connsiteY846" fmla="*/ 547719 h 732882"/>
                    <a:gd name="connsiteX847" fmla="*/ 27652 w 1184275"/>
                    <a:gd name="connsiteY847" fmla="*/ 547719 h 732882"/>
                    <a:gd name="connsiteX848" fmla="*/ 26698 w 1184275"/>
                    <a:gd name="connsiteY848" fmla="*/ 545810 h 732882"/>
                    <a:gd name="connsiteX849" fmla="*/ 27652 w 1184275"/>
                    <a:gd name="connsiteY849" fmla="*/ 540084 h 732882"/>
                    <a:gd name="connsiteX850" fmla="*/ 29559 w 1184275"/>
                    <a:gd name="connsiteY850" fmla="*/ 537220 h 732882"/>
                    <a:gd name="connsiteX851" fmla="*/ 30512 w 1184275"/>
                    <a:gd name="connsiteY851" fmla="*/ 531494 h 732882"/>
                    <a:gd name="connsiteX852" fmla="*/ 37187 w 1184275"/>
                    <a:gd name="connsiteY852" fmla="*/ 524813 h 732882"/>
                    <a:gd name="connsiteX853" fmla="*/ 43862 w 1184275"/>
                    <a:gd name="connsiteY853" fmla="*/ 515268 h 732882"/>
                    <a:gd name="connsiteX854" fmla="*/ 42908 w 1184275"/>
                    <a:gd name="connsiteY854" fmla="*/ 506678 h 732882"/>
                    <a:gd name="connsiteX855" fmla="*/ 31466 w 1184275"/>
                    <a:gd name="connsiteY855" fmla="*/ 520040 h 732882"/>
                    <a:gd name="connsiteX856" fmla="*/ 27652 w 1184275"/>
                    <a:gd name="connsiteY856" fmla="*/ 510496 h 732882"/>
                    <a:gd name="connsiteX857" fmla="*/ 33373 w 1184275"/>
                    <a:gd name="connsiteY857" fmla="*/ 502860 h 732882"/>
                    <a:gd name="connsiteX858" fmla="*/ 23838 w 1184275"/>
                    <a:gd name="connsiteY858" fmla="*/ 500951 h 732882"/>
                    <a:gd name="connsiteX859" fmla="*/ 22884 w 1184275"/>
                    <a:gd name="connsiteY859" fmla="*/ 492361 h 732882"/>
                    <a:gd name="connsiteX860" fmla="*/ 23838 w 1184275"/>
                    <a:gd name="connsiteY860" fmla="*/ 486635 h 732882"/>
                    <a:gd name="connsiteX861" fmla="*/ 26698 w 1184275"/>
                    <a:gd name="connsiteY861" fmla="*/ 479953 h 732882"/>
                    <a:gd name="connsiteX862" fmla="*/ 32420 w 1184275"/>
                    <a:gd name="connsiteY862" fmla="*/ 482817 h 732882"/>
                    <a:gd name="connsiteX863" fmla="*/ 32420 w 1184275"/>
                    <a:gd name="connsiteY863" fmla="*/ 487589 h 732882"/>
                    <a:gd name="connsiteX864" fmla="*/ 37187 w 1184275"/>
                    <a:gd name="connsiteY864" fmla="*/ 482817 h 732882"/>
                    <a:gd name="connsiteX865" fmla="*/ 37187 w 1184275"/>
                    <a:gd name="connsiteY865" fmla="*/ 476136 h 732882"/>
                    <a:gd name="connsiteX866" fmla="*/ 41955 w 1184275"/>
                    <a:gd name="connsiteY866" fmla="*/ 470409 h 732882"/>
                    <a:gd name="connsiteX867" fmla="*/ 41001 w 1184275"/>
                    <a:gd name="connsiteY867" fmla="*/ 470409 h 732882"/>
                    <a:gd name="connsiteX868" fmla="*/ 62932 w 1184275"/>
                    <a:gd name="connsiteY868" fmla="*/ 458956 h 732882"/>
                    <a:gd name="connsiteX869" fmla="*/ 74375 w 1184275"/>
                    <a:gd name="connsiteY869" fmla="*/ 445593 h 732882"/>
                    <a:gd name="connsiteX870" fmla="*/ 76282 w 1184275"/>
                    <a:gd name="connsiteY870" fmla="*/ 444639 h 732882"/>
                    <a:gd name="connsiteX871" fmla="*/ 59118 w 1184275"/>
                    <a:gd name="connsiteY871" fmla="*/ 432231 h 732882"/>
                    <a:gd name="connsiteX872" fmla="*/ 65793 w 1184275"/>
                    <a:gd name="connsiteY872" fmla="*/ 409324 h 732882"/>
                    <a:gd name="connsiteX873" fmla="*/ 70560 w 1184275"/>
                    <a:gd name="connsiteY873" fmla="*/ 394053 h 732882"/>
                    <a:gd name="connsiteX874" fmla="*/ 65793 w 1184275"/>
                    <a:gd name="connsiteY874" fmla="*/ 389281 h 732882"/>
                    <a:gd name="connsiteX875" fmla="*/ 67700 w 1184275"/>
                    <a:gd name="connsiteY875" fmla="*/ 388326 h 732882"/>
                    <a:gd name="connsiteX876" fmla="*/ 69607 w 1184275"/>
                    <a:gd name="connsiteY876" fmla="*/ 387372 h 732882"/>
                    <a:gd name="connsiteX877" fmla="*/ 64839 w 1184275"/>
                    <a:gd name="connsiteY877" fmla="*/ 380691 h 732882"/>
                    <a:gd name="connsiteX878" fmla="*/ 64839 w 1184275"/>
                    <a:gd name="connsiteY878" fmla="*/ 368283 h 732882"/>
                    <a:gd name="connsiteX879" fmla="*/ 45769 w 1184275"/>
                    <a:gd name="connsiteY879" fmla="*/ 375919 h 732882"/>
                    <a:gd name="connsiteX880" fmla="*/ 29559 w 1184275"/>
                    <a:gd name="connsiteY880" fmla="*/ 380691 h 732882"/>
                    <a:gd name="connsiteX881" fmla="*/ 20024 w 1184275"/>
                    <a:gd name="connsiteY881" fmla="*/ 383554 h 732882"/>
                    <a:gd name="connsiteX882" fmla="*/ 20024 w 1184275"/>
                    <a:gd name="connsiteY882" fmla="*/ 374010 h 732882"/>
                    <a:gd name="connsiteX883" fmla="*/ 16210 w 1184275"/>
                    <a:gd name="connsiteY883" fmla="*/ 365420 h 732882"/>
                    <a:gd name="connsiteX884" fmla="*/ 29559 w 1184275"/>
                    <a:gd name="connsiteY884" fmla="*/ 360647 h 732882"/>
                    <a:gd name="connsiteX885" fmla="*/ 23838 w 1184275"/>
                    <a:gd name="connsiteY885" fmla="*/ 359693 h 732882"/>
                    <a:gd name="connsiteX886" fmla="*/ 18117 w 1184275"/>
                    <a:gd name="connsiteY886" fmla="*/ 358739 h 732882"/>
                    <a:gd name="connsiteX887" fmla="*/ 14303 w 1184275"/>
                    <a:gd name="connsiteY887" fmla="*/ 359693 h 732882"/>
                    <a:gd name="connsiteX888" fmla="*/ 10488 w 1184275"/>
                    <a:gd name="connsiteY888" fmla="*/ 359693 h 732882"/>
                    <a:gd name="connsiteX889" fmla="*/ 1907 w 1184275"/>
                    <a:gd name="connsiteY889" fmla="*/ 359693 h 732882"/>
                    <a:gd name="connsiteX890" fmla="*/ 0 w 1184275"/>
                    <a:gd name="connsiteY890" fmla="*/ 359693 h 732882"/>
                    <a:gd name="connsiteX891" fmla="*/ 203100 w 1184275"/>
                    <a:gd name="connsiteY891" fmla="*/ 187892 h 732882"/>
                    <a:gd name="connsiteX892" fmla="*/ 214542 w 1184275"/>
                    <a:gd name="connsiteY892" fmla="*/ 188847 h 732882"/>
                    <a:gd name="connsiteX893" fmla="*/ 221217 w 1184275"/>
                    <a:gd name="connsiteY893" fmla="*/ 189801 h 732882"/>
                    <a:gd name="connsiteX894" fmla="*/ 226938 w 1184275"/>
                    <a:gd name="connsiteY894" fmla="*/ 186938 h 732882"/>
                    <a:gd name="connsiteX895" fmla="*/ 225031 w 1184275"/>
                    <a:gd name="connsiteY895" fmla="*/ 194574 h 732882"/>
                    <a:gd name="connsiteX896" fmla="*/ 236473 w 1184275"/>
                    <a:gd name="connsiteY896" fmla="*/ 201255 h 732882"/>
                    <a:gd name="connsiteX897" fmla="*/ 249823 w 1184275"/>
                    <a:gd name="connsiteY897" fmla="*/ 200300 h 732882"/>
                    <a:gd name="connsiteX898" fmla="*/ 257451 w 1184275"/>
                    <a:gd name="connsiteY898" fmla="*/ 199346 h 732882"/>
                    <a:gd name="connsiteX899" fmla="*/ 263172 w 1184275"/>
                    <a:gd name="connsiteY899" fmla="*/ 195528 h 732882"/>
                    <a:gd name="connsiteX900" fmla="*/ 269847 w 1184275"/>
                    <a:gd name="connsiteY900" fmla="*/ 193619 h 732882"/>
                    <a:gd name="connsiteX901" fmla="*/ 275568 w 1184275"/>
                    <a:gd name="connsiteY901" fmla="*/ 186938 h 732882"/>
                    <a:gd name="connsiteX902" fmla="*/ 277475 w 1184275"/>
                    <a:gd name="connsiteY902" fmla="*/ 191710 h 732882"/>
                    <a:gd name="connsiteX903" fmla="*/ 287964 w 1184275"/>
                    <a:gd name="connsiteY903" fmla="*/ 187892 h 732882"/>
                    <a:gd name="connsiteX904" fmla="*/ 291778 w 1184275"/>
                    <a:gd name="connsiteY904" fmla="*/ 191710 h 732882"/>
                    <a:gd name="connsiteX905" fmla="*/ 282242 w 1184275"/>
                    <a:gd name="connsiteY905" fmla="*/ 195528 h 732882"/>
                    <a:gd name="connsiteX906" fmla="*/ 269847 w 1184275"/>
                    <a:gd name="connsiteY906" fmla="*/ 200300 h 732882"/>
                    <a:gd name="connsiteX907" fmla="*/ 272707 w 1184275"/>
                    <a:gd name="connsiteY907" fmla="*/ 204118 h 732882"/>
                    <a:gd name="connsiteX908" fmla="*/ 287010 w 1184275"/>
                    <a:gd name="connsiteY908" fmla="*/ 195528 h 732882"/>
                    <a:gd name="connsiteX909" fmla="*/ 296545 w 1184275"/>
                    <a:gd name="connsiteY909" fmla="*/ 191710 h 732882"/>
                    <a:gd name="connsiteX910" fmla="*/ 302266 w 1184275"/>
                    <a:gd name="connsiteY910" fmla="*/ 190756 h 732882"/>
                    <a:gd name="connsiteX911" fmla="*/ 309895 w 1184275"/>
                    <a:gd name="connsiteY911" fmla="*/ 188847 h 732882"/>
                    <a:gd name="connsiteX912" fmla="*/ 316569 w 1184275"/>
                    <a:gd name="connsiteY912" fmla="*/ 188847 h 732882"/>
                    <a:gd name="connsiteX913" fmla="*/ 320383 w 1184275"/>
                    <a:gd name="connsiteY913" fmla="*/ 191710 h 732882"/>
                    <a:gd name="connsiteX914" fmla="*/ 324197 w 1184275"/>
                    <a:gd name="connsiteY914" fmla="*/ 192665 h 732882"/>
                    <a:gd name="connsiteX915" fmla="*/ 329919 w 1184275"/>
                    <a:gd name="connsiteY915" fmla="*/ 194574 h 732882"/>
                    <a:gd name="connsiteX916" fmla="*/ 331826 w 1184275"/>
                    <a:gd name="connsiteY916" fmla="*/ 189801 h 732882"/>
                    <a:gd name="connsiteX917" fmla="*/ 326104 w 1184275"/>
                    <a:gd name="connsiteY917" fmla="*/ 189801 h 732882"/>
                    <a:gd name="connsiteX918" fmla="*/ 320383 w 1184275"/>
                    <a:gd name="connsiteY918" fmla="*/ 186938 h 732882"/>
                    <a:gd name="connsiteX919" fmla="*/ 330872 w 1184275"/>
                    <a:gd name="connsiteY919" fmla="*/ 184075 h 732882"/>
                    <a:gd name="connsiteX920" fmla="*/ 339454 w 1184275"/>
                    <a:gd name="connsiteY920" fmla="*/ 183120 h 732882"/>
                    <a:gd name="connsiteX921" fmla="*/ 347082 w 1184275"/>
                    <a:gd name="connsiteY921" fmla="*/ 179302 h 732882"/>
                    <a:gd name="connsiteX922" fmla="*/ 358524 w 1184275"/>
                    <a:gd name="connsiteY922" fmla="*/ 178348 h 732882"/>
                    <a:gd name="connsiteX923" fmla="*/ 367106 w 1184275"/>
                    <a:gd name="connsiteY923" fmla="*/ 177393 h 732882"/>
                    <a:gd name="connsiteX924" fmla="*/ 360431 w 1184275"/>
                    <a:gd name="connsiteY924" fmla="*/ 181211 h 732882"/>
                    <a:gd name="connsiteX925" fmla="*/ 362338 w 1184275"/>
                    <a:gd name="connsiteY925" fmla="*/ 185984 h 732882"/>
                    <a:gd name="connsiteX926" fmla="*/ 368059 w 1184275"/>
                    <a:gd name="connsiteY926" fmla="*/ 185984 h 732882"/>
                    <a:gd name="connsiteX927" fmla="*/ 374734 w 1184275"/>
                    <a:gd name="connsiteY927" fmla="*/ 182166 h 732882"/>
                    <a:gd name="connsiteX928" fmla="*/ 387130 w 1184275"/>
                    <a:gd name="connsiteY928" fmla="*/ 179302 h 732882"/>
                    <a:gd name="connsiteX929" fmla="*/ 391898 w 1184275"/>
                    <a:gd name="connsiteY929" fmla="*/ 170712 h 732882"/>
                    <a:gd name="connsiteX930" fmla="*/ 399526 w 1184275"/>
                    <a:gd name="connsiteY930" fmla="*/ 180257 h 732882"/>
                    <a:gd name="connsiteX931" fmla="*/ 397619 w 1184275"/>
                    <a:gd name="connsiteY931" fmla="*/ 192665 h 732882"/>
                    <a:gd name="connsiteX932" fmla="*/ 408107 w 1184275"/>
                    <a:gd name="connsiteY932" fmla="*/ 189801 h 732882"/>
                    <a:gd name="connsiteX933" fmla="*/ 416689 w 1184275"/>
                    <a:gd name="connsiteY933" fmla="*/ 185984 h 732882"/>
                    <a:gd name="connsiteX934" fmla="*/ 423364 w 1184275"/>
                    <a:gd name="connsiteY934" fmla="*/ 179302 h 732882"/>
                    <a:gd name="connsiteX935" fmla="*/ 431945 w 1184275"/>
                    <a:gd name="connsiteY935" fmla="*/ 177393 h 732882"/>
                    <a:gd name="connsiteX936" fmla="*/ 428131 w 1184275"/>
                    <a:gd name="connsiteY936" fmla="*/ 184075 h 732882"/>
                    <a:gd name="connsiteX937" fmla="*/ 426224 w 1184275"/>
                    <a:gd name="connsiteY937" fmla="*/ 188847 h 732882"/>
                    <a:gd name="connsiteX938" fmla="*/ 416689 w 1184275"/>
                    <a:gd name="connsiteY938" fmla="*/ 193619 h 732882"/>
                    <a:gd name="connsiteX939" fmla="*/ 428131 w 1184275"/>
                    <a:gd name="connsiteY939" fmla="*/ 193619 h 732882"/>
                    <a:gd name="connsiteX940" fmla="*/ 439574 w 1184275"/>
                    <a:gd name="connsiteY940" fmla="*/ 188847 h 732882"/>
                    <a:gd name="connsiteX941" fmla="*/ 452923 w 1184275"/>
                    <a:gd name="connsiteY941" fmla="*/ 185029 h 732882"/>
                    <a:gd name="connsiteX942" fmla="*/ 467226 w 1184275"/>
                    <a:gd name="connsiteY942" fmla="*/ 186938 h 732882"/>
                    <a:gd name="connsiteX943" fmla="*/ 473901 w 1184275"/>
                    <a:gd name="connsiteY943" fmla="*/ 193619 h 732882"/>
                    <a:gd name="connsiteX944" fmla="*/ 497739 w 1184275"/>
                    <a:gd name="connsiteY944" fmla="*/ 199346 h 732882"/>
                    <a:gd name="connsiteX945" fmla="*/ 497739 w 1184275"/>
                    <a:gd name="connsiteY945" fmla="*/ 200300 h 732882"/>
                    <a:gd name="connsiteX946" fmla="*/ 499646 w 1184275"/>
                    <a:gd name="connsiteY946" fmla="*/ 200300 h 732882"/>
                    <a:gd name="connsiteX947" fmla="*/ 511088 w 1184275"/>
                    <a:gd name="connsiteY947" fmla="*/ 202209 h 732882"/>
                    <a:gd name="connsiteX948" fmla="*/ 521577 w 1184275"/>
                    <a:gd name="connsiteY948" fmla="*/ 200300 h 732882"/>
                    <a:gd name="connsiteX949" fmla="*/ 532066 w 1184275"/>
                    <a:gd name="connsiteY949" fmla="*/ 203164 h 732882"/>
                    <a:gd name="connsiteX950" fmla="*/ 536833 w 1184275"/>
                    <a:gd name="connsiteY950" fmla="*/ 211754 h 732882"/>
                    <a:gd name="connsiteX951" fmla="*/ 522531 w 1184275"/>
                    <a:gd name="connsiteY951" fmla="*/ 214617 h 732882"/>
                    <a:gd name="connsiteX952" fmla="*/ 507274 w 1184275"/>
                    <a:gd name="connsiteY952" fmla="*/ 216526 h 732882"/>
                    <a:gd name="connsiteX953" fmla="*/ 516809 w 1184275"/>
                    <a:gd name="connsiteY953" fmla="*/ 221298 h 732882"/>
                    <a:gd name="connsiteX954" fmla="*/ 533019 w 1184275"/>
                    <a:gd name="connsiteY954" fmla="*/ 223207 h 732882"/>
                    <a:gd name="connsiteX955" fmla="*/ 551136 w 1184275"/>
                    <a:gd name="connsiteY955" fmla="*/ 222253 h 732882"/>
                    <a:gd name="connsiteX956" fmla="*/ 574974 w 1184275"/>
                    <a:gd name="connsiteY956" fmla="*/ 218435 h 732882"/>
                    <a:gd name="connsiteX957" fmla="*/ 591184 w 1184275"/>
                    <a:gd name="connsiteY957" fmla="*/ 211754 h 732882"/>
                    <a:gd name="connsiteX958" fmla="*/ 593091 w 1184275"/>
                    <a:gd name="connsiteY958" fmla="*/ 212708 h 732882"/>
                    <a:gd name="connsiteX959" fmla="*/ 583556 w 1184275"/>
                    <a:gd name="connsiteY959" fmla="*/ 220344 h 732882"/>
                    <a:gd name="connsiteX960" fmla="*/ 592138 w 1184275"/>
                    <a:gd name="connsiteY960" fmla="*/ 221298 h 732882"/>
                    <a:gd name="connsiteX961" fmla="*/ 589277 w 1184275"/>
                    <a:gd name="connsiteY961" fmla="*/ 224161 h 732882"/>
                    <a:gd name="connsiteX962" fmla="*/ 594045 w 1184275"/>
                    <a:gd name="connsiteY962" fmla="*/ 225116 h 732882"/>
                    <a:gd name="connsiteX963" fmla="*/ 597859 w 1184275"/>
                    <a:gd name="connsiteY963" fmla="*/ 230843 h 732882"/>
                    <a:gd name="connsiteX964" fmla="*/ 591184 w 1184275"/>
                    <a:gd name="connsiteY964" fmla="*/ 234660 h 732882"/>
                    <a:gd name="connsiteX965" fmla="*/ 584510 w 1184275"/>
                    <a:gd name="connsiteY965" fmla="*/ 235615 h 732882"/>
                    <a:gd name="connsiteX966" fmla="*/ 587370 w 1184275"/>
                    <a:gd name="connsiteY966" fmla="*/ 241341 h 732882"/>
                    <a:gd name="connsiteX967" fmla="*/ 587558 w 1184275"/>
                    <a:gd name="connsiteY967" fmla="*/ 241843 h 732882"/>
                    <a:gd name="connsiteX968" fmla="*/ 589226 w 1184275"/>
                    <a:gd name="connsiteY968" fmla="*/ 237294 h 732882"/>
                    <a:gd name="connsiteX969" fmla="*/ 591078 w 1184275"/>
                    <a:gd name="connsiteY969" fmla="*/ 235273 h 732882"/>
                    <a:gd name="connsiteX970" fmla="*/ 593856 w 1184275"/>
                    <a:gd name="connsiteY970" fmla="*/ 234263 h 732882"/>
                    <a:gd name="connsiteX971" fmla="*/ 596635 w 1184275"/>
                    <a:gd name="connsiteY971" fmla="*/ 233253 h 732882"/>
                    <a:gd name="connsiteX972" fmla="*/ 597561 w 1184275"/>
                    <a:gd name="connsiteY972" fmla="*/ 231232 h 732882"/>
                    <a:gd name="connsiteX973" fmla="*/ 598487 w 1184275"/>
                    <a:gd name="connsiteY973" fmla="*/ 236283 h 732882"/>
                    <a:gd name="connsiteX974" fmla="*/ 596985 w 1184275"/>
                    <a:gd name="connsiteY974" fmla="*/ 237376 h 732882"/>
                    <a:gd name="connsiteX975" fmla="*/ 602626 w 1184275"/>
                    <a:gd name="connsiteY975" fmla="*/ 236569 h 732882"/>
                    <a:gd name="connsiteX976" fmla="*/ 603580 w 1184275"/>
                    <a:gd name="connsiteY976" fmla="*/ 231797 h 732882"/>
                    <a:gd name="connsiteX977" fmla="*/ 606441 w 1184275"/>
                    <a:gd name="connsiteY977" fmla="*/ 225116 h 732882"/>
                    <a:gd name="connsiteX978" fmla="*/ 600719 w 1184275"/>
                    <a:gd name="connsiteY978" fmla="*/ 226070 h 732882"/>
                    <a:gd name="connsiteX979" fmla="*/ 607394 w 1184275"/>
                    <a:gd name="connsiteY979" fmla="*/ 218435 h 732882"/>
                    <a:gd name="connsiteX980" fmla="*/ 612162 w 1184275"/>
                    <a:gd name="connsiteY980" fmla="*/ 221298 h 732882"/>
                    <a:gd name="connsiteX981" fmla="*/ 614069 w 1184275"/>
                    <a:gd name="connsiteY981" fmla="*/ 216526 h 732882"/>
                    <a:gd name="connsiteX982" fmla="*/ 621697 w 1184275"/>
                    <a:gd name="connsiteY982" fmla="*/ 216526 h 732882"/>
                    <a:gd name="connsiteX983" fmla="*/ 629325 w 1184275"/>
                    <a:gd name="connsiteY983" fmla="*/ 214617 h 732882"/>
                    <a:gd name="connsiteX984" fmla="*/ 635046 w 1184275"/>
                    <a:gd name="connsiteY984" fmla="*/ 211754 h 732882"/>
                    <a:gd name="connsiteX985" fmla="*/ 632186 w 1184275"/>
                    <a:gd name="connsiteY985" fmla="*/ 212708 h 732882"/>
                    <a:gd name="connsiteX986" fmla="*/ 624557 w 1184275"/>
                    <a:gd name="connsiteY986" fmla="*/ 215571 h 732882"/>
                    <a:gd name="connsiteX987" fmla="*/ 624557 w 1184275"/>
                    <a:gd name="connsiteY987" fmla="*/ 212708 h 732882"/>
                    <a:gd name="connsiteX988" fmla="*/ 618836 w 1184275"/>
                    <a:gd name="connsiteY988" fmla="*/ 213662 h 732882"/>
                    <a:gd name="connsiteX989" fmla="*/ 613115 w 1184275"/>
                    <a:gd name="connsiteY989" fmla="*/ 215571 h 732882"/>
                    <a:gd name="connsiteX990" fmla="*/ 605487 w 1184275"/>
                    <a:gd name="connsiteY990" fmla="*/ 215571 h 732882"/>
                    <a:gd name="connsiteX991" fmla="*/ 609301 w 1184275"/>
                    <a:gd name="connsiteY991" fmla="*/ 210799 h 732882"/>
                    <a:gd name="connsiteX992" fmla="*/ 621697 w 1184275"/>
                    <a:gd name="connsiteY992" fmla="*/ 206981 h 732882"/>
                    <a:gd name="connsiteX993" fmla="*/ 633139 w 1184275"/>
                    <a:gd name="connsiteY993" fmla="*/ 205072 h 732882"/>
                    <a:gd name="connsiteX994" fmla="*/ 646489 w 1184275"/>
                    <a:gd name="connsiteY994" fmla="*/ 201255 h 732882"/>
                    <a:gd name="connsiteX995" fmla="*/ 655070 w 1184275"/>
                    <a:gd name="connsiteY995" fmla="*/ 202209 h 732882"/>
                    <a:gd name="connsiteX996" fmla="*/ 657931 w 1184275"/>
                    <a:gd name="connsiteY996" fmla="*/ 205072 h 732882"/>
                    <a:gd name="connsiteX997" fmla="*/ 655070 w 1184275"/>
                    <a:gd name="connsiteY997" fmla="*/ 209845 h 732882"/>
                    <a:gd name="connsiteX998" fmla="*/ 653163 w 1184275"/>
                    <a:gd name="connsiteY998" fmla="*/ 210799 h 732882"/>
                    <a:gd name="connsiteX999" fmla="*/ 655070 w 1184275"/>
                    <a:gd name="connsiteY999" fmla="*/ 211754 h 732882"/>
                    <a:gd name="connsiteX1000" fmla="*/ 657931 w 1184275"/>
                    <a:gd name="connsiteY1000" fmla="*/ 211754 h 732882"/>
                    <a:gd name="connsiteX1001" fmla="*/ 660791 w 1184275"/>
                    <a:gd name="connsiteY1001" fmla="*/ 214617 h 732882"/>
                    <a:gd name="connsiteX1002" fmla="*/ 669373 w 1184275"/>
                    <a:gd name="connsiteY1002" fmla="*/ 216526 h 732882"/>
                    <a:gd name="connsiteX1003" fmla="*/ 676048 w 1184275"/>
                    <a:gd name="connsiteY1003" fmla="*/ 215571 h 732882"/>
                    <a:gd name="connsiteX1004" fmla="*/ 680815 w 1184275"/>
                    <a:gd name="connsiteY1004" fmla="*/ 222253 h 732882"/>
                    <a:gd name="connsiteX1005" fmla="*/ 695118 w 1184275"/>
                    <a:gd name="connsiteY1005" fmla="*/ 222253 h 732882"/>
                    <a:gd name="connsiteX1006" fmla="*/ 709421 w 1184275"/>
                    <a:gd name="connsiteY1006" fmla="*/ 220344 h 732882"/>
                    <a:gd name="connsiteX1007" fmla="*/ 724677 w 1184275"/>
                    <a:gd name="connsiteY1007" fmla="*/ 222253 h 732882"/>
                    <a:gd name="connsiteX1008" fmla="*/ 736120 w 1184275"/>
                    <a:gd name="connsiteY1008" fmla="*/ 221298 h 732882"/>
                    <a:gd name="connsiteX1009" fmla="*/ 743748 w 1184275"/>
                    <a:gd name="connsiteY1009" fmla="*/ 222253 h 732882"/>
                    <a:gd name="connsiteX1010" fmla="*/ 747562 w 1184275"/>
                    <a:gd name="connsiteY1010" fmla="*/ 225116 h 732882"/>
                    <a:gd name="connsiteX1011" fmla="*/ 752330 w 1184275"/>
                    <a:gd name="connsiteY1011" fmla="*/ 221298 h 732882"/>
                    <a:gd name="connsiteX1012" fmla="*/ 749469 w 1184275"/>
                    <a:gd name="connsiteY1012" fmla="*/ 218435 h 732882"/>
                    <a:gd name="connsiteX1013" fmla="*/ 743748 w 1184275"/>
                    <a:gd name="connsiteY1013" fmla="*/ 219389 h 732882"/>
                    <a:gd name="connsiteX1014" fmla="*/ 739934 w 1184275"/>
                    <a:gd name="connsiteY1014" fmla="*/ 217480 h 732882"/>
                    <a:gd name="connsiteX1015" fmla="*/ 743748 w 1184275"/>
                    <a:gd name="connsiteY1015" fmla="*/ 212708 h 732882"/>
                    <a:gd name="connsiteX1016" fmla="*/ 746608 w 1184275"/>
                    <a:gd name="connsiteY1016" fmla="*/ 211754 h 732882"/>
                    <a:gd name="connsiteX1017" fmla="*/ 752330 w 1184275"/>
                    <a:gd name="connsiteY1017" fmla="*/ 211754 h 732882"/>
                    <a:gd name="connsiteX1018" fmla="*/ 755190 w 1184275"/>
                    <a:gd name="connsiteY1018" fmla="*/ 206027 h 732882"/>
                    <a:gd name="connsiteX1019" fmla="*/ 750422 w 1184275"/>
                    <a:gd name="connsiteY1019" fmla="*/ 203164 h 732882"/>
                    <a:gd name="connsiteX1020" fmla="*/ 748515 w 1184275"/>
                    <a:gd name="connsiteY1020" fmla="*/ 200300 h 732882"/>
                    <a:gd name="connsiteX1021" fmla="*/ 742794 w 1184275"/>
                    <a:gd name="connsiteY1021" fmla="*/ 203164 h 732882"/>
                    <a:gd name="connsiteX1022" fmla="*/ 749469 w 1184275"/>
                    <a:gd name="connsiteY1022" fmla="*/ 197437 h 732882"/>
                    <a:gd name="connsiteX1023" fmla="*/ 757097 w 1184275"/>
                    <a:gd name="connsiteY1023" fmla="*/ 196482 h 732882"/>
                    <a:gd name="connsiteX1024" fmla="*/ 761865 w 1184275"/>
                    <a:gd name="connsiteY1024" fmla="*/ 193619 h 732882"/>
                    <a:gd name="connsiteX1025" fmla="*/ 763772 w 1184275"/>
                    <a:gd name="connsiteY1025" fmla="*/ 189801 h 732882"/>
                    <a:gd name="connsiteX1026" fmla="*/ 768539 w 1184275"/>
                    <a:gd name="connsiteY1026" fmla="*/ 187892 h 732882"/>
                    <a:gd name="connsiteX1027" fmla="*/ 775214 w 1184275"/>
                    <a:gd name="connsiteY1027" fmla="*/ 184075 h 732882"/>
                    <a:gd name="connsiteX1028" fmla="*/ 782842 w 1184275"/>
                    <a:gd name="connsiteY1028" fmla="*/ 185984 h 732882"/>
                    <a:gd name="connsiteX1029" fmla="*/ 789517 w 1184275"/>
                    <a:gd name="connsiteY1029" fmla="*/ 191710 h 732882"/>
                    <a:gd name="connsiteX1030" fmla="*/ 792377 w 1184275"/>
                    <a:gd name="connsiteY1030" fmla="*/ 188847 h 732882"/>
                    <a:gd name="connsiteX1031" fmla="*/ 794284 w 1184275"/>
                    <a:gd name="connsiteY1031" fmla="*/ 188847 h 732882"/>
                    <a:gd name="connsiteX1032" fmla="*/ 801913 w 1184275"/>
                    <a:gd name="connsiteY1032" fmla="*/ 188847 h 732882"/>
                    <a:gd name="connsiteX1033" fmla="*/ 806680 w 1184275"/>
                    <a:gd name="connsiteY1033" fmla="*/ 189801 h 732882"/>
                    <a:gd name="connsiteX1034" fmla="*/ 801913 w 1184275"/>
                    <a:gd name="connsiteY1034" fmla="*/ 194574 h 732882"/>
                    <a:gd name="connsiteX1035" fmla="*/ 795238 w 1184275"/>
                    <a:gd name="connsiteY1035" fmla="*/ 193619 h 732882"/>
                    <a:gd name="connsiteX1036" fmla="*/ 792377 w 1184275"/>
                    <a:gd name="connsiteY1036" fmla="*/ 198391 h 732882"/>
                    <a:gd name="connsiteX1037" fmla="*/ 796192 w 1184275"/>
                    <a:gd name="connsiteY1037" fmla="*/ 203164 h 732882"/>
                    <a:gd name="connsiteX1038" fmla="*/ 784749 w 1184275"/>
                    <a:gd name="connsiteY1038" fmla="*/ 207936 h 732882"/>
                    <a:gd name="connsiteX1039" fmla="*/ 772353 w 1184275"/>
                    <a:gd name="connsiteY1039" fmla="*/ 208890 h 732882"/>
                    <a:gd name="connsiteX1040" fmla="*/ 764725 w 1184275"/>
                    <a:gd name="connsiteY1040" fmla="*/ 208890 h 732882"/>
                    <a:gd name="connsiteX1041" fmla="*/ 770446 w 1184275"/>
                    <a:gd name="connsiteY1041" fmla="*/ 212708 h 732882"/>
                    <a:gd name="connsiteX1042" fmla="*/ 777121 w 1184275"/>
                    <a:gd name="connsiteY1042" fmla="*/ 213662 h 732882"/>
                    <a:gd name="connsiteX1043" fmla="*/ 766632 w 1184275"/>
                    <a:gd name="connsiteY1043" fmla="*/ 221298 h 732882"/>
                    <a:gd name="connsiteX1044" fmla="*/ 761865 w 1184275"/>
                    <a:gd name="connsiteY1044" fmla="*/ 228934 h 732882"/>
                    <a:gd name="connsiteX1045" fmla="*/ 764725 w 1184275"/>
                    <a:gd name="connsiteY1045" fmla="*/ 233706 h 732882"/>
                    <a:gd name="connsiteX1046" fmla="*/ 758051 w 1184275"/>
                    <a:gd name="connsiteY1046" fmla="*/ 235615 h 732882"/>
                    <a:gd name="connsiteX1047" fmla="*/ 762818 w 1184275"/>
                    <a:gd name="connsiteY1047" fmla="*/ 237524 h 732882"/>
                    <a:gd name="connsiteX1048" fmla="*/ 770446 w 1184275"/>
                    <a:gd name="connsiteY1048" fmla="*/ 233706 h 732882"/>
                    <a:gd name="connsiteX1049" fmla="*/ 775214 w 1184275"/>
                    <a:gd name="connsiteY1049" fmla="*/ 224161 h 732882"/>
                    <a:gd name="connsiteX1050" fmla="*/ 780935 w 1184275"/>
                    <a:gd name="connsiteY1050" fmla="*/ 217480 h 732882"/>
                    <a:gd name="connsiteX1051" fmla="*/ 796192 w 1184275"/>
                    <a:gd name="connsiteY1051" fmla="*/ 214617 h 732882"/>
                    <a:gd name="connsiteX1052" fmla="*/ 819076 w 1184275"/>
                    <a:gd name="connsiteY1052" fmla="*/ 207936 h 732882"/>
                    <a:gd name="connsiteX1053" fmla="*/ 817169 w 1184275"/>
                    <a:gd name="connsiteY1053" fmla="*/ 198391 h 732882"/>
                    <a:gd name="connsiteX1054" fmla="*/ 821937 w 1184275"/>
                    <a:gd name="connsiteY1054" fmla="*/ 193619 h 732882"/>
                    <a:gd name="connsiteX1055" fmla="*/ 828611 w 1184275"/>
                    <a:gd name="connsiteY1055" fmla="*/ 194574 h 732882"/>
                    <a:gd name="connsiteX1056" fmla="*/ 828611 w 1184275"/>
                    <a:gd name="connsiteY1056" fmla="*/ 191710 h 732882"/>
                    <a:gd name="connsiteX1057" fmla="*/ 820983 w 1184275"/>
                    <a:gd name="connsiteY1057" fmla="*/ 192665 h 732882"/>
                    <a:gd name="connsiteX1058" fmla="*/ 816216 w 1184275"/>
                    <a:gd name="connsiteY1058" fmla="*/ 188847 h 732882"/>
                    <a:gd name="connsiteX1059" fmla="*/ 808587 w 1184275"/>
                    <a:gd name="connsiteY1059" fmla="*/ 188847 h 732882"/>
                    <a:gd name="connsiteX1060" fmla="*/ 801913 w 1184275"/>
                    <a:gd name="connsiteY1060" fmla="*/ 185984 h 732882"/>
                    <a:gd name="connsiteX1061" fmla="*/ 803820 w 1184275"/>
                    <a:gd name="connsiteY1061" fmla="*/ 177393 h 732882"/>
                    <a:gd name="connsiteX1062" fmla="*/ 814308 w 1184275"/>
                    <a:gd name="connsiteY1062" fmla="*/ 173576 h 732882"/>
                    <a:gd name="connsiteX1063" fmla="*/ 820030 w 1184275"/>
                    <a:gd name="connsiteY1063" fmla="*/ 171667 h 732882"/>
                    <a:gd name="connsiteX1064" fmla="*/ 818123 w 1184275"/>
                    <a:gd name="connsiteY1064" fmla="*/ 169758 h 732882"/>
                    <a:gd name="connsiteX1065" fmla="*/ 811448 w 1184275"/>
                    <a:gd name="connsiteY1065" fmla="*/ 170712 h 732882"/>
                    <a:gd name="connsiteX1066" fmla="*/ 815262 w 1184275"/>
                    <a:gd name="connsiteY1066" fmla="*/ 164986 h 732882"/>
                    <a:gd name="connsiteX1067" fmla="*/ 828611 w 1184275"/>
                    <a:gd name="connsiteY1067" fmla="*/ 157350 h 732882"/>
                    <a:gd name="connsiteX1068" fmla="*/ 833379 w 1184275"/>
                    <a:gd name="connsiteY1068" fmla="*/ 162122 h 732882"/>
                    <a:gd name="connsiteX1069" fmla="*/ 836239 w 1184275"/>
                    <a:gd name="connsiteY1069" fmla="*/ 156396 h 732882"/>
                    <a:gd name="connsiteX1070" fmla="*/ 833379 w 1184275"/>
                    <a:gd name="connsiteY1070" fmla="*/ 154487 h 732882"/>
                    <a:gd name="connsiteX1071" fmla="*/ 842914 w 1184275"/>
                    <a:gd name="connsiteY1071" fmla="*/ 152578 h 732882"/>
                    <a:gd name="connsiteX1072" fmla="*/ 853403 w 1184275"/>
                    <a:gd name="connsiteY1072" fmla="*/ 147806 h 732882"/>
                    <a:gd name="connsiteX1073" fmla="*/ 859124 w 1184275"/>
                    <a:gd name="connsiteY1073" fmla="*/ 141124 h 732882"/>
                    <a:gd name="connsiteX1074" fmla="*/ 859124 w 1184275"/>
                    <a:gd name="connsiteY1074" fmla="*/ 137307 h 732882"/>
                    <a:gd name="connsiteX1075" fmla="*/ 859124 w 1184275"/>
                    <a:gd name="connsiteY1075" fmla="*/ 136352 h 732882"/>
                    <a:gd name="connsiteX1076" fmla="*/ 860078 w 1184275"/>
                    <a:gd name="connsiteY1076" fmla="*/ 132534 h 732882"/>
                    <a:gd name="connsiteX1077" fmla="*/ 861031 w 1184275"/>
                    <a:gd name="connsiteY1077" fmla="*/ 129671 h 732882"/>
                    <a:gd name="connsiteX1078" fmla="*/ 863892 w 1184275"/>
                    <a:gd name="connsiteY1078" fmla="*/ 128717 h 732882"/>
                    <a:gd name="connsiteX1079" fmla="*/ 868659 w 1184275"/>
                    <a:gd name="connsiteY1079" fmla="*/ 126808 h 732882"/>
                    <a:gd name="connsiteX1080" fmla="*/ 872473 w 1184275"/>
                    <a:gd name="connsiteY1080" fmla="*/ 122990 h 732882"/>
                    <a:gd name="connsiteX1081" fmla="*/ 877241 w 1184275"/>
                    <a:gd name="connsiteY1081" fmla="*/ 117263 h 732882"/>
                    <a:gd name="connsiteX1082" fmla="*/ 883916 w 1184275"/>
                    <a:gd name="connsiteY1082" fmla="*/ 119172 h 732882"/>
                    <a:gd name="connsiteX1083" fmla="*/ 884869 w 1184275"/>
                    <a:gd name="connsiteY1083" fmla="*/ 115354 h 732882"/>
                    <a:gd name="connsiteX1084" fmla="*/ 889637 w 1184275"/>
                    <a:gd name="connsiteY1084" fmla="*/ 113445 h 732882"/>
                    <a:gd name="connsiteX1085" fmla="*/ 890590 w 1184275"/>
                    <a:gd name="connsiteY1085" fmla="*/ 112491 h 732882"/>
                    <a:gd name="connsiteX1086" fmla="*/ 896311 w 1184275"/>
                    <a:gd name="connsiteY1086" fmla="*/ 112491 h 732882"/>
                    <a:gd name="connsiteX1087" fmla="*/ 897265 w 1184275"/>
                    <a:gd name="connsiteY1087" fmla="*/ 112491 h 732882"/>
                    <a:gd name="connsiteX1088" fmla="*/ 903940 w 1184275"/>
                    <a:gd name="connsiteY1088" fmla="*/ 112491 h 732882"/>
                    <a:gd name="connsiteX1089" fmla="*/ 910614 w 1184275"/>
                    <a:gd name="connsiteY1089" fmla="*/ 111537 h 732882"/>
                    <a:gd name="connsiteX1090" fmla="*/ 848518 w 1184275"/>
                    <a:gd name="connsiteY1090" fmla="*/ 107407 h 732882"/>
                    <a:gd name="connsiteX1091" fmla="*/ 850899 w 1184275"/>
                    <a:gd name="connsiteY1091" fmla="*/ 107407 h 732882"/>
                    <a:gd name="connsiteX1092" fmla="*/ 850899 w 1184275"/>
                    <a:gd name="connsiteY1092" fmla="*/ 110582 h 732882"/>
                    <a:gd name="connsiteX1093" fmla="*/ 847724 w 1184275"/>
                    <a:gd name="connsiteY1093" fmla="*/ 110582 h 732882"/>
                    <a:gd name="connsiteX1094" fmla="*/ 529816 w 1184275"/>
                    <a:gd name="connsiteY1094" fmla="*/ 106712 h 732882"/>
                    <a:gd name="connsiteX1095" fmla="*/ 547232 w 1184275"/>
                    <a:gd name="connsiteY1095" fmla="*/ 108387 h 732882"/>
                    <a:gd name="connsiteX1096" fmla="*/ 567272 w 1184275"/>
                    <a:gd name="connsiteY1096" fmla="*/ 107430 h 732882"/>
                    <a:gd name="connsiteX1097" fmla="*/ 578723 w 1184275"/>
                    <a:gd name="connsiteY1097" fmla="*/ 112216 h 732882"/>
                    <a:gd name="connsiteX1098" fmla="*/ 587312 w 1184275"/>
                    <a:gd name="connsiteY1098" fmla="*/ 114130 h 732882"/>
                    <a:gd name="connsiteX1099" fmla="*/ 597809 w 1184275"/>
                    <a:gd name="connsiteY1099" fmla="*/ 111259 h 732882"/>
                    <a:gd name="connsiteX1100" fmla="*/ 610215 w 1184275"/>
                    <a:gd name="connsiteY1100" fmla="*/ 114130 h 732882"/>
                    <a:gd name="connsiteX1101" fmla="*/ 620712 w 1184275"/>
                    <a:gd name="connsiteY1101" fmla="*/ 121787 h 732882"/>
                    <a:gd name="connsiteX1102" fmla="*/ 597809 w 1184275"/>
                    <a:gd name="connsiteY1102" fmla="*/ 129445 h 732882"/>
                    <a:gd name="connsiteX1103" fmla="*/ 563455 w 1184275"/>
                    <a:gd name="connsiteY1103" fmla="*/ 135188 h 732882"/>
                    <a:gd name="connsiteX1104" fmla="*/ 545323 w 1184275"/>
                    <a:gd name="connsiteY1104" fmla="*/ 141888 h 732882"/>
                    <a:gd name="connsiteX1105" fmla="*/ 527192 w 1184275"/>
                    <a:gd name="connsiteY1105" fmla="*/ 146674 h 732882"/>
                    <a:gd name="connsiteX1106" fmla="*/ 510969 w 1184275"/>
                    <a:gd name="connsiteY1106" fmla="*/ 159117 h 732882"/>
                    <a:gd name="connsiteX1107" fmla="*/ 487112 w 1184275"/>
                    <a:gd name="connsiteY1107" fmla="*/ 161989 h 732882"/>
                    <a:gd name="connsiteX1108" fmla="*/ 466117 w 1184275"/>
                    <a:gd name="connsiteY1108" fmla="*/ 165818 h 732882"/>
                    <a:gd name="connsiteX1109" fmla="*/ 468026 w 1184275"/>
                    <a:gd name="connsiteY1109" fmla="*/ 155289 h 732882"/>
                    <a:gd name="connsiteX1110" fmla="*/ 454666 w 1184275"/>
                    <a:gd name="connsiteY1110" fmla="*/ 150503 h 732882"/>
                    <a:gd name="connsiteX1111" fmla="*/ 484249 w 1184275"/>
                    <a:gd name="connsiteY1111" fmla="*/ 137102 h 732882"/>
                    <a:gd name="connsiteX1112" fmla="*/ 498563 w 1184275"/>
                    <a:gd name="connsiteY1112" fmla="*/ 128488 h 732882"/>
                    <a:gd name="connsiteX1113" fmla="*/ 517649 w 1184275"/>
                    <a:gd name="connsiteY1113" fmla="*/ 121787 h 732882"/>
                    <a:gd name="connsiteX1114" fmla="*/ 522420 w 1184275"/>
                    <a:gd name="connsiteY1114" fmla="*/ 109344 h 732882"/>
                    <a:gd name="connsiteX1115" fmla="*/ 529816 w 1184275"/>
                    <a:gd name="connsiteY1115" fmla="*/ 106712 h 732882"/>
                    <a:gd name="connsiteX1116" fmla="*/ 892968 w 1184275"/>
                    <a:gd name="connsiteY1116" fmla="*/ 104232 h 732882"/>
                    <a:gd name="connsiteX1117" fmla="*/ 895349 w 1184275"/>
                    <a:gd name="connsiteY1117" fmla="*/ 105290 h 732882"/>
                    <a:gd name="connsiteX1118" fmla="*/ 892968 w 1184275"/>
                    <a:gd name="connsiteY1118" fmla="*/ 107407 h 732882"/>
                    <a:gd name="connsiteX1119" fmla="*/ 890586 w 1184275"/>
                    <a:gd name="connsiteY1119" fmla="*/ 107407 h 732882"/>
                    <a:gd name="connsiteX1120" fmla="*/ 890586 w 1184275"/>
                    <a:gd name="connsiteY1120" fmla="*/ 105290 h 732882"/>
                    <a:gd name="connsiteX1121" fmla="*/ 868135 w 1184275"/>
                    <a:gd name="connsiteY1121" fmla="*/ 104232 h 732882"/>
                    <a:gd name="connsiteX1122" fmla="*/ 871537 w 1184275"/>
                    <a:gd name="connsiteY1122" fmla="*/ 104232 h 732882"/>
                    <a:gd name="connsiteX1123" fmla="*/ 867001 w 1184275"/>
                    <a:gd name="connsiteY1123" fmla="*/ 107090 h 732882"/>
                    <a:gd name="connsiteX1124" fmla="*/ 863599 w 1184275"/>
                    <a:gd name="connsiteY1124" fmla="*/ 108995 h 732882"/>
                    <a:gd name="connsiteX1125" fmla="*/ 863599 w 1184275"/>
                    <a:gd name="connsiteY1125" fmla="*/ 106137 h 732882"/>
                    <a:gd name="connsiteX1126" fmla="*/ 801759 w 1184275"/>
                    <a:gd name="connsiteY1126" fmla="*/ 91708 h 732882"/>
                    <a:gd name="connsiteX1127" fmla="*/ 806450 w 1184275"/>
                    <a:gd name="connsiteY1127" fmla="*/ 91708 h 732882"/>
                    <a:gd name="connsiteX1128" fmla="*/ 799883 w 1184275"/>
                    <a:gd name="connsiteY1128" fmla="*/ 97000 h 732882"/>
                    <a:gd name="connsiteX1129" fmla="*/ 789564 w 1184275"/>
                    <a:gd name="connsiteY1129" fmla="*/ 97000 h 732882"/>
                    <a:gd name="connsiteX1130" fmla="*/ 793316 w 1184275"/>
                    <a:gd name="connsiteY1130" fmla="*/ 92590 h 732882"/>
                    <a:gd name="connsiteX1131" fmla="*/ 801759 w 1184275"/>
                    <a:gd name="connsiteY1131" fmla="*/ 91708 h 732882"/>
                    <a:gd name="connsiteX1132" fmla="*/ 925543 w 1184275"/>
                    <a:gd name="connsiteY1132" fmla="*/ 86769 h 732882"/>
                    <a:gd name="connsiteX1133" fmla="*/ 930275 w 1184275"/>
                    <a:gd name="connsiteY1133" fmla="*/ 91531 h 732882"/>
                    <a:gd name="connsiteX1134" fmla="*/ 926490 w 1184275"/>
                    <a:gd name="connsiteY1134" fmla="*/ 98199 h 732882"/>
                    <a:gd name="connsiteX1135" fmla="*/ 915133 w 1184275"/>
                    <a:gd name="connsiteY1135" fmla="*/ 103914 h 732882"/>
                    <a:gd name="connsiteX1136" fmla="*/ 902830 w 1184275"/>
                    <a:gd name="connsiteY1136" fmla="*/ 103914 h 732882"/>
                    <a:gd name="connsiteX1137" fmla="*/ 889580 w 1184275"/>
                    <a:gd name="connsiteY1137" fmla="*/ 99151 h 732882"/>
                    <a:gd name="connsiteX1138" fmla="*/ 895258 w 1184275"/>
                    <a:gd name="connsiteY1138" fmla="*/ 94389 h 732882"/>
                    <a:gd name="connsiteX1139" fmla="*/ 893365 w 1184275"/>
                    <a:gd name="connsiteY1139" fmla="*/ 90579 h 732882"/>
                    <a:gd name="connsiteX1140" fmla="*/ 897151 w 1184275"/>
                    <a:gd name="connsiteY1140" fmla="*/ 88674 h 732882"/>
                    <a:gd name="connsiteX1141" fmla="*/ 904722 w 1184275"/>
                    <a:gd name="connsiteY1141" fmla="*/ 88674 h 732882"/>
                    <a:gd name="connsiteX1142" fmla="*/ 911347 w 1184275"/>
                    <a:gd name="connsiteY1142" fmla="*/ 88674 h 732882"/>
                    <a:gd name="connsiteX1143" fmla="*/ 921758 w 1184275"/>
                    <a:gd name="connsiteY1143" fmla="*/ 88674 h 732882"/>
                    <a:gd name="connsiteX1144" fmla="*/ 647987 w 1184275"/>
                    <a:gd name="connsiteY1144" fmla="*/ 79809 h 732882"/>
                    <a:gd name="connsiteX1145" fmla="*/ 650874 w 1184275"/>
                    <a:gd name="connsiteY1145" fmla="*/ 79809 h 732882"/>
                    <a:gd name="connsiteX1146" fmla="*/ 637404 w 1184275"/>
                    <a:gd name="connsiteY1146" fmla="*/ 87624 h 732882"/>
                    <a:gd name="connsiteX1147" fmla="*/ 625859 w 1184275"/>
                    <a:gd name="connsiteY1147" fmla="*/ 90555 h 732882"/>
                    <a:gd name="connsiteX1148" fmla="*/ 619124 w 1184275"/>
                    <a:gd name="connsiteY1148" fmla="*/ 87624 h 732882"/>
                    <a:gd name="connsiteX1149" fmla="*/ 636442 w 1184275"/>
                    <a:gd name="connsiteY1149" fmla="*/ 82740 h 732882"/>
                    <a:gd name="connsiteX1150" fmla="*/ 647987 w 1184275"/>
                    <a:gd name="connsiteY1150" fmla="*/ 79809 h 732882"/>
                    <a:gd name="connsiteX1151" fmla="*/ 885449 w 1184275"/>
                    <a:gd name="connsiteY1151" fmla="*/ 70269 h 732882"/>
                    <a:gd name="connsiteX1152" fmla="*/ 886405 w 1184275"/>
                    <a:gd name="connsiteY1152" fmla="*/ 75080 h 732882"/>
                    <a:gd name="connsiteX1153" fmla="*/ 893096 w 1184275"/>
                    <a:gd name="connsiteY1153" fmla="*/ 71231 h 732882"/>
                    <a:gd name="connsiteX1154" fmla="*/ 901699 w 1184275"/>
                    <a:gd name="connsiteY1154" fmla="*/ 73155 h 732882"/>
                    <a:gd name="connsiteX1155" fmla="*/ 900743 w 1184275"/>
                    <a:gd name="connsiteY1155" fmla="*/ 78928 h 732882"/>
                    <a:gd name="connsiteX1156" fmla="*/ 896920 w 1184275"/>
                    <a:gd name="connsiteY1156" fmla="*/ 82777 h 732882"/>
                    <a:gd name="connsiteX1157" fmla="*/ 891184 w 1184275"/>
                    <a:gd name="connsiteY1157" fmla="*/ 87587 h 732882"/>
                    <a:gd name="connsiteX1158" fmla="*/ 884493 w 1184275"/>
                    <a:gd name="connsiteY1158" fmla="*/ 90474 h 732882"/>
                    <a:gd name="connsiteX1159" fmla="*/ 878757 w 1184275"/>
                    <a:gd name="connsiteY1159" fmla="*/ 94322 h 732882"/>
                    <a:gd name="connsiteX1160" fmla="*/ 871110 w 1184275"/>
                    <a:gd name="connsiteY1160" fmla="*/ 97208 h 732882"/>
                    <a:gd name="connsiteX1161" fmla="*/ 852948 w 1184275"/>
                    <a:gd name="connsiteY1161" fmla="*/ 99133 h 732882"/>
                    <a:gd name="connsiteX1162" fmla="*/ 842433 w 1184275"/>
                    <a:gd name="connsiteY1162" fmla="*/ 96246 h 732882"/>
                    <a:gd name="connsiteX1163" fmla="*/ 845300 w 1184275"/>
                    <a:gd name="connsiteY1163" fmla="*/ 92398 h 732882"/>
                    <a:gd name="connsiteX1164" fmla="*/ 845300 w 1184275"/>
                    <a:gd name="connsiteY1164" fmla="*/ 90474 h 732882"/>
                    <a:gd name="connsiteX1165" fmla="*/ 842433 w 1184275"/>
                    <a:gd name="connsiteY1165" fmla="*/ 89511 h 732882"/>
                    <a:gd name="connsiteX1166" fmla="*/ 835741 w 1184275"/>
                    <a:gd name="connsiteY1166" fmla="*/ 89511 h 732882"/>
                    <a:gd name="connsiteX1167" fmla="*/ 825226 w 1184275"/>
                    <a:gd name="connsiteY1167" fmla="*/ 92398 h 732882"/>
                    <a:gd name="connsiteX1168" fmla="*/ 822358 w 1184275"/>
                    <a:gd name="connsiteY1168" fmla="*/ 90474 h 732882"/>
                    <a:gd name="connsiteX1169" fmla="*/ 817579 w 1184275"/>
                    <a:gd name="connsiteY1169" fmla="*/ 86625 h 732882"/>
                    <a:gd name="connsiteX1170" fmla="*/ 814711 w 1184275"/>
                    <a:gd name="connsiteY1170" fmla="*/ 81815 h 732882"/>
                    <a:gd name="connsiteX1171" fmla="*/ 821402 w 1184275"/>
                    <a:gd name="connsiteY1171" fmla="*/ 75080 h 732882"/>
                    <a:gd name="connsiteX1172" fmla="*/ 827138 w 1184275"/>
                    <a:gd name="connsiteY1172" fmla="*/ 71231 h 732882"/>
                    <a:gd name="connsiteX1173" fmla="*/ 832873 w 1184275"/>
                    <a:gd name="connsiteY1173" fmla="*/ 74118 h 732882"/>
                    <a:gd name="connsiteX1174" fmla="*/ 838609 w 1184275"/>
                    <a:gd name="connsiteY1174" fmla="*/ 77966 h 732882"/>
                    <a:gd name="connsiteX1175" fmla="*/ 842433 w 1184275"/>
                    <a:gd name="connsiteY1175" fmla="*/ 85663 h 732882"/>
                    <a:gd name="connsiteX1176" fmla="*/ 844344 w 1184275"/>
                    <a:gd name="connsiteY1176" fmla="*/ 81815 h 732882"/>
                    <a:gd name="connsiteX1177" fmla="*/ 847212 w 1184275"/>
                    <a:gd name="connsiteY1177" fmla="*/ 76042 h 732882"/>
                    <a:gd name="connsiteX1178" fmla="*/ 856771 w 1184275"/>
                    <a:gd name="connsiteY1178" fmla="*/ 76042 h 732882"/>
                    <a:gd name="connsiteX1179" fmla="*/ 862507 w 1184275"/>
                    <a:gd name="connsiteY1179" fmla="*/ 79890 h 732882"/>
                    <a:gd name="connsiteX1180" fmla="*/ 864419 w 1184275"/>
                    <a:gd name="connsiteY1180" fmla="*/ 77004 h 732882"/>
                    <a:gd name="connsiteX1181" fmla="*/ 859639 w 1184275"/>
                    <a:gd name="connsiteY1181" fmla="*/ 74118 h 732882"/>
                    <a:gd name="connsiteX1182" fmla="*/ 867286 w 1184275"/>
                    <a:gd name="connsiteY1182" fmla="*/ 71231 h 732882"/>
                    <a:gd name="connsiteX1183" fmla="*/ 874934 w 1184275"/>
                    <a:gd name="connsiteY1183" fmla="*/ 71231 h 732882"/>
                    <a:gd name="connsiteX1184" fmla="*/ 881625 w 1184275"/>
                    <a:gd name="connsiteY1184" fmla="*/ 73155 h 732882"/>
                    <a:gd name="connsiteX1185" fmla="*/ 885449 w 1184275"/>
                    <a:gd name="connsiteY1185" fmla="*/ 70269 h 732882"/>
                    <a:gd name="connsiteX1186" fmla="*/ 768513 w 1184275"/>
                    <a:gd name="connsiteY1186" fmla="*/ 69639 h 732882"/>
                    <a:gd name="connsiteX1187" fmla="*/ 778093 w 1184275"/>
                    <a:gd name="connsiteY1187" fmla="*/ 69639 h 732882"/>
                    <a:gd name="connsiteX1188" fmla="*/ 772345 w 1184275"/>
                    <a:gd name="connsiteY1188" fmla="*/ 73478 h 732882"/>
                    <a:gd name="connsiteX1189" fmla="*/ 770429 w 1184275"/>
                    <a:gd name="connsiteY1189" fmla="*/ 78278 h 732882"/>
                    <a:gd name="connsiteX1190" fmla="*/ 763724 w 1184275"/>
                    <a:gd name="connsiteY1190" fmla="*/ 80197 h 732882"/>
                    <a:gd name="connsiteX1191" fmla="*/ 764681 w 1184275"/>
                    <a:gd name="connsiteY1191" fmla="*/ 84997 h 732882"/>
                    <a:gd name="connsiteX1192" fmla="*/ 771387 w 1184275"/>
                    <a:gd name="connsiteY1192" fmla="*/ 84037 h 732882"/>
                    <a:gd name="connsiteX1193" fmla="*/ 776177 w 1184275"/>
                    <a:gd name="connsiteY1193" fmla="*/ 86917 h 732882"/>
                    <a:gd name="connsiteX1194" fmla="*/ 779051 w 1184275"/>
                    <a:gd name="connsiteY1194" fmla="*/ 83077 h 732882"/>
                    <a:gd name="connsiteX1195" fmla="*/ 790547 w 1184275"/>
                    <a:gd name="connsiteY1195" fmla="*/ 82117 h 732882"/>
                    <a:gd name="connsiteX1196" fmla="*/ 795337 w 1184275"/>
                    <a:gd name="connsiteY1196" fmla="*/ 84997 h 732882"/>
                    <a:gd name="connsiteX1197" fmla="*/ 784799 w 1184275"/>
                    <a:gd name="connsiteY1197" fmla="*/ 91716 h 732882"/>
                    <a:gd name="connsiteX1198" fmla="*/ 774261 w 1184275"/>
                    <a:gd name="connsiteY1198" fmla="*/ 96515 h 732882"/>
                    <a:gd name="connsiteX1199" fmla="*/ 764681 w 1184275"/>
                    <a:gd name="connsiteY1199" fmla="*/ 98435 h 732882"/>
                    <a:gd name="connsiteX1200" fmla="*/ 754144 w 1184275"/>
                    <a:gd name="connsiteY1200" fmla="*/ 100355 h 732882"/>
                    <a:gd name="connsiteX1201" fmla="*/ 750312 w 1184275"/>
                    <a:gd name="connsiteY1201" fmla="*/ 97475 h 732882"/>
                    <a:gd name="connsiteX1202" fmla="*/ 743606 w 1184275"/>
                    <a:gd name="connsiteY1202" fmla="*/ 99395 h 732882"/>
                    <a:gd name="connsiteX1203" fmla="*/ 736900 w 1184275"/>
                    <a:gd name="connsiteY1203" fmla="*/ 98435 h 732882"/>
                    <a:gd name="connsiteX1204" fmla="*/ 728278 w 1184275"/>
                    <a:gd name="connsiteY1204" fmla="*/ 98435 h 732882"/>
                    <a:gd name="connsiteX1205" fmla="*/ 712951 w 1184275"/>
                    <a:gd name="connsiteY1205" fmla="*/ 102275 h 732882"/>
                    <a:gd name="connsiteX1206" fmla="*/ 697623 w 1184275"/>
                    <a:gd name="connsiteY1206" fmla="*/ 105154 h 732882"/>
                    <a:gd name="connsiteX1207" fmla="*/ 682295 w 1184275"/>
                    <a:gd name="connsiteY1207" fmla="*/ 107074 h 732882"/>
                    <a:gd name="connsiteX1208" fmla="*/ 663136 w 1184275"/>
                    <a:gd name="connsiteY1208" fmla="*/ 108994 h 732882"/>
                    <a:gd name="connsiteX1209" fmla="*/ 658346 w 1184275"/>
                    <a:gd name="connsiteY1209" fmla="*/ 106114 h 732882"/>
                    <a:gd name="connsiteX1210" fmla="*/ 666968 w 1184275"/>
                    <a:gd name="connsiteY1210" fmla="*/ 102275 h 732882"/>
                    <a:gd name="connsiteX1211" fmla="*/ 684211 w 1184275"/>
                    <a:gd name="connsiteY1211" fmla="*/ 98435 h 732882"/>
                    <a:gd name="connsiteX1212" fmla="*/ 694749 w 1184275"/>
                    <a:gd name="connsiteY1212" fmla="*/ 97475 h 732882"/>
                    <a:gd name="connsiteX1213" fmla="*/ 692833 w 1184275"/>
                    <a:gd name="connsiteY1213" fmla="*/ 92676 h 732882"/>
                    <a:gd name="connsiteX1214" fmla="*/ 689001 w 1184275"/>
                    <a:gd name="connsiteY1214" fmla="*/ 94596 h 732882"/>
                    <a:gd name="connsiteX1215" fmla="*/ 680380 w 1184275"/>
                    <a:gd name="connsiteY1215" fmla="*/ 96515 h 732882"/>
                    <a:gd name="connsiteX1216" fmla="*/ 674632 w 1184275"/>
                    <a:gd name="connsiteY1216" fmla="*/ 94596 h 732882"/>
                    <a:gd name="connsiteX1217" fmla="*/ 683253 w 1184275"/>
                    <a:gd name="connsiteY1217" fmla="*/ 92676 h 732882"/>
                    <a:gd name="connsiteX1218" fmla="*/ 690917 w 1184275"/>
                    <a:gd name="connsiteY1218" fmla="*/ 87876 h 732882"/>
                    <a:gd name="connsiteX1219" fmla="*/ 688043 w 1184275"/>
                    <a:gd name="connsiteY1219" fmla="*/ 84037 h 732882"/>
                    <a:gd name="connsiteX1220" fmla="*/ 679422 w 1184275"/>
                    <a:gd name="connsiteY1220" fmla="*/ 89796 h 732882"/>
                    <a:gd name="connsiteX1221" fmla="*/ 669842 w 1184275"/>
                    <a:gd name="connsiteY1221" fmla="*/ 95556 h 732882"/>
                    <a:gd name="connsiteX1222" fmla="*/ 658346 w 1184275"/>
                    <a:gd name="connsiteY1222" fmla="*/ 98435 h 732882"/>
                    <a:gd name="connsiteX1223" fmla="*/ 653556 w 1184275"/>
                    <a:gd name="connsiteY1223" fmla="*/ 94596 h 732882"/>
                    <a:gd name="connsiteX1224" fmla="*/ 646850 w 1184275"/>
                    <a:gd name="connsiteY1224" fmla="*/ 97475 h 732882"/>
                    <a:gd name="connsiteX1225" fmla="*/ 643976 w 1184275"/>
                    <a:gd name="connsiteY1225" fmla="*/ 94596 h 732882"/>
                    <a:gd name="connsiteX1226" fmla="*/ 632481 w 1184275"/>
                    <a:gd name="connsiteY1226" fmla="*/ 95556 h 732882"/>
                    <a:gd name="connsiteX1227" fmla="*/ 641102 w 1184275"/>
                    <a:gd name="connsiteY1227" fmla="*/ 89796 h 732882"/>
                    <a:gd name="connsiteX1228" fmla="*/ 652598 w 1184275"/>
                    <a:gd name="connsiteY1228" fmla="*/ 88836 h 732882"/>
                    <a:gd name="connsiteX1229" fmla="*/ 649724 w 1184275"/>
                    <a:gd name="connsiteY1229" fmla="*/ 88836 h 732882"/>
                    <a:gd name="connsiteX1230" fmla="*/ 650682 w 1184275"/>
                    <a:gd name="connsiteY1230" fmla="*/ 84997 h 732882"/>
                    <a:gd name="connsiteX1231" fmla="*/ 664094 w 1184275"/>
                    <a:gd name="connsiteY1231" fmla="*/ 84997 h 732882"/>
                    <a:gd name="connsiteX1232" fmla="*/ 673674 w 1184275"/>
                    <a:gd name="connsiteY1232" fmla="*/ 84997 h 732882"/>
                    <a:gd name="connsiteX1233" fmla="*/ 679422 w 1184275"/>
                    <a:gd name="connsiteY1233" fmla="*/ 82117 h 732882"/>
                    <a:gd name="connsiteX1234" fmla="*/ 665052 w 1184275"/>
                    <a:gd name="connsiteY1234" fmla="*/ 83077 h 732882"/>
                    <a:gd name="connsiteX1235" fmla="*/ 660262 w 1184275"/>
                    <a:gd name="connsiteY1235" fmla="*/ 82117 h 732882"/>
                    <a:gd name="connsiteX1236" fmla="*/ 671758 w 1184275"/>
                    <a:gd name="connsiteY1236" fmla="*/ 79238 h 732882"/>
                    <a:gd name="connsiteX1237" fmla="*/ 678244 w 1184275"/>
                    <a:gd name="connsiteY1237" fmla="*/ 78921 h 732882"/>
                    <a:gd name="connsiteX1238" fmla="*/ 677506 w 1184275"/>
                    <a:gd name="connsiteY1238" fmla="*/ 79238 h 732882"/>
                    <a:gd name="connsiteX1239" fmla="*/ 678899 w 1184275"/>
                    <a:gd name="connsiteY1239" fmla="*/ 78889 h 732882"/>
                    <a:gd name="connsiteX1240" fmla="*/ 681577 w 1184275"/>
                    <a:gd name="connsiteY1240" fmla="*/ 78758 h 732882"/>
                    <a:gd name="connsiteX1241" fmla="*/ 689959 w 1184275"/>
                    <a:gd name="connsiteY1241" fmla="*/ 78278 h 732882"/>
                    <a:gd name="connsiteX1242" fmla="*/ 681337 w 1184275"/>
                    <a:gd name="connsiteY1242" fmla="*/ 78278 h 732882"/>
                    <a:gd name="connsiteX1243" fmla="*/ 678899 w 1184275"/>
                    <a:gd name="connsiteY1243" fmla="*/ 78889 h 732882"/>
                    <a:gd name="connsiteX1244" fmla="*/ 678244 w 1184275"/>
                    <a:gd name="connsiteY1244" fmla="*/ 78921 h 732882"/>
                    <a:gd name="connsiteX1245" fmla="*/ 684211 w 1184275"/>
                    <a:gd name="connsiteY1245" fmla="*/ 76358 h 732882"/>
                    <a:gd name="connsiteX1246" fmla="*/ 696665 w 1184275"/>
                    <a:gd name="connsiteY1246" fmla="*/ 74438 h 732882"/>
                    <a:gd name="connsiteX1247" fmla="*/ 697623 w 1184275"/>
                    <a:gd name="connsiteY1247" fmla="*/ 76358 h 732882"/>
                    <a:gd name="connsiteX1248" fmla="*/ 702413 w 1184275"/>
                    <a:gd name="connsiteY1248" fmla="*/ 80197 h 732882"/>
                    <a:gd name="connsiteX1249" fmla="*/ 712951 w 1184275"/>
                    <a:gd name="connsiteY1249" fmla="*/ 79238 h 732882"/>
                    <a:gd name="connsiteX1250" fmla="*/ 719657 w 1184275"/>
                    <a:gd name="connsiteY1250" fmla="*/ 84037 h 732882"/>
                    <a:gd name="connsiteX1251" fmla="*/ 712951 w 1184275"/>
                    <a:gd name="connsiteY1251" fmla="*/ 83077 h 732882"/>
                    <a:gd name="connsiteX1252" fmla="*/ 714867 w 1184275"/>
                    <a:gd name="connsiteY1252" fmla="*/ 86917 h 732882"/>
                    <a:gd name="connsiteX1253" fmla="*/ 730194 w 1184275"/>
                    <a:gd name="connsiteY1253" fmla="*/ 88836 h 732882"/>
                    <a:gd name="connsiteX1254" fmla="*/ 746480 w 1184275"/>
                    <a:gd name="connsiteY1254" fmla="*/ 89796 h 732882"/>
                    <a:gd name="connsiteX1255" fmla="*/ 747438 w 1184275"/>
                    <a:gd name="connsiteY1255" fmla="*/ 85957 h 732882"/>
                    <a:gd name="connsiteX1256" fmla="*/ 740732 w 1184275"/>
                    <a:gd name="connsiteY1256" fmla="*/ 83077 h 732882"/>
                    <a:gd name="connsiteX1257" fmla="*/ 752228 w 1184275"/>
                    <a:gd name="connsiteY1257" fmla="*/ 82117 h 732882"/>
                    <a:gd name="connsiteX1258" fmla="*/ 750312 w 1184275"/>
                    <a:gd name="connsiteY1258" fmla="*/ 79238 h 732882"/>
                    <a:gd name="connsiteX1259" fmla="*/ 747438 w 1184275"/>
                    <a:gd name="connsiteY1259" fmla="*/ 75398 h 732882"/>
                    <a:gd name="connsiteX1260" fmla="*/ 755102 w 1184275"/>
                    <a:gd name="connsiteY1260" fmla="*/ 73478 h 732882"/>
                    <a:gd name="connsiteX1261" fmla="*/ 768513 w 1184275"/>
                    <a:gd name="connsiteY1261" fmla="*/ 69639 h 732882"/>
                    <a:gd name="connsiteX1262" fmla="*/ 708705 w 1184275"/>
                    <a:gd name="connsiteY1262" fmla="*/ 67124 h 732882"/>
                    <a:gd name="connsiteX1263" fmla="*/ 715962 w 1184275"/>
                    <a:gd name="connsiteY1263" fmla="*/ 72085 h 732882"/>
                    <a:gd name="connsiteX1264" fmla="*/ 707797 w 1184275"/>
                    <a:gd name="connsiteY1264" fmla="*/ 74070 h 732882"/>
                    <a:gd name="connsiteX1265" fmla="*/ 703262 w 1184275"/>
                    <a:gd name="connsiteY1265" fmla="*/ 71093 h 732882"/>
                    <a:gd name="connsiteX1266" fmla="*/ 708705 w 1184275"/>
                    <a:gd name="connsiteY1266" fmla="*/ 67124 h 732882"/>
                    <a:gd name="connsiteX1267" fmla="*/ 928454 w 1184275"/>
                    <a:gd name="connsiteY1267" fmla="*/ 66435 h 732882"/>
                    <a:gd name="connsiteX1268" fmla="*/ 938043 w 1184275"/>
                    <a:gd name="connsiteY1268" fmla="*/ 66435 h 732882"/>
                    <a:gd name="connsiteX1269" fmla="*/ 945715 w 1184275"/>
                    <a:gd name="connsiteY1269" fmla="*/ 67381 h 732882"/>
                    <a:gd name="connsiteX1270" fmla="*/ 960099 w 1184275"/>
                    <a:gd name="connsiteY1270" fmla="*/ 67381 h 732882"/>
                    <a:gd name="connsiteX1271" fmla="*/ 966812 w 1184275"/>
                    <a:gd name="connsiteY1271" fmla="*/ 71164 h 732882"/>
                    <a:gd name="connsiteX1272" fmla="*/ 977360 w 1184275"/>
                    <a:gd name="connsiteY1272" fmla="*/ 72110 h 732882"/>
                    <a:gd name="connsiteX1273" fmla="*/ 986949 w 1184275"/>
                    <a:gd name="connsiteY1273" fmla="*/ 70218 h 732882"/>
                    <a:gd name="connsiteX1274" fmla="*/ 990785 w 1184275"/>
                    <a:gd name="connsiteY1274" fmla="*/ 74947 h 732882"/>
                    <a:gd name="connsiteX1275" fmla="*/ 995580 w 1184275"/>
                    <a:gd name="connsiteY1275" fmla="*/ 74947 h 732882"/>
                    <a:gd name="connsiteX1276" fmla="*/ 997498 w 1184275"/>
                    <a:gd name="connsiteY1276" fmla="*/ 79676 h 732882"/>
                    <a:gd name="connsiteX1277" fmla="*/ 990785 w 1184275"/>
                    <a:gd name="connsiteY1277" fmla="*/ 79676 h 732882"/>
                    <a:gd name="connsiteX1278" fmla="*/ 984073 w 1184275"/>
                    <a:gd name="connsiteY1278" fmla="*/ 80622 h 732882"/>
                    <a:gd name="connsiteX1279" fmla="*/ 987908 w 1184275"/>
                    <a:gd name="connsiteY1279" fmla="*/ 83459 h 732882"/>
                    <a:gd name="connsiteX1280" fmla="*/ 992703 w 1184275"/>
                    <a:gd name="connsiteY1280" fmla="*/ 86296 h 732882"/>
                    <a:gd name="connsiteX1281" fmla="*/ 990785 w 1184275"/>
                    <a:gd name="connsiteY1281" fmla="*/ 90079 h 732882"/>
                    <a:gd name="connsiteX1282" fmla="*/ 996539 w 1184275"/>
                    <a:gd name="connsiteY1282" fmla="*/ 88188 h 732882"/>
                    <a:gd name="connsiteX1283" fmla="*/ 1007087 w 1184275"/>
                    <a:gd name="connsiteY1283" fmla="*/ 89133 h 732882"/>
                    <a:gd name="connsiteX1284" fmla="*/ 1016677 w 1184275"/>
                    <a:gd name="connsiteY1284" fmla="*/ 89133 h 732882"/>
                    <a:gd name="connsiteX1285" fmla="*/ 1024349 w 1184275"/>
                    <a:gd name="connsiteY1285" fmla="*/ 91025 h 732882"/>
                    <a:gd name="connsiteX1286" fmla="*/ 1028184 w 1184275"/>
                    <a:gd name="connsiteY1286" fmla="*/ 90079 h 732882"/>
                    <a:gd name="connsiteX1287" fmla="*/ 1036815 w 1184275"/>
                    <a:gd name="connsiteY1287" fmla="*/ 89133 h 732882"/>
                    <a:gd name="connsiteX1288" fmla="*/ 1053117 w 1184275"/>
                    <a:gd name="connsiteY1288" fmla="*/ 86296 h 732882"/>
                    <a:gd name="connsiteX1289" fmla="*/ 1062706 w 1184275"/>
                    <a:gd name="connsiteY1289" fmla="*/ 86296 h 732882"/>
                    <a:gd name="connsiteX1290" fmla="*/ 1075173 w 1184275"/>
                    <a:gd name="connsiteY1290" fmla="*/ 84405 h 732882"/>
                    <a:gd name="connsiteX1291" fmla="*/ 1090516 w 1184275"/>
                    <a:gd name="connsiteY1291" fmla="*/ 85350 h 732882"/>
                    <a:gd name="connsiteX1292" fmla="*/ 1094352 w 1184275"/>
                    <a:gd name="connsiteY1292" fmla="*/ 89133 h 732882"/>
                    <a:gd name="connsiteX1293" fmla="*/ 1101064 w 1184275"/>
                    <a:gd name="connsiteY1293" fmla="*/ 89133 h 732882"/>
                    <a:gd name="connsiteX1294" fmla="*/ 1104900 w 1184275"/>
                    <a:gd name="connsiteY1294" fmla="*/ 93862 h 732882"/>
                    <a:gd name="connsiteX1295" fmla="*/ 1098188 w 1184275"/>
                    <a:gd name="connsiteY1295" fmla="*/ 93862 h 732882"/>
                    <a:gd name="connsiteX1296" fmla="*/ 1099147 w 1184275"/>
                    <a:gd name="connsiteY1296" fmla="*/ 97645 h 732882"/>
                    <a:gd name="connsiteX1297" fmla="*/ 1096270 w 1184275"/>
                    <a:gd name="connsiteY1297" fmla="*/ 101428 h 732882"/>
                    <a:gd name="connsiteX1298" fmla="*/ 1091475 w 1184275"/>
                    <a:gd name="connsiteY1298" fmla="*/ 96699 h 732882"/>
                    <a:gd name="connsiteX1299" fmla="*/ 1086680 w 1184275"/>
                    <a:gd name="connsiteY1299" fmla="*/ 101428 h 732882"/>
                    <a:gd name="connsiteX1300" fmla="*/ 1081885 w 1184275"/>
                    <a:gd name="connsiteY1300" fmla="*/ 105211 h 732882"/>
                    <a:gd name="connsiteX1301" fmla="*/ 1074214 w 1184275"/>
                    <a:gd name="connsiteY1301" fmla="*/ 105211 h 732882"/>
                    <a:gd name="connsiteX1302" fmla="*/ 1068460 w 1184275"/>
                    <a:gd name="connsiteY1302" fmla="*/ 105211 h 732882"/>
                    <a:gd name="connsiteX1303" fmla="*/ 1059830 w 1184275"/>
                    <a:gd name="connsiteY1303" fmla="*/ 106157 h 732882"/>
                    <a:gd name="connsiteX1304" fmla="*/ 1054076 w 1184275"/>
                    <a:gd name="connsiteY1304" fmla="*/ 105211 h 732882"/>
                    <a:gd name="connsiteX1305" fmla="*/ 1050240 w 1184275"/>
                    <a:gd name="connsiteY1305" fmla="*/ 104265 h 732882"/>
                    <a:gd name="connsiteX1306" fmla="*/ 1046404 w 1184275"/>
                    <a:gd name="connsiteY1306" fmla="*/ 98591 h 732882"/>
                    <a:gd name="connsiteX1307" fmla="*/ 1043527 w 1184275"/>
                    <a:gd name="connsiteY1307" fmla="*/ 104265 h 732882"/>
                    <a:gd name="connsiteX1308" fmla="*/ 1031061 w 1184275"/>
                    <a:gd name="connsiteY1308" fmla="*/ 107102 h 732882"/>
                    <a:gd name="connsiteX1309" fmla="*/ 1023390 w 1184275"/>
                    <a:gd name="connsiteY1309" fmla="*/ 106157 h 732882"/>
                    <a:gd name="connsiteX1310" fmla="*/ 1016677 w 1184275"/>
                    <a:gd name="connsiteY1310" fmla="*/ 103319 h 732882"/>
                    <a:gd name="connsiteX1311" fmla="*/ 1009964 w 1184275"/>
                    <a:gd name="connsiteY1311" fmla="*/ 107102 h 732882"/>
                    <a:gd name="connsiteX1312" fmla="*/ 1010923 w 1184275"/>
                    <a:gd name="connsiteY1312" fmla="*/ 101428 h 732882"/>
                    <a:gd name="connsiteX1313" fmla="*/ 1003252 w 1184275"/>
                    <a:gd name="connsiteY1313" fmla="*/ 107102 h 732882"/>
                    <a:gd name="connsiteX1314" fmla="*/ 1003252 w 1184275"/>
                    <a:gd name="connsiteY1314" fmla="*/ 104265 h 732882"/>
                    <a:gd name="connsiteX1315" fmla="*/ 997498 w 1184275"/>
                    <a:gd name="connsiteY1315" fmla="*/ 107102 h 732882"/>
                    <a:gd name="connsiteX1316" fmla="*/ 989826 w 1184275"/>
                    <a:gd name="connsiteY1316" fmla="*/ 108048 h 732882"/>
                    <a:gd name="connsiteX1317" fmla="*/ 981196 w 1184275"/>
                    <a:gd name="connsiteY1317" fmla="*/ 105211 h 732882"/>
                    <a:gd name="connsiteX1318" fmla="*/ 985032 w 1184275"/>
                    <a:gd name="connsiteY1318" fmla="*/ 100482 h 732882"/>
                    <a:gd name="connsiteX1319" fmla="*/ 980237 w 1184275"/>
                    <a:gd name="connsiteY1319" fmla="*/ 101428 h 732882"/>
                    <a:gd name="connsiteX1320" fmla="*/ 973524 w 1184275"/>
                    <a:gd name="connsiteY1320" fmla="*/ 104265 h 732882"/>
                    <a:gd name="connsiteX1321" fmla="*/ 961058 w 1184275"/>
                    <a:gd name="connsiteY1321" fmla="*/ 106157 h 732882"/>
                    <a:gd name="connsiteX1322" fmla="*/ 953386 w 1184275"/>
                    <a:gd name="connsiteY1322" fmla="*/ 100482 h 732882"/>
                    <a:gd name="connsiteX1323" fmla="*/ 948592 w 1184275"/>
                    <a:gd name="connsiteY1323" fmla="*/ 102374 h 732882"/>
                    <a:gd name="connsiteX1324" fmla="*/ 940920 w 1184275"/>
                    <a:gd name="connsiteY1324" fmla="*/ 103319 h 732882"/>
                    <a:gd name="connsiteX1325" fmla="*/ 943797 w 1184275"/>
                    <a:gd name="connsiteY1325" fmla="*/ 94808 h 732882"/>
                    <a:gd name="connsiteX1326" fmla="*/ 953386 w 1184275"/>
                    <a:gd name="connsiteY1326" fmla="*/ 89133 h 732882"/>
                    <a:gd name="connsiteX1327" fmla="*/ 958181 w 1184275"/>
                    <a:gd name="connsiteY1327" fmla="*/ 83459 h 732882"/>
                    <a:gd name="connsiteX1328" fmla="*/ 954345 w 1184275"/>
                    <a:gd name="connsiteY1328" fmla="*/ 76839 h 732882"/>
                    <a:gd name="connsiteX1329" fmla="*/ 946674 w 1184275"/>
                    <a:gd name="connsiteY1329" fmla="*/ 77784 h 732882"/>
                    <a:gd name="connsiteX1330" fmla="*/ 937084 w 1184275"/>
                    <a:gd name="connsiteY1330" fmla="*/ 78730 h 732882"/>
                    <a:gd name="connsiteX1331" fmla="*/ 933248 w 1184275"/>
                    <a:gd name="connsiteY1331" fmla="*/ 83459 h 732882"/>
                    <a:gd name="connsiteX1332" fmla="*/ 930371 w 1184275"/>
                    <a:gd name="connsiteY1332" fmla="*/ 80622 h 732882"/>
                    <a:gd name="connsiteX1333" fmla="*/ 926536 w 1184275"/>
                    <a:gd name="connsiteY1333" fmla="*/ 79676 h 732882"/>
                    <a:gd name="connsiteX1334" fmla="*/ 924618 w 1184275"/>
                    <a:gd name="connsiteY1334" fmla="*/ 74947 h 732882"/>
                    <a:gd name="connsiteX1335" fmla="*/ 929413 w 1184275"/>
                    <a:gd name="connsiteY1335" fmla="*/ 74947 h 732882"/>
                    <a:gd name="connsiteX1336" fmla="*/ 925577 w 1184275"/>
                    <a:gd name="connsiteY1336" fmla="*/ 74001 h 732882"/>
                    <a:gd name="connsiteX1337" fmla="*/ 918864 w 1184275"/>
                    <a:gd name="connsiteY1337" fmla="*/ 74001 h 732882"/>
                    <a:gd name="connsiteX1338" fmla="*/ 915987 w 1184275"/>
                    <a:gd name="connsiteY1338" fmla="*/ 70218 h 732882"/>
                    <a:gd name="connsiteX1339" fmla="*/ 915987 w 1184275"/>
                    <a:gd name="connsiteY1339" fmla="*/ 67381 h 732882"/>
                    <a:gd name="connsiteX1340" fmla="*/ 919823 w 1184275"/>
                    <a:gd name="connsiteY1340" fmla="*/ 70218 h 732882"/>
                    <a:gd name="connsiteX1341" fmla="*/ 922700 w 1184275"/>
                    <a:gd name="connsiteY1341" fmla="*/ 68327 h 732882"/>
                    <a:gd name="connsiteX1342" fmla="*/ 928454 w 1184275"/>
                    <a:gd name="connsiteY1342" fmla="*/ 66435 h 732882"/>
                    <a:gd name="connsiteX1343" fmla="*/ 1004887 w 1184275"/>
                    <a:gd name="connsiteY1343" fmla="*/ 56607 h 732882"/>
                    <a:gd name="connsiteX1344" fmla="*/ 1015073 w 1184275"/>
                    <a:gd name="connsiteY1344" fmla="*/ 57665 h 732882"/>
                    <a:gd name="connsiteX1345" fmla="*/ 1014147 w 1184275"/>
                    <a:gd name="connsiteY1345" fmla="*/ 61899 h 732882"/>
                    <a:gd name="connsiteX1346" fmla="*/ 1005813 w 1184275"/>
                    <a:gd name="connsiteY1346" fmla="*/ 65074 h 732882"/>
                    <a:gd name="connsiteX1347" fmla="*/ 1001183 w 1184275"/>
                    <a:gd name="connsiteY1347" fmla="*/ 64015 h 732882"/>
                    <a:gd name="connsiteX1348" fmla="*/ 993774 w 1184275"/>
                    <a:gd name="connsiteY1348" fmla="*/ 66132 h 732882"/>
                    <a:gd name="connsiteX1349" fmla="*/ 997478 w 1184275"/>
                    <a:gd name="connsiteY1349" fmla="*/ 60840 h 732882"/>
                    <a:gd name="connsiteX1350" fmla="*/ 698524 w 1184275"/>
                    <a:gd name="connsiteY1350" fmla="*/ 56607 h 732882"/>
                    <a:gd name="connsiteX1351" fmla="*/ 706125 w 1184275"/>
                    <a:gd name="connsiteY1351" fmla="*/ 59493 h 732882"/>
                    <a:gd name="connsiteX1352" fmla="*/ 701374 w 1184275"/>
                    <a:gd name="connsiteY1352" fmla="*/ 64304 h 732882"/>
                    <a:gd name="connsiteX1353" fmla="*/ 692823 w 1184275"/>
                    <a:gd name="connsiteY1353" fmla="*/ 64304 h 732882"/>
                    <a:gd name="connsiteX1354" fmla="*/ 688073 w 1184275"/>
                    <a:gd name="connsiteY1354" fmla="*/ 69115 h 732882"/>
                    <a:gd name="connsiteX1355" fmla="*/ 683322 w 1184275"/>
                    <a:gd name="connsiteY1355" fmla="*/ 73925 h 732882"/>
                    <a:gd name="connsiteX1356" fmla="*/ 669071 w 1184275"/>
                    <a:gd name="connsiteY1356" fmla="*/ 75849 h 732882"/>
                    <a:gd name="connsiteX1357" fmla="*/ 658620 w 1184275"/>
                    <a:gd name="connsiteY1357" fmla="*/ 78736 h 732882"/>
                    <a:gd name="connsiteX1358" fmla="*/ 653869 w 1184275"/>
                    <a:gd name="connsiteY1358" fmla="*/ 75849 h 732882"/>
                    <a:gd name="connsiteX1359" fmla="*/ 660520 w 1184275"/>
                    <a:gd name="connsiteY1359" fmla="*/ 74887 h 732882"/>
                    <a:gd name="connsiteX1360" fmla="*/ 660520 w 1184275"/>
                    <a:gd name="connsiteY1360" fmla="*/ 70077 h 732882"/>
                    <a:gd name="connsiteX1361" fmla="*/ 651969 w 1184275"/>
                    <a:gd name="connsiteY1361" fmla="*/ 72963 h 732882"/>
                    <a:gd name="connsiteX1362" fmla="*/ 637717 w 1184275"/>
                    <a:gd name="connsiteY1362" fmla="*/ 80660 h 732882"/>
                    <a:gd name="connsiteX1363" fmla="*/ 632017 w 1184275"/>
                    <a:gd name="connsiteY1363" fmla="*/ 77774 h 732882"/>
                    <a:gd name="connsiteX1364" fmla="*/ 628216 w 1184275"/>
                    <a:gd name="connsiteY1364" fmla="*/ 76811 h 732882"/>
                    <a:gd name="connsiteX1365" fmla="*/ 621566 w 1184275"/>
                    <a:gd name="connsiteY1365" fmla="*/ 83546 h 732882"/>
                    <a:gd name="connsiteX1366" fmla="*/ 613015 w 1184275"/>
                    <a:gd name="connsiteY1366" fmla="*/ 85471 h 732882"/>
                    <a:gd name="connsiteX1367" fmla="*/ 613965 w 1184275"/>
                    <a:gd name="connsiteY1367" fmla="*/ 78736 h 732882"/>
                    <a:gd name="connsiteX1368" fmla="*/ 608264 w 1184275"/>
                    <a:gd name="connsiteY1368" fmla="*/ 83546 h 732882"/>
                    <a:gd name="connsiteX1369" fmla="*/ 600664 w 1184275"/>
                    <a:gd name="connsiteY1369" fmla="*/ 88357 h 732882"/>
                    <a:gd name="connsiteX1370" fmla="*/ 598763 w 1184275"/>
                    <a:gd name="connsiteY1370" fmla="*/ 83546 h 732882"/>
                    <a:gd name="connsiteX1371" fmla="*/ 585462 w 1184275"/>
                    <a:gd name="connsiteY1371" fmla="*/ 82584 h 732882"/>
                    <a:gd name="connsiteX1372" fmla="*/ 595913 w 1184275"/>
                    <a:gd name="connsiteY1372" fmla="*/ 78736 h 732882"/>
                    <a:gd name="connsiteX1373" fmla="*/ 613965 w 1184275"/>
                    <a:gd name="connsiteY1373" fmla="*/ 75849 h 732882"/>
                    <a:gd name="connsiteX1374" fmla="*/ 631067 w 1184275"/>
                    <a:gd name="connsiteY1374" fmla="*/ 72963 h 732882"/>
                    <a:gd name="connsiteX1375" fmla="*/ 645318 w 1184275"/>
                    <a:gd name="connsiteY1375" fmla="*/ 67190 h 732882"/>
                    <a:gd name="connsiteX1376" fmla="*/ 657670 w 1184275"/>
                    <a:gd name="connsiteY1376" fmla="*/ 63342 h 732882"/>
                    <a:gd name="connsiteX1377" fmla="*/ 668121 w 1184275"/>
                    <a:gd name="connsiteY1377" fmla="*/ 61418 h 732882"/>
                    <a:gd name="connsiteX1378" fmla="*/ 685222 w 1184275"/>
                    <a:gd name="connsiteY1378" fmla="*/ 61418 h 732882"/>
                    <a:gd name="connsiteX1379" fmla="*/ 692823 w 1184275"/>
                    <a:gd name="connsiteY1379" fmla="*/ 59493 h 732882"/>
                    <a:gd name="connsiteX1380" fmla="*/ 698524 w 1184275"/>
                    <a:gd name="connsiteY1380" fmla="*/ 56607 h 732882"/>
                    <a:gd name="connsiteX1381" fmla="*/ 835776 w 1184275"/>
                    <a:gd name="connsiteY1381" fmla="*/ 53432 h 732882"/>
                    <a:gd name="connsiteX1382" fmla="*/ 836778 w 1184275"/>
                    <a:gd name="connsiteY1382" fmla="*/ 58535 h 732882"/>
                    <a:gd name="connsiteX1383" fmla="*/ 839786 w 1184275"/>
                    <a:gd name="connsiteY1383" fmla="*/ 63638 h 732882"/>
                    <a:gd name="connsiteX1384" fmla="*/ 836778 w 1184275"/>
                    <a:gd name="connsiteY1384" fmla="*/ 66699 h 732882"/>
                    <a:gd name="connsiteX1385" fmla="*/ 825749 w 1184275"/>
                    <a:gd name="connsiteY1385" fmla="*/ 63638 h 732882"/>
                    <a:gd name="connsiteX1386" fmla="*/ 827755 w 1184275"/>
                    <a:gd name="connsiteY1386" fmla="*/ 55473 h 732882"/>
                    <a:gd name="connsiteX1387" fmla="*/ 786959 w 1184275"/>
                    <a:gd name="connsiteY1387" fmla="*/ 48052 h 732882"/>
                    <a:gd name="connsiteX1388" fmla="*/ 793750 w 1184275"/>
                    <a:gd name="connsiteY1388" fmla="*/ 50963 h 732882"/>
                    <a:gd name="connsiteX1389" fmla="*/ 787929 w 1184275"/>
                    <a:gd name="connsiteY1389" fmla="*/ 52903 h 732882"/>
                    <a:gd name="connsiteX1390" fmla="*/ 776287 w 1184275"/>
                    <a:gd name="connsiteY1390" fmla="*/ 52903 h 732882"/>
                    <a:gd name="connsiteX1391" fmla="*/ 780168 w 1184275"/>
                    <a:gd name="connsiteY1391" fmla="*/ 56784 h 732882"/>
                    <a:gd name="connsiteX1392" fmla="*/ 772406 w 1184275"/>
                    <a:gd name="connsiteY1392" fmla="*/ 58724 h 732882"/>
                    <a:gd name="connsiteX1393" fmla="*/ 754944 w 1184275"/>
                    <a:gd name="connsiteY1393" fmla="*/ 61634 h 732882"/>
                    <a:gd name="connsiteX1394" fmla="*/ 742332 w 1184275"/>
                    <a:gd name="connsiteY1394" fmla="*/ 61634 h 732882"/>
                    <a:gd name="connsiteX1395" fmla="*/ 741362 w 1184275"/>
                    <a:gd name="connsiteY1395" fmla="*/ 56784 h 732882"/>
                    <a:gd name="connsiteX1396" fmla="*/ 745242 w 1184275"/>
                    <a:gd name="connsiteY1396" fmla="*/ 53873 h 732882"/>
                    <a:gd name="connsiteX1397" fmla="*/ 754944 w 1184275"/>
                    <a:gd name="connsiteY1397" fmla="*/ 51933 h 732882"/>
                    <a:gd name="connsiteX1398" fmla="*/ 771436 w 1184275"/>
                    <a:gd name="connsiteY1398" fmla="*/ 49992 h 732882"/>
                    <a:gd name="connsiteX1399" fmla="*/ 786959 w 1184275"/>
                    <a:gd name="connsiteY1399" fmla="*/ 48052 h 732882"/>
                    <a:gd name="connsiteX1400" fmla="*/ 799781 w 1184275"/>
                    <a:gd name="connsiteY1400" fmla="*/ 38567 h 732882"/>
                    <a:gd name="connsiteX1401" fmla="*/ 806449 w 1184275"/>
                    <a:gd name="connsiteY1401" fmla="*/ 42608 h 732882"/>
                    <a:gd name="connsiteX1402" fmla="*/ 803591 w 1184275"/>
                    <a:gd name="connsiteY1402" fmla="*/ 45639 h 732882"/>
                    <a:gd name="connsiteX1403" fmla="*/ 794066 w 1184275"/>
                    <a:gd name="connsiteY1403" fmla="*/ 47660 h 732882"/>
                    <a:gd name="connsiteX1404" fmla="*/ 782636 w 1184275"/>
                    <a:gd name="connsiteY1404" fmla="*/ 46649 h 732882"/>
                    <a:gd name="connsiteX1405" fmla="*/ 777874 w 1184275"/>
                    <a:gd name="connsiteY1405" fmla="*/ 46649 h 732882"/>
                    <a:gd name="connsiteX1406" fmla="*/ 776921 w 1184275"/>
                    <a:gd name="connsiteY1406" fmla="*/ 48670 h 732882"/>
                    <a:gd name="connsiteX1407" fmla="*/ 770254 w 1184275"/>
                    <a:gd name="connsiteY1407" fmla="*/ 47660 h 732882"/>
                    <a:gd name="connsiteX1408" fmla="*/ 760729 w 1184275"/>
                    <a:gd name="connsiteY1408" fmla="*/ 46649 h 732882"/>
                    <a:gd name="connsiteX1409" fmla="*/ 758824 w 1184275"/>
                    <a:gd name="connsiteY1409" fmla="*/ 44629 h 732882"/>
                    <a:gd name="connsiteX1410" fmla="*/ 770254 w 1184275"/>
                    <a:gd name="connsiteY1410" fmla="*/ 41598 h 732882"/>
                    <a:gd name="connsiteX1411" fmla="*/ 781684 w 1184275"/>
                    <a:gd name="connsiteY1411" fmla="*/ 41598 h 732882"/>
                    <a:gd name="connsiteX1412" fmla="*/ 791209 w 1184275"/>
                    <a:gd name="connsiteY1412" fmla="*/ 39577 h 732882"/>
                    <a:gd name="connsiteX1413" fmla="*/ 799781 w 1184275"/>
                    <a:gd name="connsiteY1413" fmla="*/ 38567 h 732882"/>
                    <a:gd name="connsiteX1414" fmla="*/ 948050 w 1184275"/>
                    <a:gd name="connsiteY1414" fmla="*/ 37850 h 732882"/>
                    <a:gd name="connsiteX1415" fmla="*/ 951126 w 1184275"/>
                    <a:gd name="connsiteY1415" fmla="*/ 38791 h 732882"/>
                    <a:gd name="connsiteX1416" fmla="*/ 958697 w 1184275"/>
                    <a:gd name="connsiteY1416" fmla="*/ 38791 h 732882"/>
                    <a:gd name="connsiteX1417" fmla="*/ 965322 w 1184275"/>
                    <a:gd name="connsiteY1417" fmla="*/ 42554 h 732882"/>
                    <a:gd name="connsiteX1418" fmla="*/ 975733 w 1184275"/>
                    <a:gd name="connsiteY1418" fmla="*/ 43495 h 732882"/>
                    <a:gd name="connsiteX1419" fmla="*/ 971947 w 1184275"/>
                    <a:gd name="connsiteY1419" fmla="*/ 48199 h 732882"/>
                    <a:gd name="connsiteX1420" fmla="*/ 968161 w 1184275"/>
                    <a:gd name="connsiteY1420" fmla="*/ 51021 h 732882"/>
                    <a:gd name="connsiteX1421" fmla="*/ 964376 w 1184275"/>
                    <a:gd name="connsiteY1421" fmla="*/ 53843 h 732882"/>
                    <a:gd name="connsiteX1422" fmla="*/ 973840 w 1184275"/>
                    <a:gd name="connsiteY1422" fmla="*/ 53843 h 732882"/>
                    <a:gd name="connsiteX1423" fmla="*/ 984250 w 1184275"/>
                    <a:gd name="connsiteY1423" fmla="*/ 55724 h 732882"/>
                    <a:gd name="connsiteX1424" fmla="*/ 977625 w 1184275"/>
                    <a:gd name="connsiteY1424" fmla="*/ 59487 h 732882"/>
                    <a:gd name="connsiteX1425" fmla="*/ 958697 w 1184275"/>
                    <a:gd name="connsiteY1425" fmla="*/ 60428 h 732882"/>
                    <a:gd name="connsiteX1426" fmla="*/ 945448 w 1184275"/>
                    <a:gd name="connsiteY1426" fmla="*/ 57606 h 732882"/>
                    <a:gd name="connsiteX1427" fmla="*/ 944501 w 1184275"/>
                    <a:gd name="connsiteY1427" fmla="*/ 51962 h 732882"/>
                    <a:gd name="connsiteX1428" fmla="*/ 939769 w 1184275"/>
                    <a:gd name="connsiteY1428" fmla="*/ 55724 h 732882"/>
                    <a:gd name="connsiteX1429" fmla="*/ 935984 w 1184275"/>
                    <a:gd name="connsiteY1429" fmla="*/ 47258 h 732882"/>
                    <a:gd name="connsiteX1430" fmla="*/ 943555 w 1184275"/>
                    <a:gd name="connsiteY1430" fmla="*/ 39732 h 732882"/>
                    <a:gd name="connsiteX1431" fmla="*/ 948050 w 1184275"/>
                    <a:gd name="connsiteY1431" fmla="*/ 37850 h 732882"/>
                    <a:gd name="connsiteX1432" fmla="*/ 897411 w 1184275"/>
                    <a:gd name="connsiteY1432" fmla="*/ 28729 h 732882"/>
                    <a:gd name="connsiteX1433" fmla="*/ 898627 w 1184275"/>
                    <a:gd name="connsiteY1433" fmla="*/ 30292 h 732882"/>
                    <a:gd name="connsiteX1434" fmla="*/ 901546 w 1184275"/>
                    <a:gd name="connsiteY1434" fmla="*/ 36065 h 732882"/>
                    <a:gd name="connsiteX1435" fmla="*/ 911275 w 1184275"/>
                    <a:gd name="connsiteY1435" fmla="*/ 34141 h 732882"/>
                    <a:gd name="connsiteX1436" fmla="*/ 916140 w 1184275"/>
                    <a:gd name="connsiteY1436" fmla="*/ 37989 h 732882"/>
                    <a:gd name="connsiteX1437" fmla="*/ 920032 w 1184275"/>
                    <a:gd name="connsiteY1437" fmla="*/ 37027 h 732882"/>
                    <a:gd name="connsiteX1438" fmla="*/ 923924 w 1184275"/>
                    <a:gd name="connsiteY1438" fmla="*/ 42800 h 732882"/>
                    <a:gd name="connsiteX1439" fmla="*/ 920032 w 1184275"/>
                    <a:gd name="connsiteY1439" fmla="*/ 51459 h 732882"/>
                    <a:gd name="connsiteX1440" fmla="*/ 912248 w 1184275"/>
                    <a:gd name="connsiteY1440" fmla="*/ 57232 h 732882"/>
                    <a:gd name="connsiteX1441" fmla="*/ 896681 w 1184275"/>
                    <a:gd name="connsiteY1441" fmla="*/ 56270 h 732882"/>
                    <a:gd name="connsiteX1442" fmla="*/ 887924 w 1184275"/>
                    <a:gd name="connsiteY1442" fmla="*/ 56270 h 732882"/>
                    <a:gd name="connsiteX1443" fmla="*/ 873329 w 1184275"/>
                    <a:gd name="connsiteY1443" fmla="*/ 58194 h 732882"/>
                    <a:gd name="connsiteX1444" fmla="*/ 871383 w 1184275"/>
                    <a:gd name="connsiteY1444" fmla="*/ 53383 h 732882"/>
                    <a:gd name="connsiteX1445" fmla="*/ 879167 w 1184275"/>
                    <a:gd name="connsiteY1445" fmla="*/ 52421 h 732882"/>
                    <a:gd name="connsiteX1446" fmla="*/ 891816 w 1184275"/>
                    <a:gd name="connsiteY1446" fmla="*/ 53383 h 732882"/>
                    <a:gd name="connsiteX1447" fmla="*/ 897654 w 1184275"/>
                    <a:gd name="connsiteY1447" fmla="*/ 50497 h 732882"/>
                    <a:gd name="connsiteX1448" fmla="*/ 888897 w 1184275"/>
                    <a:gd name="connsiteY1448" fmla="*/ 47611 h 732882"/>
                    <a:gd name="connsiteX1449" fmla="*/ 876248 w 1184275"/>
                    <a:gd name="connsiteY1449" fmla="*/ 48573 h 732882"/>
                    <a:gd name="connsiteX1450" fmla="*/ 863599 w 1184275"/>
                    <a:gd name="connsiteY1450" fmla="*/ 46648 h 732882"/>
                    <a:gd name="connsiteX1451" fmla="*/ 864572 w 1184275"/>
                    <a:gd name="connsiteY1451" fmla="*/ 41838 h 732882"/>
                    <a:gd name="connsiteX1452" fmla="*/ 875275 w 1184275"/>
                    <a:gd name="connsiteY1452" fmla="*/ 41838 h 732882"/>
                    <a:gd name="connsiteX1453" fmla="*/ 872356 w 1184275"/>
                    <a:gd name="connsiteY1453" fmla="*/ 38952 h 732882"/>
                    <a:gd name="connsiteX1454" fmla="*/ 865545 w 1184275"/>
                    <a:gd name="connsiteY1454" fmla="*/ 35103 h 732882"/>
                    <a:gd name="connsiteX1455" fmla="*/ 871383 w 1184275"/>
                    <a:gd name="connsiteY1455" fmla="*/ 30292 h 732882"/>
                    <a:gd name="connsiteX1456" fmla="*/ 880140 w 1184275"/>
                    <a:gd name="connsiteY1456" fmla="*/ 30292 h 732882"/>
                    <a:gd name="connsiteX1457" fmla="*/ 891816 w 1184275"/>
                    <a:gd name="connsiteY1457" fmla="*/ 29330 h 732882"/>
                    <a:gd name="connsiteX1458" fmla="*/ 897411 w 1184275"/>
                    <a:gd name="connsiteY1458" fmla="*/ 28729 h 732882"/>
                    <a:gd name="connsiteX1459" fmla="*/ 962443 w 1184275"/>
                    <a:gd name="connsiteY1459" fmla="*/ 18507 h 732882"/>
                    <a:gd name="connsiteX1460" fmla="*/ 965200 w 1184275"/>
                    <a:gd name="connsiteY1460" fmla="*/ 21228 h 732882"/>
                    <a:gd name="connsiteX1461" fmla="*/ 962443 w 1184275"/>
                    <a:gd name="connsiteY1461" fmla="*/ 24857 h 732882"/>
                    <a:gd name="connsiteX1462" fmla="*/ 956009 w 1184275"/>
                    <a:gd name="connsiteY1462" fmla="*/ 24857 h 732882"/>
                    <a:gd name="connsiteX1463" fmla="*/ 947737 w 1184275"/>
                    <a:gd name="connsiteY1463" fmla="*/ 23950 h 732882"/>
                    <a:gd name="connsiteX1464" fmla="*/ 951414 w 1184275"/>
                    <a:gd name="connsiteY1464" fmla="*/ 20321 h 732882"/>
                    <a:gd name="connsiteX1465" fmla="*/ 962443 w 1184275"/>
                    <a:gd name="connsiteY1465" fmla="*/ 18507 h 732882"/>
                    <a:gd name="connsiteX1466" fmla="*/ 1060944 w 1184275"/>
                    <a:gd name="connsiteY1466" fmla="*/ 67 h 732882"/>
                    <a:gd name="connsiteX1467" fmla="*/ 1063945 w 1184275"/>
                    <a:gd name="connsiteY1467" fmla="*/ 434 h 732882"/>
                    <a:gd name="connsiteX1468" fmla="*/ 1066825 w 1184275"/>
                    <a:gd name="connsiteY1468" fmla="*/ 5318 h 732882"/>
                    <a:gd name="connsiteX1469" fmla="*/ 1070666 w 1184275"/>
                    <a:gd name="connsiteY1469" fmla="*/ 12157 h 732882"/>
                    <a:gd name="connsiteX1470" fmla="*/ 1079308 w 1184275"/>
                    <a:gd name="connsiteY1470" fmla="*/ 12157 h 732882"/>
                    <a:gd name="connsiteX1471" fmla="*/ 1084109 w 1184275"/>
                    <a:gd name="connsiteY1471" fmla="*/ 14111 h 732882"/>
                    <a:gd name="connsiteX1472" fmla="*/ 1082188 w 1184275"/>
                    <a:gd name="connsiteY1472" fmla="*/ 18018 h 732882"/>
                    <a:gd name="connsiteX1473" fmla="*/ 1086029 w 1184275"/>
                    <a:gd name="connsiteY1473" fmla="*/ 17042 h 732882"/>
                    <a:gd name="connsiteX1474" fmla="*/ 1089870 w 1184275"/>
                    <a:gd name="connsiteY1474" fmla="*/ 14111 h 732882"/>
                    <a:gd name="connsiteX1475" fmla="*/ 1095631 w 1184275"/>
                    <a:gd name="connsiteY1475" fmla="*/ 13134 h 732882"/>
                    <a:gd name="connsiteX1476" fmla="*/ 1100432 w 1184275"/>
                    <a:gd name="connsiteY1476" fmla="*/ 16065 h 732882"/>
                    <a:gd name="connsiteX1477" fmla="*/ 1094671 w 1184275"/>
                    <a:gd name="connsiteY1477" fmla="*/ 17042 h 732882"/>
                    <a:gd name="connsiteX1478" fmla="*/ 1091790 w 1184275"/>
                    <a:gd name="connsiteY1478" fmla="*/ 19972 h 732882"/>
                    <a:gd name="connsiteX1479" fmla="*/ 1098511 w 1184275"/>
                    <a:gd name="connsiteY1479" fmla="*/ 20949 h 732882"/>
                    <a:gd name="connsiteX1480" fmla="*/ 1091790 w 1184275"/>
                    <a:gd name="connsiteY1480" fmla="*/ 22903 h 732882"/>
                    <a:gd name="connsiteX1481" fmla="*/ 1095631 w 1184275"/>
                    <a:gd name="connsiteY1481" fmla="*/ 26811 h 732882"/>
                    <a:gd name="connsiteX1482" fmla="*/ 1102352 w 1184275"/>
                    <a:gd name="connsiteY1482" fmla="*/ 24857 h 732882"/>
                    <a:gd name="connsiteX1483" fmla="*/ 1103312 w 1184275"/>
                    <a:gd name="connsiteY1483" fmla="*/ 31695 h 732882"/>
                    <a:gd name="connsiteX1484" fmla="*/ 1096591 w 1184275"/>
                    <a:gd name="connsiteY1484" fmla="*/ 32672 h 732882"/>
                    <a:gd name="connsiteX1485" fmla="*/ 1089870 w 1184275"/>
                    <a:gd name="connsiteY1485" fmla="*/ 34626 h 732882"/>
                    <a:gd name="connsiteX1486" fmla="*/ 1083148 w 1184275"/>
                    <a:gd name="connsiteY1486" fmla="*/ 35603 h 732882"/>
                    <a:gd name="connsiteX1487" fmla="*/ 1075467 w 1184275"/>
                    <a:gd name="connsiteY1487" fmla="*/ 37557 h 732882"/>
                    <a:gd name="connsiteX1488" fmla="*/ 1070666 w 1184275"/>
                    <a:gd name="connsiteY1488" fmla="*/ 37557 h 732882"/>
                    <a:gd name="connsiteX1489" fmla="*/ 1064905 w 1184275"/>
                    <a:gd name="connsiteY1489" fmla="*/ 35603 h 732882"/>
                    <a:gd name="connsiteX1490" fmla="*/ 1061064 w 1184275"/>
                    <a:gd name="connsiteY1490" fmla="*/ 39511 h 732882"/>
                    <a:gd name="connsiteX1491" fmla="*/ 1056263 w 1184275"/>
                    <a:gd name="connsiteY1491" fmla="*/ 44395 h 732882"/>
                    <a:gd name="connsiteX1492" fmla="*/ 1051462 w 1184275"/>
                    <a:gd name="connsiteY1492" fmla="*/ 47326 h 732882"/>
                    <a:gd name="connsiteX1493" fmla="*/ 1043781 w 1184275"/>
                    <a:gd name="connsiteY1493" fmla="*/ 49280 h 732882"/>
                    <a:gd name="connsiteX1494" fmla="*/ 1038020 w 1184275"/>
                    <a:gd name="connsiteY1494" fmla="*/ 45372 h 732882"/>
                    <a:gd name="connsiteX1495" fmla="*/ 1034179 w 1184275"/>
                    <a:gd name="connsiteY1495" fmla="*/ 49280 h 732882"/>
                    <a:gd name="connsiteX1496" fmla="*/ 1022657 w 1184275"/>
                    <a:gd name="connsiteY1496" fmla="*/ 49280 h 732882"/>
                    <a:gd name="connsiteX1497" fmla="*/ 1009214 w 1184275"/>
                    <a:gd name="connsiteY1497" fmla="*/ 48303 h 732882"/>
                    <a:gd name="connsiteX1498" fmla="*/ 1001533 w 1184275"/>
                    <a:gd name="connsiteY1498" fmla="*/ 45372 h 732882"/>
                    <a:gd name="connsiteX1499" fmla="*/ 1011134 w 1184275"/>
                    <a:gd name="connsiteY1499" fmla="*/ 43418 h 732882"/>
                    <a:gd name="connsiteX1500" fmla="*/ 1006334 w 1184275"/>
                    <a:gd name="connsiteY1500" fmla="*/ 42442 h 732882"/>
                    <a:gd name="connsiteX1501" fmla="*/ 1002493 w 1184275"/>
                    <a:gd name="connsiteY1501" fmla="*/ 39511 h 732882"/>
                    <a:gd name="connsiteX1502" fmla="*/ 997692 w 1184275"/>
                    <a:gd name="connsiteY1502" fmla="*/ 37557 h 732882"/>
                    <a:gd name="connsiteX1503" fmla="*/ 1005373 w 1184275"/>
                    <a:gd name="connsiteY1503" fmla="*/ 33649 h 732882"/>
                    <a:gd name="connsiteX1504" fmla="*/ 1027458 w 1184275"/>
                    <a:gd name="connsiteY1504" fmla="*/ 33649 h 732882"/>
                    <a:gd name="connsiteX1505" fmla="*/ 1038980 w 1184275"/>
                    <a:gd name="connsiteY1505" fmla="*/ 31695 h 732882"/>
                    <a:gd name="connsiteX1506" fmla="*/ 1036099 w 1184275"/>
                    <a:gd name="connsiteY1506" fmla="*/ 28765 h 732882"/>
                    <a:gd name="connsiteX1507" fmla="*/ 1027458 w 1184275"/>
                    <a:gd name="connsiteY1507" fmla="*/ 29742 h 732882"/>
                    <a:gd name="connsiteX1508" fmla="*/ 1026497 w 1184275"/>
                    <a:gd name="connsiteY1508" fmla="*/ 25834 h 732882"/>
                    <a:gd name="connsiteX1509" fmla="*/ 1017856 w 1184275"/>
                    <a:gd name="connsiteY1509" fmla="*/ 25834 h 732882"/>
                    <a:gd name="connsiteX1510" fmla="*/ 1011134 w 1184275"/>
                    <a:gd name="connsiteY1510" fmla="*/ 28765 h 732882"/>
                    <a:gd name="connsiteX1511" fmla="*/ 1010174 w 1184275"/>
                    <a:gd name="connsiteY1511" fmla="*/ 23880 h 732882"/>
                    <a:gd name="connsiteX1512" fmla="*/ 1001533 w 1184275"/>
                    <a:gd name="connsiteY1512" fmla="*/ 24857 h 732882"/>
                    <a:gd name="connsiteX1513" fmla="*/ 998652 w 1184275"/>
                    <a:gd name="connsiteY1513" fmla="*/ 29742 h 732882"/>
                    <a:gd name="connsiteX1514" fmla="*/ 990010 w 1184275"/>
                    <a:gd name="connsiteY1514" fmla="*/ 32672 h 732882"/>
                    <a:gd name="connsiteX1515" fmla="*/ 995771 w 1184275"/>
                    <a:gd name="connsiteY1515" fmla="*/ 24857 h 732882"/>
                    <a:gd name="connsiteX1516" fmla="*/ 988090 w 1184275"/>
                    <a:gd name="connsiteY1516" fmla="*/ 22903 h 732882"/>
                    <a:gd name="connsiteX1517" fmla="*/ 996732 w 1184275"/>
                    <a:gd name="connsiteY1517" fmla="*/ 20949 h 732882"/>
                    <a:gd name="connsiteX1518" fmla="*/ 1010174 w 1184275"/>
                    <a:gd name="connsiteY1518" fmla="*/ 20949 h 732882"/>
                    <a:gd name="connsiteX1519" fmla="*/ 1017856 w 1184275"/>
                    <a:gd name="connsiteY1519" fmla="*/ 17042 h 732882"/>
                    <a:gd name="connsiteX1520" fmla="*/ 1007294 w 1184275"/>
                    <a:gd name="connsiteY1520" fmla="*/ 17042 h 732882"/>
                    <a:gd name="connsiteX1521" fmla="*/ 1011134 w 1184275"/>
                    <a:gd name="connsiteY1521" fmla="*/ 13134 h 732882"/>
                    <a:gd name="connsiteX1522" fmla="*/ 1024577 w 1184275"/>
                    <a:gd name="connsiteY1522" fmla="*/ 13134 h 732882"/>
                    <a:gd name="connsiteX1523" fmla="*/ 1028418 w 1184275"/>
                    <a:gd name="connsiteY1523" fmla="*/ 11180 h 732882"/>
                    <a:gd name="connsiteX1524" fmla="*/ 1022657 w 1184275"/>
                    <a:gd name="connsiteY1524" fmla="*/ 7272 h 732882"/>
                    <a:gd name="connsiteX1525" fmla="*/ 1035139 w 1184275"/>
                    <a:gd name="connsiteY1525" fmla="*/ 7272 h 732882"/>
                    <a:gd name="connsiteX1526" fmla="*/ 1041860 w 1184275"/>
                    <a:gd name="connsiteY1526" fmla="*/ 5318 h 732882"/>
                    <a:gd name="connsiteX1527" fmla="*/ 1038980 w 1184275"/>
                    <a:gd name="connsiteY1527" fmla="*/ 3365 h 732882"/>
                    <a:gd name="connsiteX1528" fmla="*/ 1045701 w 1184275"/>
                    <a:gd name="connsiteY1528" fmla="*/ 2388 h 732882"/>
                    <a:gd name="connsiteX1529" fmla="*/ 1054343 w 1184275"/>
                    <a:gd name="connsiteY1529" fmla="*/ 434 h 732882"/>
                    <a:gd name="connsiteX1530" fmla="*/ 1060944 w 1184275"/>
                    <a:gd name="connsiteY1530" fmla="*/ 67 h 73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Lst>
                  <a:rect l="l" t="t" r="r" b="b"/>
                  <a:pathLst>
                    <a:path w="1184275" h="732882">
                      <a:moveTo>
                        <a:pt x="851217" y="434432"/>
                      </a:moveTo>
                      <a:lnTo>
                        <a:pt x="855027" y="435366"/>
                      </a:lnTo>
                      <a:lnTo>
                        <a:pt x="858837" y="437234"/>
                      </a:lnTo>
                      <a:lnTo>
                        <a:pt x="863599" y="437234"/>
                      </a:lnTo>
                      <a:lnTo>
                        <a:pt x="858837" y="441903"/>
                      </a:lnTo>
                      <a:lnTo>
                        <a:pt x="855027" y="441903"/>
                      </a:lnTo>
                      <a:lnTo>
                        <a:pt x="852169" y="441903"/>
                      </a:lnTo>
                      <a:lnTo>
                        <a:pt x="848359" y="448439"/>
                      </a:lnTo>
                      <a:lnTo>
                        <a:pt x="846454" y="443770"/>
                      </a:lnTo>
                      <a:lnTo>
                        <a:pt x="841692" y="450307"/>
                      </a:lnTo>
                      <a:lnTo>
                        <a:pt x="835024" y="446572"/>
                      </a:lnTo>
                      <a:lnTo>
                        <a:pt x="839787" y="441903"/>
                      </a:lnTo>
                      <a:lnTo>
                        <a:pt x="841692" y="438167"/>
                      </a:lnTo>
                      <a:lnTo>
                        <a:pt x="846454" y="438167"/>
                      </a:lnTo>
                      <a:close/>
                      <a:moveTo>
                        <a:pt x="852487" y="426494"/>
                      </a:moveTo>
                      <a:lnTo>
                        <a:pt x="849766" y="430305"/>
                      </a:lnTo>
                      <a:lnTo>
                        <a:pt x="846137" y="431257"/>
                      </a:lnTo>
                      <a:lnTo>
                        <a:pt x="848859" y="428399"/>
                      </a:lnTo>
                      <a:lnTo>
                        <a:pt x="848859" y="427447"/>
                      </a:lnTo>
                      <a:close/>
                      <a:moveTo>
                        <a:pt x="857249" y="413794"/>
                      </a:moveTo>
                      <a:lnTo>
                        <a:pt x="860424" y="413794"/>
                      </a:lnTo>
                      <a:lnTo>
                        <a:pt x="859366" y="416175"/>
                      </a:lnTo>
                      <a:lnTo>
                        <a:pt x="857249" y="416969"/>
                      </a:lnTo>
                      <a:close/>
                      <a:moveTo>
                        <a:pt x="882649" y="369344"/>
                      </a:moveTo>
                      <a:lnTo>
                        <a:pt x="881591" y="374107"/>
                      </a:lnTo>
                      <a:lnTo>
                        <a:pt x="879474" y="371726"/>
                      </a:lnTo>
                      <a:close/>
                      <a:moveTo>
                        <a:pt x="1070428" y="353469"/>
                      </a:moveTo>
                      <a:lnTo>
                        <a:pt x="1073149" y="356500"/>
                      </a:lnTo>
                      <a:lnTo>
                        <a:pt x="1069521" y="360541"/>
                      </a:lnTo>
                      <a:lnTo>
                        <a:pt x="1062264" y="364582"/>
                      </a:lnTo>
                      <a:lnTo>
                        <a:pt x="1060449" y="360541"/>
                      </a:lnTo>
                      <a:lnTo>
                        <a:pt x="1065892" y="355490"/>
                      </a:lnTo>
                      <a:lnTo>
                        <a:pt x="1070428" y="355490"/>
                      </a:lnTo>
                      <a:close/>
                      <a:moveTo>
                        <a:pt x="916214" y="351882"/>
                      </a:moveTo>
                      <a:lnTo>
                        <a:pt x="920749" y="351882"/>
                      </a:lnTo>
                      <a:lnTo>
                        <a:pt x="918028" y="353470"/>
                      </a:lnTo>
                      <a:lnTo>
                        <a:pt x="914399" y="353470"/>
                      </a:lnTo>
                      <a:close/>
                      <a:moveTo>
                        <a:pt x="1125681" y="329657"/>
                      </a:moveTo>
                      <a:lnTo>
                        <a:pt x="1127702" y="334193"/>
                      </a:lnTo>
                      <a:lnTo>
                        <a:pt x="1128712" y="339636"/>
                      </a:lnTo>
                      <a:lnTo>
                        <a:pt x="1125681" y="342357"/>
                      </a:lnTo>
                      <a:lnTo>
                        <a:pt x="1119620" y="340543"/>
                      </a:lnTo>
                      <a:lnTo>
                        <a:pt x="1117599" y="336914"/>
                      </a:lnTo>
                      <a:lnTo>
                        <a:pt x="1122651" y="335100"/>
                      </a:lnTo>
                      <a:close/>
                      <a:moveTo>
                        <a:pt x="915193" y="320132"/>
                      </a:moveTo>
                      <a:lnTo>
                        <a:pt x="922698" y="320132"/>
                      </a:lnTo>
                      <a:lnTo>
                        <a:pt x="925512" y="322187"/>
                      </a:lnTo>
                      <a:lnTo>
                        <a:pt x="921760" y="327323"/>
                      </a:lnTo>
                      <a:lnTo>
                        <a:pt x="914255" y="334513"/>
                      </a:lnTo>
                      <a:lnTo>
                        <a:pt x="907689" y="337595"/>
                      </a:lnTo>
                      <a:lnTo>
                        <a:pt x="904874" y="332459"/>
                      </a:lnTo>
                      <a:lnTo>
                        <a:pt x="910503" y="327323"/>
                      </a:lnTo>
                      <a:close/>
                      <a:moveTo>
                        <a:pt x="887588" y="310607"/>
                      </a:moveTo>
                      <a:lnTo>
                        <a:pt x="891469" y="311500"/>
                      </a:lnTo>
                      <a:lnTo>
                        <a:pt x="895349" y="310607"/>
                      </a:lnTo>
                      <a:lnTo>
                        <a:pt x="895349" y="314179"/>
                      </a:lnTo>
                      <a:lnTo>
                        <a:pt x="888558" y="318644"/>
                      </a:lnTo>
                      <a:cubicBezTo>
                        <a:pt x="888558" y="318644"/>
                        <a:pt x="879827" y="321323"/>
                        <a:pt x="877887" y="321323"/>
                      </a:cubicBezTo>
                      <a:cubicBezTo>
                        <a:pt x="876917" y="321323"/>
                        <a:pt x="870126" y="324895"/>
                        <a:pt x="869155" y="324895"/>
                      </a:cubicBezTo>
                      <a:cubicBezTo>
                        <a:pt x="867215" y="324895"/>
                        <a:pt x="866245" y="324002"/>
                        <a:pt x="866245" y="324002"/>
                      </a:cubicBezTo>
                      <a:lnTo>
                        <a:pt x="860424" y="323109"/>
                      </a:lnTo>
                      <a:lnTo>
                        <a:pt x="864305" y="318644"/>
                      </a:lnTo>
                      <a:lnTo>
                        <a:pt x="873036" y="312393"/>
                      </a:lnTo>
                      <a:lnTo>
                        <a:pt x="876917" y="312393"/>
                      </a:lnTo>
                      <a:lnTo>
                        <a:pt x="882737" y="313286"/>
                      </a:lnTo>
                      <a:close/>
                      <a:moveTo>
                        <a:pt x="957361" y="299494"/>
                      </a:moveTo>
                      <a:lnTo>
                        <a:pt x="961826" y="302471"/>
                      </a:lnTo>
                      <a:lnTo>
                        <a:pt x="963612" y="305448"/>
                      </a:lnTo>
                      <a:lnTo>
                        <a:pt x="959147" y="307432"/>
                      </a:lnTo>
                      <a:lnTo>
                        <a:pt x="953789" y="307432"/>
                      </a:lnTo>
                      <a:lnTo>
                        <a:pt x="949324" y="303463"/>
                      </a:lnTo>
                      <a:close/>
                      <a:moveTo>
                        <a:pt x="972704" y="296319"/>
                      </a:moveTo>
                      <a:lnTo>
                        <a:pt x="977033" y="300729"/>
                      </a:lnTo>
                      <a:lnTo>
                        <a:pt x="977899" y="303375"/>
                      </a:lnTo>
                      <a:lnTo>
                        <a:pt x="974436" y="304257"/>
                      </a:lnTo>
                      <a:lnTo>
                        <a:pt x="970106" y="301611"/>
                      </a:lnTo>
                      <a:lnTo>
                        <a:pt x="968374" y="297201"/>
                      </a:lnTo>
                      <a:close/>
                      <a:moveTo>
                        <a:pt x="1152524" y="291557"/>
                      </a:moveTo>
                      <a:lnTo>
                        <a:pt x="1156335" y="292464"/>
                      </a:lnTo>
                      <a:lnTo>
                        <a:pt x="1157287" y="295186"/>
                      </a:lnTo>
                      <a:lnTo>
                        <a:pt x="1156335" y="302443"/>
                      </a:lnTo>
                      <a:lnTo>
                        <a:pt x="1154429" y="304257"/>
                      </a:lnTo>
                      <a:lnTo>
                        <a:pt x="1152524" y="304257"/>
                      </a:lnTo>
                      <a:lnTo>
                        <a:pt x="1152524" y="297907"/>
                      </a:lnTo>
                      <a:close/>
                      <a:moveTo>
                        <a:pt x="966787" y="289969"/>
                      </a:moveTo>
                      <a:lnTo>
                        <a:pt x="971323" y="289969"/>
                      </a:lnTo>
                      <a:lnTo>
                        <a:pt x="973137" y="292086"/>
                      </a:lnTo>
                      <a:lnTo>
                        <a:pt x="968602" y="293144"/>
                      </a:lnTo>
                      <a:close/>
                      <a:moveTo>
                        <a:pt x="1147762" y="275682"/>
                      </a:moveTo>
                      <a:lnTo>
                        <a:pt x="1150484" y="278460"/>
                      </a:lnTo>
                      <a:lnTo>
                        <a:pt x="1154112" y="277534"/>
                      </a:lnTo>
                      <a:lnTo>
                        <a:pt x="1154112" y="280313"/>
                      </a:lnTo>
                      <a:lnTo>
                        <a:pt x="1153205" y="284017"/>
                      </a:lnTo>
                      <a:lnTo>
                        <a:pt x="1150484" y="286795"/>
                      </a:lnTo>
                      <a:lnTo>
                        <a:pt x="1149577" y="283091"/>
                      </a:lnTo>
                      <a:lnTo>
                        <a:pt x="1149577" y="280313"/>
                      </a:lnTo>
                      <a:close/>
                      <a:moveTo>
                        <a:pt x="893128" y="253457"/>
                      </a:moveTo>
                      <a:lnTo>
                        <a:pt x="895033" y="260049"/>
                      </a:lnTo>
                      <a:lnTo>
                        <a:pt x="891223" y="260991"/>
                      </a:lnTo>
                      <a:lnTo>
                        <a:pt x="888365" y="260049"/>
                      </a:lnTo>
                      <a:lnTo>
                        <a:pt x="883603" y="263816"/>
                      </a:lnTo>
                      <a:lnTo>
                        <a:pt x="883603" y="271350"/>
                      </a:lnTo>
                      <a:lnTo>
                        <a:pt x="888365" y="267583"/>
                      </a:lnTo>
                      <a:lnTo>
                        <a:pt x="893128" y="265700"/>
                      </a:lnTo>
                      <a:lnTo>
                        <a:pt x="895985" y="269467"/>
                      </a:lnTo>
                      <a:lnTo>
                        <a:pt x="902653" y="268525"/>
                      </a:lnTo>
                      <a:lnTo>
                        <a:pt x="903605" y="272292"/>
                      </a:lnTo>
                      <a:lnTo>
                        <a:pt x="905510" y="273234"/>
                      </a:lnTo>
                      <a:lnTo>
                        <a:pt x="911225" y="277001"/>
                      </a:lnTo>
                      <a:lnTo>
                        <a:pt x="917893" y="282651"/>
                      </a:lnTo>
                      <a:lnTo>
                        <a:pt x="913130" y="290185"/>
                      </a:lnTo>
                      <a:lnTo>
                        <a:pt x="924560" y="288302"/>
                      </a:lnTo>
                      <a:lnTo>
                        <a:pt x="930275" y="294894"/>
                      </a:lnTo>
                      <a:lnTo>
                        <a:pt x="924560" y="297719"/>
                      </a:lnTo>
                      <a:lnTo>
                        <a:pt x="915035" y="301486"/>
                      </a:lnTo>
                      <a:lnTo>
                        <a:pt x="910273" y="299603"/>
                      </a:lnTo>
                      <a:lnTo>
                        <a:pt x="903605" y="297719"/>
                      </a:lnTo>
                      <a:lnTo>
                        <a:pt x="895985" y="296777"/>
                      </a:lnTo>
                      <a:lnTo>
                        <a:pt x="901700" y="292069"/>
                      </a:lnTo>
                      <a:lnTo>
                        <a:pt x="895033" y="290185"/>
                      </a:lnTo>
                      <a:lnTo>
                        <a:pt x="892175" y="287360"/>
                      </a:lnTo>
                      <a:lnTo>
                        <a:pt x="884555" y="293010"/>
                      </a:lnTo>
                      <a:lnTo>
                        <a:pt x="863600" y="303370"/>
                      </a:lnTo>
                      <a:lnTo>
                        <a:pt x="848360" y="309020"/>
                      </a:lnTo>
                      <a:lnTo>
                        <a:pt x="848360" y="302428"/>
                      </a:lnTo>
                      <a:lnTo>
                        <a:pt x="852170" y="295836"/>
                      </a:lnTo>
                      <a:lnTo>
                        <a:pt x="846455" y="298661"/>
                      </a:lnTo>
                      <a:lnTo>
                        <a:pt x="837882" y="299603"/>
                      </a:lnTo>
                      <a:lnTo>
                        <a:pt x="830262" y="298661"/>
                      </a:lnTo>
                      <a:lnTo>
                        <a:pt x="833120" y="295836"/>
                      </a:lnTo>
                      <a:lnTo>
                        <a:pt x="842645" y="291127"/>
                      </a:lnTo>
                      <a:lnTo>
                        <a:pt x="850265" y="289243"/>
                      </a:lnTo>
                      <a:lnTo>
                        <a:pt x="852170" y="284535"/>
                      </a:lnTo>
                      <a:lnTo>
                        <a:pt x="855980" y="278884"/>
                      </a:lnTo>
                      <a:lnTo>
                        <a:pt x="862647" y="272292"/>
                      </a:lnTo>
                      <a:lnTo>
                        <a:pt x="868362" y="268525"/>
                      </a:lnTo>
                      <a:lnTo>
                        <a:pt x="874077" y="260991"/>
                      </a:lnTo>
                      <a:lnTo>
                        <a:pt x="880745" y="256282"/>
                      </a:lnTo>
                      <a:lnTo>
                        <a:pt x="888365" y="256282"/>
                      </a:lnTo>
                      <a:close/>
                      <a:moveTo>
                        <a:pt x="594696" y="239410"/>
                      </a:moveTo>
                      <a:lnTo>
                        <a:pt x="592004" y="242345"/>
                      </a:lnTo>
                      <a:lnTo>
                        <a:pt x="587746" y="242345"/>
                      </a:lnTo>
                      <a:lnTo>
                        <a:pt x="590231" y="248977"/>
                      </a:lnTo>
                      <a:lnTo>
                        <a:pt x="592138" y="243250"/>
                      </a:lnTo>
                      <a:close/>
                      <a:moveTo>
                        <a:pt x="599281" y="226469"/>
                      </a:moveTo>
                      <a:lnTo>
                        <a:pt x="601662" y="228586"/>
                      </a:lnTo>
                      <a:lnTo>
                        <a:pt x="600074" y="229644"/>
                      </a:lnTo>
                      <a:lnTo>
                        <a:pt x="598487" y="227527"/>
                      </a:lnTo>
                      <a:close/>
                      <a:moveTo>
                        <a:pt x="526255" y="218532"/>
                      </a:moveTo>
                      <a:lnTo>
                        <a:pt x="528637" y="220120"/>
                      </a:lnTo>
                      <a:lnTo>
                        <a:pt x="523874" y="220120"/>
                      </a:lnTo>
                      <a:close/>
                      <a:moveTo>
                        <a:pt x="1052891" y="210594"/>
                      </a:moveTo>
                      <a:lnTo>
                        <a:pt x="1055725" y="213493"/>
                      </a:lnTo>
                      <a:lnTo>
                        <a:pt x="1060450" y="214459"/>
                      </a:lnTo>
                      <a:cubicBezTo>
                        <a:pt x="1060450" y="214459"/>
                        <a:pt x="1055725" y="217358"/>
                        <a:pt x="1055725" y="219291"/>
                      </a:cubicBezTo>
                      <a:cubicBezTo>
                        <a:pt x="1054781" y="222190"/>
                        <a:pt x="1051946" y="227021"/>
                        <a:pt x="1051946" y="227021"/>
                      </a:cubicBezTo>
                      <a:cubicBezTo>
                        <a:pt x="1051946" y="227021"/>
                        <a:pt x="1046276" y="229920"/>
                        <a:pt x="1041551" y="230887"/>
                      </a:cubicBezTo>
                      <a:cubicBezTo>
                        <a:pt x="1037771" y="232819"/>
                        <a:pt x="1034937" y="232819"/>
                        <a:pt x="1029267" y="232819"/>
                      </a:cubicBezTo>
                      <a:cubicBezTo>
                        <a:pt x="1023597" y="232819"/>
                        <a:pt x="1020762" y="230887"/>
                        <a:pt x="1020762" y="230887"/>
                      </a:cubicBezTo>
                      <a:cubicBezTo>
                        <a:pt x="1020762" y="230887"/>
                        <a:pt x="1022652" y="225089"/>
                        <a:pt x="1022652" y="223156"/>
                      </a:cubicBezTo>
                      <a:cubicBezTo>
                        <a:pt x="1023597" y="221223"/>
                        <a:pt x="1028322" y="218325"/>
                        <a:pt x="1031157" y="218325"/>
                      </a:cubicBezTo>
                      <a:cubicBezTo>
                        <a:pt x="1033992" y="217358"/>
                        <a:pt x="1037771" y="212527"/>
                        <a:pt x="1040606" y="212527"/>
                      </a:cubicBezTo>
                      <a:cubicBezTo>
                        <a:pt x="1044386" y="212527"/>
                        <a:pt x="1045331" y="212527"/>
                        <a:pt x="1048166" y="211560"/>
                      </a:cubicBezTo>
                      <a:cubicBezTo>
                        <a:pt x="1051946" y="210594"/>
                        <a:pt x="1052891" y="210594"/>
                        <a:pt x="1052891" y="210594"/>
                      </a:cubicBezTo>
                      <a:close/>
                      <a:moveTo>
                        <a:pt x="1006474" y="210594"/>
                      </a:moveTo>
                      <a:lnTo>
                        <a:pt x="1006474" y="215357"/>
                      </a:lnTo>
                      <a:lnTo>
                        <a:pt x="1003299" y="214405"/>
                      </a:lnTo>
                      <a:close/>
                      <a:moveTo>
                        <a:pt x="725487" y="210594"/>
                      </a:moveTo>
                      <a:lnTo>
                        <a:pt x="725487" y="212975"/>
                      </a:lnTo>
                      <a:lnTo>
                        <a:pt x="722312" y="213769"/>
                      </a:lnTo>
                      <a:lnTo>
                        <a:pt x="722312" y="212182"/>
                      </a:lnTo>
                      <a:close/>
                      <a:moveTo>
                        <a:pt x="569912" y="210594"/>
                      </a:moveTo>
                      <a:lnTo>
                        <a:pt x="569912" y="213769"/>
                      </a:lnTo>
                      <a:lnTo>
                        <a:pt x="565149" y="213769"/>
                      </a:lnTo>
                      <a:lnTo>
                        <a:pt x="568007" y="211652"/>
                      </a:lnTo>
                      <a:close/>
                      <a:moveTo>
                        <a:pt x="1014412" y="207419"/>
                      </a:moveTo>
                      <a:lnTo>
                        <a:pt x="1017587" y="207419"/>
                      </a:lnTo>
                      <a:lnTo>
                        <a:pt x="1014412" y="210594"/>
                      </a:lnTo>
                      <a:lnTo>
                        <a:pt x="1011237" y="209007"/>
                      </a:lnTo>
                      <a:close/>
                      <a:moveTo>
                        <a:pt x="664103" y="207419"/>
                      </a:moveTo>
                      <a:lnTo>
                        <a:pt x="667278" y="208372"/>
                      </a:lnTo>
                      <a:lnTo>
                        <a:pt x="668337" y="211230"/>
                      </a:lnTo>
                      <a:lnTo>
                        <a:pt x="664103" y="212182"/>
                      </a:lnTo>
                      <a:lnTo>
                        <a:pt x="660928" y="211230"/>
                      </a:lnTo>
                      <a:lnTo>
                        <a:pt x="658812" y="208372"/>
                      </a:lnTo>
                      <a:close/>
                      <a:moveTo>
                        <a:pt x="707389" y="202657"/>
                      </a:moveTo>
                      <a:lnTo>
                        <a:pt x="711199" y="204562"/>
                      </a:lnTo>
                      <a:lnTo>
                        <a:pt x="706436" y="207420"/>
                      </a:lnTo>
                      <a:lnTo>
                        <a:pt x="701674" y="206468"/>
                      </a:lnTo>
                      <a:lnTo>
                        <a:pt x="703579" y="204562"/>
                      </a:lnTo>
                      <a:close/>
                      <a:moveTo>
                        <a:pt x="809914" y="201069"/>
                      </a:moveTo>
                      <a:lnTo>
                        <a:pt x="815975" y="201069"/>
                      </a:lnTo>
                      <a:lnTo>
                        <a:pt x="814965" y="203451"/>
                      </a:lnTo>
                      <a:lnTo>
                        <a:pt x="810924" y="205832"/>
                      </a:lnTo>
                      <a:lnTo>
                        <a:pt x="804862" y="205832"/>
                      </a:lnTo>
                      <a:lnTo>
                        <a:pt x="804862" y="202657"/>
                      </a:lnTo>
                      <a:close/>
                      <a:moveTo>
                        <a:pt x="730371" y="197894"/>
                      </a:moveTo>
                      <a:lnTo>
                        <a:pt x="733302" y="198952"/>
                      </a:lnTo>
                      <a:lnTo>
                        <a:pt x="736233" y="197894"/>
                      </a:lnTo>
                      <a:lnTo>
                        <a:pt x="738187" y="197894"/>
                      </a:lnTo>
                      <a:lnTo>
                        <a:pt x="736233" y="201069"/>
                      </a:lnTo>
                      <a:lnTo>
                        <a:pt x="732325" y="201069"/>
                      </a:lnTo>
                      <a:lnTo>
                        <a:pt x="732325" y="205302"/>
                      </a:lnTo>
                      <a:lnTo>
                        <a:pt x="725487" y="207419"/>
                      </a:lnTo>
                      <a:lnTo>
                        <a:pt x="725487" y="201069"/>
                      </a:lnTo>
                      <a:close/>
                      <a:moveTo>
                        <a:pt x="1044972" y="193132"/>
                      </a:moveTo>
                      <a:lnTo>
                        <a:pt x="1050925" y="193132"/>
                      </a:lnTo>
                      <a:lnTo>
                        <a:pt x="1048941" y="195990"/>
                      </a:lnTo>
                      <a:lnTo>
                        <a:pt x="1044972" y="197895"/>
                      </a:lnTo>
                      <a:lnTo>
                        <a:pt x="1042987" y="196942"/>
                      </a:lnTo>
                      <a:close/>
                      <a:moveTo>
                        <a:pt x="1039812" y="186782"/>
                      </a:moveTo>
                      <a:lnTo>
                        <a:pt x="1039812" y="190663"/>
                      </a:lnTo>
                      <a:cubicBezTo>
                        <a:pt x="1039812" y="190663"/>
                        <a:pt x="1037885" y="190663"/>
                        <a:pt x="1034993" y="190663"/>
                      </a:cubicBezTo>
                      <a:cubicBezTo>
                        <a:pt x="1031138" y="190663"/>
                        <a:pt x="1033065" y="193573"/>
                        <a:pt x="1033065" y="193573"/>
                      </a:cubicBezTo>
                      <a:lnTo>
                        <a:pt x="1029210" y="197454"/>
                      </a:lnTo>
                      <a:lnTo>
                        <a:pt x="1024391" y="198424"/>
                      </a:lnTo>
                      <a:lnTo>
                        <a:pt x="1020535" y="203275"/>
                      </a:lnTo>
                      <a:lnTo>
                        <a:pt x="1012824" y="204245"/>
                      </a:lnTo>
                      <a:lnTo>
                        <a:pt x="1012824" y="199394"/>
                      </a:lnTo>
                      <a:cubicBezTo>
                        <a:pt x="1012824" y="199394"/>
                        <a:pt x="1017644" y="197454"/>
                        <a:pt x="1019571" y="197454"/>
                      </a:cubicBezTo>
                      <a:cubicBezTo>
                        <a:pt x="1020535" y="197454"/>
                        <a:pt x="1025354" y="195513"/>
                        <a:pt x="1025354" y="195513"/>
                      </a:cubicBezTo>
                      <a:lnTo>
                        <a:pt x="1026318" y="189692"/>
                      </a:lnTo>
                      <a:lnTo>
                        <a:pt x="1031138" y="191633"/>
                      </a:lnTo>
                      <a:lnTo>
                        <a:pt x="1034029" y="187752"/>
                      </a:lnTo>
                      <a:close/>
                      <a:moveTo>
                        <a:pt x="927734" y="178844"/>
                      </a:moveTo>
                      <a:lnTo>
                        <a:pt x="932497" y="179796"/>
                      </a:lnTo>
                      <a:lnTo>
                        <a:pt x="933449" y="181702"/>
                      </a:lnTo>
                      <a:lnTo>
                        <a:pt x="929639" y="183607"/>
                      </a:lnTo>
                      <a:lnTo>
                        <a:pt x="924877" y="183607"/>
                      </a:lnTo>
                      <a:lnTo>
                        <a:pt x="923924" y="179796"/>
                      </a:lnTo>
                      <a:close/>
                      <a:moveTo>
                        <a:pt x="750887" y="174082"/>
                      </a:moveTo>
                      <a:lnTo>
                        <a:pt x="748505" y="178845"/>
                      </a:lnTo>
                      <a:lnTo>
                        <a:pt x="746124" y="177654"/>
                      </a:lnTo>
                      <a:close/>
                      <a:moveTo>
                        <a:pt x="759353" y="170907"/>
                      </a:moveTo>
                      <a:lnTo>
                        <a:pt x="760412" y="172494"/>
                      </a:lnTo>
                      <a:lnTo>
                        <a:pt x="757237" y="174082"/>
                      </a:lnTo>
                      <a:lnTo>
                        <a:pt x="754062" y="174082"/>
                      </a:lnTo>
                      <a:lnTo>
                        <a:pt x="754062" y="171701"/>
                      </a:lnTo>
                      <a:close/>
                      <a:moveTo>
                        <a:pt x="721121" y="120107"/>
                      </a:moveTo>
                      <a:lnTo>
                        <a:pt x="722312" y="123282"/>
                      </a:lnTo>
                      <a:lnTo>
                        <a:pt x="717549" y="123282"/>
                      </a:lnTo>
                      <a:lnTo>
                        <a:pt x="717549" y="121165"/>
                      </a:lnTo>
                      <a:close/>
                      <a:moveTo>
                        <a:pt x="748681" y="117888"/>
                      </a:moveTo>
                      <a:cubicBezTo>
                        <a:pt x="752486" y="116932"/>
                        <a:pt x="756291" y="118843"/>
                        <a:pt x="756291" y="118843"/>
                      </a:cubicBezTo>
                      <a:lnTo>
                        <a:pt x="761999" y="121711"/>
                      </a:lnTo>
                      <a:lnTo>
                        <a:pt x="757242" y="124578"/>
                      </a:lnTo>
                      <a:cubicBezTo>
                        <a:pt x="757242" y="124578"/>
                        <a:pt x="750584" y="126489"/>
                        <a:pt x="749632" y="127445"/>
                      </a:cubicBezTo>
                      <a:cubicBezTo>
                        <a:pt x="747730" y="127445"/>
                        <a:pt x="743925" y="131268"/>
                        <a:pt x="742022" y="132224"/>
                      </a:cubicBezTo>
                      <a:cubicBezTo>
                        <a:pt x="741071" y="133180"/>
                        <a:pt x="736315" y="132224"/>
                        <a:pt x="736315" y="132224"/>
                      </a:cubicBezTo>
                      <a:cubicBezTo>
                        <a:pt x="736315" y="132224"/>
                        <a:pt x="733461" y="137003"/>
                        <a:pt x="731558" y="138914"/>
                      </a:cubicBezTo>
                      <a:cubicBezTo>
                        <a:pt x="728704" y="140825"/>
                        <a:pt x="725851" y="147516"/>
                        <a:pt x="725851" y="148471"/>
                      </a:cubicBezTo>
                      <a:cubicBezTo>
                        <a:pt x="725851" y="150383"/>
                        <a:pt x="724899" y="156117"/>
                        <a:pt x="723948" y="158029"/>
                      </a:cubicBezTo>
                      <a:cubicBezTo>
                        <a:pt x="722997" y="159940"/>
                        <a:pt x="718241" y="160896"/>
                        <a:pt x="718241" y="160896"/>
                      </a:cubicBezTo>
                      <a:lnTo>
                        <a:pt x="713484" y="166631"/>
                      </a:lnTo>
                      <a:lnTo>
                        <a:pt x="718241" y="170454"/>
                      </a:lnTo>
                      <a:lnTo>
                        <a:pt x="720143" y="172365"/>
                      </a:lnTo>
                      <a:cubicBezTo>
                        <a:pt x="720143" y="172365"/>
                        <a:pt x="722046" y="171409"/>
                        <a:pt x="724899" y="170454"/>
                      </a:cubicBezTo>
                      <a:cubicBezTo>
                        <a:pt x="727753" y="170454"/>
                        <a:pt x="727753" y="173321"/>
                        <a:pt x="733461" y="177144"/>
                      </a:cubicBezTo>
                      <a:cubicBezTo>
                        <a:pt x="739168" y="180011"/>
                        <a:pt x="739168" y="178100"/>
                        <a:pt x="742022" y="180011"/>
                      </a:cubicBezTo>
                      <a:cubicBezTo>
                        <a:pt x="744876" y="181923"/>
                        <a:pt x="742022" y="182878"/>
                        <a:pt x="739168" y="186701"/>
                      </a:cubicBezTo>
                      <a:cubicBezTo>
                        <a:pt x="735363" y="191480"/>
                        <a:pt x="733461" y="190524"/>
                        <a:pt x="731558" y="191480"/>
                      </a:cubicBezTo>
                      <a:cubicBezTo>
                        <a:pt x="729656" y="193391"/>
                        <a:pt x="726802" y="193391"/>
                        <a:pt x="728704" y="190524"/>
                      </a:cubicBezTo>
                      <a:cubicBezTo>
                        <a:pt x="730607" y="186701"/>
                        <a:pt x="729656" y="186701"/>
                        <a:pt x="725851" y="187657"/>
                      </a:cubicBezTo>
                      <a:cubicBezTo>
                        <a:pt x="722046" y="188613"/>
                        <a:pt x="722997" y="184790"/>
                        <a:pt x="719192" y="183834"/>
                      </a:cubicBezTo>
                      <a:cubicBezTo>
                        <a:pt x="715387" y="183834"/>
                        <a:pt x="713484" y="186701"/>
                        <a:pt x="710630" y="188613"/>
                      </a:cubicBezTo>
                      <a:cubicBezTo>
                        <a:pt x="706825" y="191480"/>
                        <a:pt x="703972" y="189568"/>
                        <a:pt x="701118" y="190524"/>
                      </a:cubicBezTo>
                      <a:cubicBezTo>
                        <a:pt x="698264" y="191480"/>
                        <a:pt x="703020" y="194347"/>
                        <a:pt x="703972" y="194347"/>
                      </a:cubicBezTo>
                      <a:cubicBezTo>
                        <a:pt x="705874" y="194347"/>
                        <a:pt x="710630" y="191480"/>
                        <a:pt x="714436" y="190524"/>
                      </a:cubicBezTo>
                      <a:cubicBezTo>
                        <a:pt x="718241" y="189568"/>
                        <a:pt x="716338" y="193391"/>
                        <a:pt x="715387" y="194347"/>
                      </a:cubicBezTo>
                      <a:cubicBezTo>
                        <a:pt x="713484" y="195303"/>
                        <a:pt x="715387" y="197214"/>
                        <a:pt x="718241" y="198170"/>
                      </a:cubicBezTo>
                      <a:cubicBezTo>
                        <a:pt x="720143" y="198170"/>
                        <a:pt x="711582" y="199126"/>
                        <a:pt x="707777" y="200082"/>
                      </a:cubicBezTo>
                      <a:cubicBezTo>
                        <a:pt x="703020" y="201993"/>
                        <a:pt x="697313" y="203905"/>
                        <a:pt x="683995" y="202949"/>
                      </a:cubicBezTo>
                      <a:cubicBezTo>
                        <a:pt x="670677" y="201993"/>
                        <a:pt x="676385" y="201993"/>
                        <a:pt x="675434" y="201993"/>
                      </a:cubicBezTo>
                      <a:cubicBezTo>
                        <a:pt x="673531" y="201993"/>
                        <a:pt x="666872" y="201993"/>
                        <a:pt x="666872" y="201993"/>
                      </a:cubicBezTo>
                      <a:cubicBezTo>
                        <a:pt x="666872" y="201993"/>
                        <a:pt x="667824" y="197214"/>
                        <a:pt x="663067" y="197214"/>
                      </a:cubicBezTo>
                      <a:cubicBezTo>
                        <a:pt x="659262" y="196259"/>
                        <a:pt x="655457" y="197214"/>
                        <a:pt x="655457" y="197214"/>
                      </a:cubicBezTo>
                      <a:cubicBezTo>
                        <a:pt x="655457" y="197214"/>
                        <a:pt x="658311" y="195303"/>
                        <a:pt x="658311" y="192436"/>
                      </a:cubicBezTo>
                      <a:cubicBezTo>
                        <a:pt x="657360" y="188613"/>
                        <a:pt x="652603" y="193391"/>
                        <a:pt x="648798" y="195303"/>
                      </a:cubicBezTo>
                      <a:cubicBezTo>
                        <a:pt x="644042" y="197214"/>
                        <a:pt x="639286" y="200082"/>
                        <a:pt x="629773" y="201037"/>
                      </a:cubicBezTo>
                      <a:cubicBezTo>
                        <a:pt x="620260" y="201037"/>
                        <a:pt x="622163" y="201993"/>
                        <a:pt x="614553" y="203905"/>
                      </a:cubicBezTo>
                      <a:cubicBezTo>
                        <a:pt x="606943" y="206772"/>
                        <a:pt x="600284" y="205816"/>
                        <a:pt x="591722" y="207728"/>
                      </a:cubicBezTo>
                      <a:cubicBezTo>
                        <a:pt x="583161" y="210595"/>
                        <a:pt x="572697" y="208684"/>
                        <a:pt x="559379" y="208684"/>
                      </a:cubicBezTo>
                      <a:cubicBezTo>
                        <a:pt x="546062" y="208684"/>
                        <a:pt x="551769" y="209639"/>
                        <a:pt x="550818" y="204861"/>
                      </a:cubicBezTo>
                      <a:cubicBezTo>
                        <a:pt x="550818" y="200082"/>
                        <a:pt x="555574" y="200082"/>
                        <a:pt x="558428" y="196259"/>
                      </a:cubicBezTo>
                      <a:cubicBezTo>
                        <a:pt x="560331" y="193391"/>
                        <a:pt x="555574" y="197214"/>
                        <a:pt x="541305" y="195303"/>
                      </a:cubicBezTo>
                      <a:cubicBezTo>
                        <a:pt x="527036" y="193391"/>
                        <a:pt x="526085" y="194347"/>
                        <a:pt x="522280" y="189568"/>
                      </a:cubicBezTo>
                      <a:cubicBezTo>
                        <a:pt x="517524" y="184790"/>
                        <a:pt x="525134" y="182878"/>
                        <a:pt x="532744" y="180011"/>
                      </a:cubicBezTo>
                      <a:cubicBezTo>
                        <a:pt x="541305" y="177144"/>
                        <a:pt x="553672" y="178100"/>
                        <a:pt x="563184" y="177144"/>
                      </a:cubicBezTo>
                      <a:cubicBezTo>
                        <a:pt x="572697" y="176188"/>
                        <a:pt x="586966" y="177144"/>
                        <a:pt x="592674" y="177144"/>
                      </a:cubicBezTo>
                      <a:cubicBezTo>
                        <a:pt x="598381" y="177144"/>
                        <a:pt x="605040" y="177144"/>
                        <a:pt x="605040" y="177144"/>
                      </a:cubicBezTo>
                      <a:cubicBezTo>
                        <a:pt x="605040" y="177144"/>
                        <a:pt x="596479" y="172365"/>
                        <a:pt x="590771" y="171409"/>
                      </a:cubicBezTo>
                      <a:cubicBezTo>
                        <a:pt x="585064" y="170454"/>
                        <a:pt x="573648" y="170454"/>
                        <a:pt x="569843" y="170454"/>
                      </a:cubicBezTo>
                      <a:cubicBezTo>
                        <a:pt x="565087" y="170454"/>
                        <a:pt x="558428" y="172365"/>
                        <a:pt x="553672" y="172365"/>
                      </a:cubicBezTo>
                      <a:cubicBezTo>
                        <a:pt x="548915" y="172365"/>
                        <a:pt x="542257" y="173321"/>
                        <a:pt x="536549" y="172365"/>
                      </a:cubicBezTo>
                      <a:cubicBezTo>
                        <a:pt x="530841" y="171409"/>
                        <a:pt x="531793" y="168542"/>
                        <a:pt x="530841" y="164719"/>
                      </a:cubicBezTo>
                      <a:cubicBezTo>
                        <a:pt x="528939" y="160896"/>
                        <a:pt x="544159" y="161852"/>
                        <a:pt x="545110" y="161852"/>
                      </a:cubicBezTo>
                      <a:cubicBezTo>
                        <a:pt x="547013" y="161852"/>
                        <a:pt x="556526" y="158985"/>
                        <a:pt x="562233" y="158029"/>
                      </a:cubicBezTo>
                      <a:cubicBezTo>
                        <a:pt x="566990" y="157073"/>
                        <a:pt x="575551" y="159940"/>
                        <a:pt x="575551" y="159940"/>
                      </a:cubicBezTo>
                      <a:lnTo>
                        <a:pt x="583161" y="155162"/>
                      </a:lnTo>
                      <a:lnTo>
                        <a:pt x="577453" y="155162"/>
                      </a:lnTo>
                      <a:lnTo>
                        <a:pt x="569843" y="155162"/>
                      </a:lnTo>
                      <a:cubicBezTo>
                        <a:pt x="569843" y="155162"/>
                        <a:pt x="566990" y="156117"/>
                        <a:pt x="564136" y="154206"/>
                      </a:cubicBezTo>
                      <a:cubicBezTo>
                        <a:pt x="562233" y="152294"/>
                        <a:pt x="560331" y="156117"/>
                        <a:pt x="556526" y="157073"/>
                      </a:cubicBezTo>
                      <a:cubicBezTo>
                        <a:pt x="553672" y="158029"/>
                        <a:pt x="547964" y="158029"/>
                        <a:pt x="543208" y="157073"/>
                      </a:cubicBezTo>
                      <a:cubicBezTo>
                        <a:pt x="539403" y="156117"/>
                        <a:pt x="545110" y="154206"/>
                        <a:pt x="547964" y="153250"/>
                      </a:cubicBezTo>
                      <a:cubicBezTo>
                        <a:pt x="550818" y="152294"/>
                        <a:pt x="550818" y="148471"/>
                        <a:pt x="550818" y="148471"/>
                      </a:cubicBezTo>
                      <a:lnTo>
                        <a:pt x="545110" y="152294"/>
                      </a:lnTo>
                      <a:lnTo>
                        <a:pt x="537500" y="154206"/>
                      </a:lnTo>
                      <a:lnTo>
                        <a:pt x="547964" y="147516"/>
                      </a:lnTo>
                      <a:cubicBezTo>
                        <a:pt x="547964" y="147516"/>
                        <a:pt x="552721" y="143693"/>
                        <a:pt x="555574" y="143693"/>
                      </a:cubicBezTo>
                      <a:cubicBezTo>
                        <a:pt x="558428" y="142737"/>
                        <a:pt x="561282" y="141781"/>
                        <a:pt x="561282" y="141781"/>
                      </a:cubicBezTo>
                      <a:lnTo>
                        <a:pt x="559379" y="139870"/>
                      </a:lnTo>
                      <a:cubicBezTo>
                        <a:pt x="559379" y="139870"/>
                        <a:pt x="566990" y="137003"/>
                        <a:pt x="569843" y="135091"/>
                      </a:cubicBezTo>
                      <a:cubicBezTo>
                        <a:pt x="571746" y="134135"/>
                        <a:pt x="582210" y="133180"/>
                        <a:pt x="586015" y="132224"/>
                      </a:cubicBezTo>
                      <a:cubicBezTo>
                        <a:pt x="589820" y="131268"/>
                        <a:pt x="598381" y="130312"/>
                        <a:pt x="604089" y="129357"/>
                      </a:cubicBezTo>
                      <a:cubicBezTo>
                        <a:pt x="609796" y="128401"/>
                        <a:pt x="611699" y="129357"/>
                        <a:pt x="616455" y="126489"/>
                      </a:cubicBezTo>
                      <a:cubicBezTo>
                        <a:pt x="622163" y="124578"/>
                        <a:pt x="628822" y="125534"/>
                        <a:pt x="628822" y="125534"/>
                      </a:cubicBezTo>
                      <a:cubicBezTo>
                        <a:pt x="628822" y="125534"/>
                        <a:pt x="629773" y="128401"/>
                        <a:pt x="629773" y="130312"/>
                      </a:cubicBezTo>
                      <a:cubicBezTo>
                        <a:pt x="628822" y="131268"/>
                        <a:pt x="615504" y="136047"/>
                        <a:pt x="615504" y="136047"/>
                      </a:cubicBezTo>
                      <a:lnTo>
                        <a:pt x="625017" y="135091"/>
                      </a:lnTo>
                      <a:lnTo>
                        <a:pt x="636432" y="131268"/>
                      </a:lnTo>
                      <a:cubicBezTo>
                        <a:pt x="636432" y="131268"/>
                        <a:pt x="644993" y="131268"/>
                        <a:pt x="646896" y="131268"/>
                      </a:cubicBezTo>
                      <a:cubicBezTo>
                        <a:pt x="649750" y="131268"/>
                        <a:pt x="659262" y="135091"/>
                        <a:pt x="659262" y="135091"/>
                      </a:cubicBezTo>
                      <a:lnTo>
                        <a:pt x="651652" y="138914"/>
                      </a:lnTo>
                      <a:lnTo>
                        <a:pt x="644042" y="142737"/>
                      </a:lnTo>
                      <a:lnTo>
                        <a:pt x="655457" y="144648"/>
                      </a:lnTo>
                      <a:lnTo>
                        <a:pt x="664019" y="137958"/>
                      </a:lnTo>
                      <a:lnTo>
                        <a:pt x="670677" y="138914"/>
                      </a:lnTo>
                      <a:lnTo>
                        <a:pt x="676385" y="135091"/>
                      </a:lnTo>
                      <a:lnTo>
                        <a:pt x="670677" y="133180"/>
                      </a:lnTo>
                      <a:lnTo>
                        <a:pt x="677336" y="130312"/>
                      </a:lnTo>
                      <a:lnTo>
                        <a:pt x="683995" y="134135"/>
                      </a:lnTo>
                      <a:lnTo>
                        <a:pt x="686849" y="139870"/>
                      </a:lnTo>
                      <a:cubicBezTo>
                        <a:pt x="686849" y="139870"/>
                        <a:pt x="683995" y="143693"/>
                        <a:pt x="682093" y="144648"/>
                      </a:cubicBezTo>
                      <a:cubicBezTo>
                        <a:pt x="681141" y="145604"/>
                        <a:pt x="688751" y="142737"/>
                        <a:pt x="688751" y="142737"/>
                      </a:cubicBezTo>
                      <a:lnTo>
                        <a:pt x="682093" y="147516"/>
                      </a:lnTo>
                      <a:lnTo>
                        <a:pt x="681141" y="152294"/>
                      </a:lnTo>
                      <a:lnTo>
                        <a:pt x="686849" y="150383"/>
                      </a:lnTo>
                      <a:cubicBezTo>
                        <a:pt x="686849" y="150383"/>
                        <a:pt x="693508" y="149427"/>
                        <a:pt x="693508" y="148471"/>
                      </a:cubicBezTo>
                      <a:cubicBezTo>
                        <a:pt x="693508" y="147516"/>
                        <a:pt x="696362" y="143693"/>
                        <a:pt x="696362" y="141781"/>
                      </a:cubicBezTo>
                      <a:cubicBezTo>
                        <a:pt x="696362" y="139870"/>
                        <a:pt x="705874" y="130312"/>
                        <a:pt x="707777" y="129357"/>
                      </a:cubicBezTo>
                      <a:cubicBezTo>
                        <a:pt x="708728" y="128401"/>
                        <a:pt x="716338" y="124578"/>
                        <a:pt x="716338" y="124578"/>
                      </a:cubicBezTo>
                      <a:lnTo>
                        <a:pt x="721094" y="126489"/>
                      </a:lnTo>
                      <a:lnTo>
                        <a:pt x="725851" y="125534"/>
                      </a:lnTo>
                      <a:lnTo>
                        <a:pt x="731558" y="130312"/>
                      </a:lnTo>
                      <a:cubicBezTo>
                        <a:pt x="731558" y="130312"/>
                        <a:pt x="733461" y="128401"/>
                        <a:pt x="732510" y="127445"/>
                      </a:cubicBezTo>
                      <a:cubicBezTo>
                        <a:pt x="731558" y="125534"/>
                        <a:pt x="730607" y="125534"/>
                        <a:pt x="729656" y="123622"/>
                      </a:cubicBezTo>
                      <a:cubicBezTo>
                        <a:pt x="727753" y="121711"/>
                        <a:pt x="739168" y="118843"/>
                        <a:pt x="739168" y="118843"/>
                      </a:cubicBezTo>
                      <a:cubicBezTo>
                        <a:pt x="739168" y="118843"/>
                        <a:pt x="745827" y="118843"/>
                        <a:pt x="748681" y="117888"/>
                      </a:cubicBezTo>
                      <a:close/>
                      <a:moveTo>
                        <a:pt x="855311" y="112169"/>
                      </a:moveTo>
                      <a:lnTo>
                        <a:pt x="855311" y="114991"/>
                      </a:lnTo>
                      <a:lnTo>
                        <a:pt x="857249" y="119695"/>
                      </a:lnTo>
                      <a:lnTo>
                        <a:pt x="850465" y="122517"/>
                      </a:lnTo>
                      <a:lnTo>
                        <a:pt x="846588" y="126280"/>
                      </a:lnTo>
                      <a:cubicBezTo>
                        <a:pt x="846588" y="126280"/>
                        <a:pt x="841742" y="126280"/>
                        <a:pt x="837865" y="127221"/>
                      </a:cubicBezTo>
                      <a:cubicBezTo>
                        <a:pt x="834957" y="127221"/>
                        <a:pt x="837865" y="130043"/>
                        <a:pt x="837865" y="130043"/>
                      </a:cubicBezTo>
                      <a:lnTo>
                        <a:pt x="839803" y="133806"/>
                      </a:lnTo>
                      <a:cubicBezTo>
                        <a:pt x="839803" y="133806"/>
                        <a:pt x="845619" y="131924"/>
                        <a:pt x="846588" y="129102"/>
                      </a:cubicBezTo>
                      <a:cubicBezTo>
                        <a:pt x="847557" y="126280"/>
                        <a:pt x="853372" y="129102"/>
                        <a:pt x="853372" y="129102"/>
                      </a:cubicBezTo>
                      <a:lnTo>
                        <a:pt x="850465" y="131924"/>
                      </a:lnTo>
                      <a:lnTo>
                        <a:pt x="847557" y="136628"/>
                      </a:lnTo>
                      <a:lnTo>
                        <a:pt x="843680" y="139450"/>
                      </a:lnTo>
                      <a:cubicBezTo>
                        <a:pt x="843680" y="139450"/>
                        <a:pt x="840773" y="141332"/>
                        <a:pt x="837865" y="142273"/>
                      </a:cubicBezTo>
                      <a:cubicBezTo>
                        <a:pt x="834957" y="144154"/>
                        <a:pt x="836896" y="146976"/>
                        <a:pt x="834957" y="147917"/>
                      </a:cubicBezTo>
                      <a:cubicBezTo>
                        <a:pt x="833019" y="148858"/>
                        <a:pt x="831081" y="150739"/>
                        <a:pt x="829142" y="152621"/>
                      </a:cubicBezTo>
                      <a:cubicBezTo>
                        <a:pt x="827204" y="154502"/>
                        <a:pt x="821388" y="153561"/>
                        <a:pt x="816542" y="154502"/>
                      </a:cubicBezTo>
                      <a:cubicBezTo>
                        <a:pt x="811696" y="156384"/>
                        <a:pt x="810727" y="156384"/>
                        <a:pt x="805881" y="152621"/>
                      </a:cubicBezTo>
                      <a:cubicBezTo>
                        <a:pt x="801035" y="148858"/>
                        <a:pt x="803942" y="154502"/>
                        <a:pt x="804912" y="156384"/>
                      </a:cubicBezTo>
                      <a:cubicBezTo>
                        <a:pt x="806850" y="159206"/>
                        <a:pt x="798127" y="161087"/>
                        <a:pt x="793281" y="162028"/>
                      </a:cubicBezTo>
                      <a:cubicBezTo>
                        <a:pt x="789404" y="162969"/>
                        <a:pt x="788435" y="160147"/>
                        <a:pt x="788435" y="158265"/>
                      </a:cubicBezTo>
                      <a:cubicBezTo>
                        <a:pt x="789404" y="157324"/>
                        <a:pt x="786496" y="151680"/>
                        <a:pt x="786496" y="151680"/>
                      </a:cubicBezTo>
                      <a:cubicBezTo>
                        <a:pt x="786496" y="151680"/>
                        <a:pt x="784558" y="149799"/>
                        <a:pt x="783589" y="146976"/>
                      </a:cubicBezTo>
                      <a:cubicBezTo>
                        <a:pt x="782620" y="143213"/>
                        <a:pt x="779712" y="146036"/>
                        <a:pt x="777773" y="144154"/>
                      </a:cubicBezTo>
                      <a:cubicBezTo>
                        <a:pt x="775835" y="142273"/>
                        <a:pt x="770989" y="144154"/>
                        <a:pt x="770020" y="141332"/>
                      </a:cubicBezTo>
                      <a:cubicBezTo>
                        <a:pt x="768081" y="137569"/>
                        <a:pt x="765174" y="134747"/>
                        <a:pt x="773897" y="130984"/>
                      </a:cubicBezTo>
                      <a:cubicBezTo>
                        <a:pt x="781650" y="126280"/>
                        <a:pt x="784558" y="130043"/>
                        <a:pt x="784558" y="130043"/>
                      </a:cubicBezTo>
                      <a:cubicBezTo>
                        <a:pt x="784558" y="130043"/>
                        <a:pt x="786496" y="136628"/>
                        <a:pt x="792312" y="136628"/>
                      </a:cubicBezTo>
                      <a:cubicBezTo>
                        <a:pt x="797158" y="137569"/>
                        <a:pt x="799096" y="133806"/>
                        <a:pt x="799096" y="133806"/>
                      </a:cubicBezTo>
                      <a:lnTo>
                        <a:pt x="802004" y="130984"/>
                      </a:lnTo>
                      <a:cubicBezTo>
                        <a:pt x="802004" y="130984"/>
                        <a:pt x="805881" y="131924"/>
                        <a:pt x="804912" y="130043"/>
                      </a:cubicBezTo>
                      <a:cubicBezTo>
                        <a:pt x="803942" y="129102"/>
                        <a:pt x="802004" y="130984"/>
                        <a:pt x="798127" y="124399"/>
                      </a:cubicBezTo>
                      <a:cubicBezTo>
                        <a:pt x="793281" y="117813"/>
                        <a:pt x="800065" y="122517"/>
                        <a:pt x="802973" y="121576"/>
                      </a:cubicBezTo>
                      <a:cubicBezTo>
                        <a:pt x="805881" y="120636"/>
                        <a:pt x="808789" y="121576"/>
                        <a:pt x="808789" y="119695"/>
                      </a:cubicBezTo>
                      <a:cubicBezTo>
                        <a:pt x="808789" y="118754"/>
                        <a:pt x="814604" y="116873"/>
                        <a:pt x="814604" y="116873"/>
                      </a:cubicBezTo>
                      <a:lnTo>
                        <a:pt x="821388" y="116873"/>
                      </a:lnTo>
                      <a:lnTo>
                        <a:pt x="827204" y="114050"/>
                      </a:lnTo>
                      <a:lnTo>
                        <a:pt x="832050" y="118754"/>
                      </a:lnTo>
                      <a:lnTo>
                        <a:pt x="836896" y="118754"/>
                      </a:lnTo>
                      <a:lnTo>
                        <a:pt x="835927" y="114991"/>
                      </a:lnTo>
                      <a:lnTo>
                        <a:pt x="846588" y="113110"/>
                      </a:lnTo>
                      <a:close/>
                      <a:moveTo>
                        <a:pt x="910614" y="111537"/>
                      </a:moveTo>
                      <a:cubicBezTo>
                        <a:pt x="911568" y="110582"/>
                        <a:pt x="915382" y="111537"/>
                        <a:pt x="918242" y="111537"/>
                      </a:cubicBezTo>
                      <a:cubicBezTo>
                        <a:pt x="920149" y="111537"/>
                        <a:pt x="921103" y="111537"/>
                        <a:pt x="921103" y="111537"/>
                      </a:cubicBezTo>
                      <a:lnTo>
                        <a:pt x="923964" y="114400"/>
                      </a:lnTo>
                      <a:cubicBezTo>
                        <a:pt x="923964" y="114400"/>
                        <a:pt x="926824" y="114400"/>
                        <a:pt x="930638" y="113445"/>
                      </a:cubicBezTo>
                      <a:cubicBezTo>
                        <a:pt x="931592" y="113445"/>
                        <a:pt x="933499" y="113445"/>
                        <a:pt x="934452" y="112491"/>
                      </a:cubicBezTo>
                      <a:cubicBezTo>
                        <a:pt x="938266" y="112491"/>
                        <a:pt x="945895" y="114400"/>
                        <a:pt x="945895" y="114400"/>
                      </a:cubicBezTo>
                      <a:cubicBezTo>
                        <a:pt x="945895" y="114400"/>
                        <a:pt x="946848" y="117263"/>
                        <a:pt x="943034" y="118218"/>
                      </a:cubicBezTo>
                      <a:cubicBezTo>
                        <a:pt x="943034" y="118218"/>
                        <a:pt x="942080" y="119172"/>
                        <a:pt x="941127" y="119172"/>
                      </a:cubicBezTo>
                      <a:cubicBezTo>
                        <a:pt x="941127" y="119172"/>
                        <a:pt x="940173" y="119172"/>
                        <a:pt x="940173" y="119172"/>
                      </a:cubicBezTo>
                      <a:cubicBezTo>
                        <a:pt x="939220" y="119172"/>
                        <a:pt x="938266" y="119172"/>
                        <a:pt x="937313" y="120127"/>
                      </a:cubicBezTo>
                      <a:cubicBezTo>
                        <a:pt x="936359" y="120127"/>
                        <a:pt x="936359" y="120127"/>
                        <a:pt x="935406" y="121081"/>
                      </a:cubicBezTo>
                      <a:cubicBezTo>
                        <a:pt x="931592" y="122035"/>
                        <a:pt x="927778" y="124899"/>
                        <a:pt x="925871" y="126808"/>
                      </a:cubicBezTo>
                      <a:cubicBezTo>
                        <a:pt x="923010" y="128717"/>
                        <a:pt x="918242" y="129671"/>
                        <a:pt x="913475" y="130626"/>
                      </a:cubicBezTo>
                      <a:cubicBezTo>
                        <a:pt x="913475" y="131580"/>
                        <a:pt x="912521" y="131580"/>
                        <a:pt x="910614" y="131580"/>
                      </a:cubicBezTo>
                      <a:cubicBezTo>
                        <a:pt x="909661" y="131580"/>
                        <a:pt x="908707" y="132534"/>
                        <a:pt x="908707" y="132534"/>
                      </a:cubicBezTo>
                      <a:cubicBezTo>
                        <a:pt x="907754" y="132534"/>
                        <a:pt x="907754" y="132534"/>
                        <a:pt x="906800" y="133489"/>
                      </a:cubicBezTo>
                      <a:cubicBezTo>
                        <a:pt x="905847" y="134443"/>
                        <a:pt x="904893" y="135398"/>
                        <a:pt x="902986" y="135398"/>
                      </a:cubicBezTo>
                      <a:cubicBezTo>
                        <a:pt x="898218" y="135398"/>
                        <a:pt x="894404" y="136352"/>
                        <a:pt x="889637" y="135398"/>
                      </a:cubicBezTo>
                      <a:cubicBezTo>
                        <a:pt x="885823" y="133489"/>
                        <a:pt x="881055" y="134443"/>
                        <a:pt x="881055" y="134443"/>
                      </a:cubicBezTo>
                      <a:lnTo>
                        <a:pt x="882009" y="139216"/>
                      </a:lnTo>
                      <a:lnTo>
                        <a:pt x="882009" y="142079"/>
                      </a:lnTo>
                      <a:cubicBezTo>
                        <a:pt x="882009" y="142079"/>
                        <a:pt x="876287" y="142079"/>
                        <a:pt x="872473" y="143033"/>
                      </a:cubicBezTo>
                      <a:lnTo>
                        <a:pt x="864845" y="146851"/>
                      </a:lnTo>
                      <a:lnTo>
                        <a:pt x="859124" y="150669"/>
                      </a:lnTo>
                      <a:lnTo>
                        <a:pt x="863892" y="151623"/>
                      </a:lnTo>
                      <a:lnTo>
                        <a:pt x="865799" y="155441"/>
                      </a:lnTo>
                      <a:lnTo>
                        <a:pt x="869613" y="160213"/>
                      </a:lnTo>
                      <a:lnTo>
                        <a:pt x="861985" y="166895"/>
                      </a:lnTo>
                      <a:lnTo>
                        <a:pt x="864845" y="173576"/>
                      </a:lnTo>
                      <a:lnTo>
                        <a:pt x="868659" y="177393"/>
                      </a:lnTo>
                      <a:lnTo>
                        <a:pt x="863892" y="180257"/>
                      </a:lnTo>
                      <a:lnTo>
                        <a:pt x="859124" y="178348"/>
                      </a:lnTo>
                      <a:lnTo>
                        <a:pt x="858171" y="183120"/>
                      </a:lnTo>
                      <a:lnTo>
                        <a:pt x="853403" y="183120"/>
                      </a:lnTo>
                      <a:lnTo>
                        <a:pt x="845775" y="186938"/>
                      </a:lnTo>
                      <a:lnTo>
                        <a:pt x="849589" y="189801"/>
                      </a:lnTo>
                      <a:lnTo>
                        <a:pt x="856263" y="189801"/>
                      </a:lnTo>
                      <a:lnTo>
                        <a:pt x="859124" y="185984"/>
                      </a:lnTo>
                      <a:lnTo>
                        <a:pt x="862938" y="185984"/>
                      </a:lnTo>
                      <a:cubicBezTo>
                        <a:pt x="862938" y="185984"/>
                        <a:pt x="861031" y="189801"/>
                        <a:pt x="868659" y="189801"/>
                      </a:cubicBezTo>
                      <a:cubicBezTo>
                        <a:pt x="876287" y="189801"/>
                        <a:pt x="872473" y="195528"/>
                        <a:pt x="872473" y="195528"/>
                      </a:cubicBezTo>
                      <a:lnTo>
                        <a:pt x="867706" y="199346"/>
                      </a:lnTo>
                      <a:lnTo>
                        <a:pt x="868659" y="193619"/>
                      </a:lnTo>
                      <a:lnTo>
                        <a:pt x="863892" y="194574"/>
                      </a:lnTo>
                      <a:lnTo>
                        <a:pt x="860078" y="199346"/>
                      </a:lnTo>
                      <a:cubicBezTo>
                        <a:pt x="860078" y="199346"/>
                        <a:pt x="858171" y="206027"/>
                        <a:pt x="855310" y="207936"/>
                      </a:cubicBezTo>
                      <a:cubicBezTo>
                        <a:pt x="853403" y="208890"/>
                        <a:pt x="857217" y="212708"/>
                        <a:pt x="857217" y="212708"/>
                      </a:cubicBezTo>
                      <a:cubicBezTo>
                        <a:pt x="857217" y="212708"/>
                        <a:pt x="863892" y="210799"/>
                        <a:pt x="864845" y="208890"/>
                      </a:cubicBezTo>
                      <a:cubicBezTo>
                        <a:pt x="866752" y="206981"/>
                        <a:pt x="870566" y="205072"/>
                        <a:pt x="872473" y="200300"/>
                      </a:cubicBezTo>
                      <a:cubicBezTo>
                        <a:pt x="874380" y="196482"/>
                        <a:pt x="882009" y="195528"/>
                        <a:pt x="885823" y="195528"/>
                      </a:cubicBezTo>
                      <a:cubicBezTo>
                        <a:pt x="889637" y="195528"/>
                        <a:pt x="892497" y="201255"/>
                        <a:pt x="892497" y="201255"/>
                      </a:cubicBezTo>
                      <a:cubicBezTo>
                        <a:pt x="892497" y="201255"/>
                        <a:pt x="891544" y="209845"/>
                        <a:pt x="890590" y="212708"/>
                      </a:cubicBezTo>
                      <a:cubicBezTo>
                        <a:pt x="889637" y="214617"/>
                        <a:pt x="883916" y="211754"/>
                        <a:pt x="883916" y="211754"/>
                      </a:cubicBezTo>
                      <a:lnTo>
                        <a:pt x="878194" y="214617"/>
                      </a:lnTo>
                      <a:cubicBezTo>
                        <a:pt x="878194" y="214617"/>
                        <a:pt x="874380" y="221298"/>
                        <a:pt x="874380" y="222253"/>
                      </a:cubicBezTo>
                      <a:cubicBezTo>
                        <a:pt x="874380" y="224161"/>
                        <a:pt x="879148" y="230843"/>
                        <a:pt x="879148" y="230843"/>
                      </a:cubicBezTo>
                      <a:cubicBezTo>
                        <a:pt x="879148" y="230843"/>
                        <a:pt x="884869" y="231797"/>
                        <a:pt x="886776" y="229888"/>
                      </a:cubicBezTo>
                      <a:cubicBezTo>
                        <a:pt x="887730" y="227025"/>
                        <a:pt x="893451" y="227979"/>
                        <a:pt x="893451" y="227979"/>
                      </a:cubicBezTo>
                      <a:lnTo>
                        <a:pt x="899172" y="221298"/>
                      </a:lnTo>
                      <a:lnTo>
                        <a:pt x="894404" y="222253"/>
                      </a:lnTo>
                      <a:lnTo>
                        <a:pt x="896311" y="218435"/>
                      </a:lnTo>
                      <a:lnTo>
                        <a:pt x="903940" y="212708"/>
                      </a:lnTo>
                      <a:lnTo>
                        <a:pt x="903940" y="217480"/>
                      </a:lnTo>
                      <a:lnTo>
                        <a:pt x="901079" y="222253"/>
                      </a:lnTo>
                      <a:cubicBezTo>
                        <a:pt x="901079" y="222253"/>
                        <a:pt x="903940" y="219389"/>
                        <a:pt x="908707" y="219389"/>
                      </a:cubicBezTo>
                      <a:cubicBezTo>
                        <a:pt x="912521" y="219389"/>
                        <a:pt x="918242" y="213662"/>
                        <a:pt x="919196" y="209845"/>
                      </a:cubicBezTo>
                      <a:cubicBezTo>
                        <a:pt x="920149" y="206981"/>
                        <a:pt x="923010" y="206027"/>
                        <a:pt x="925871" y="203164"/>
                      </a:cubicBezTo>
                      <a:cubicBezTo>
                        <a:pt x="928731" y="201255"/>
                        <a:pt x="933499" y="204118"/>
                        <a:pt x="935406" y="203164"/>
                      </a:cubicBezTo>
                      <a:cubicBezTo>
                        <a:pt x="937313" y="202209"/>
                        <a:pt x="942080" y="200300"/>
                        <a:pt x="942080" y="200300"/>
                      </a:cubicBezTo>
                      <a:lnTo>
                        <a:pt x="936359" y="196482"/>
                      </a:lnTo>
                      <a:cubicBezTo>
                        <a:pt x="936359" y="196482"/>
                        <a:pt x="937313" y="189801"/>
                        <a:pt x="940173" y="187892"/>
                      </a:cubicBezTo>
                      <a:cubicBezTo>
                        <a:pt x="943034" y="185984"/>
                        <a:pt x="946848" y="185029"/>
                        <a:pt x="946848" y="185029"/>
                      </a:cubicBezTo>
                      <a:lnTo>
                        <a:pt x="955430" y="184075"/>
                      </a:lnTo>
                      <a:lnTo>
                        <a:pt x="961151" y="185029"/>
                      </a:lnTo>
                      <a:lnTo>
                        <a:pt x="964965" y="185029"/>
                      </a:lnTo>
                      <a:lnTo>
                        <a:pt x="966872" y="188847"/>
                      </a:lnTo>
                      <a:lnTo>
                        <a:pt x="972593" y="187892"/>
                      </a:lnTo>
                      <a:lnTo>
                        <a:pt x="978314" y="185984"/>
                      </a:lnTo>
                      <a:lnTo>
                        <a:pt x="982128" y="186938"/>
                      </a:lnTo>
                      <a:lnTo>
                        <a:pt x="975454" y="190756"/>
                      </a:lnTo>
                      <a:lnTo>
                        <a:pt x="982128" y="194574"/>
                      </a:lnTo>
                      <a:lnTo>
                        <a:pt x="989757" y="196482"/>
                      </a:lnTo>
                      <a:lnTo>
                        <a:pt x="984035" y="201255"/>
                      </a:lnTo>
                      <a:lnTo>
                        <a:pt x="981175" y="207936"/>
                      </a:lnTo>
                      <a:lnTo>
                        <a:pt x="971640" y="209845"/>
                      </a:lnTo>
                      <a:lnTo>
                        <a:pt x="966872" y="209845"/>
                      </a:lnTo>
                      <a:lnTo>
                        <a:pt x="961151" y="211754"/>
                      </a:lnTo>
                      <a:lnTo>
                        <a:pt x="961151" y="218435"/>
                      </a:lnTo>
                      <a:lnTo>
                        <a:pt x="966872" y="225116"/>
                      </a:lnTo>
                      <a:lnTo>
                        <a:pt x="962104" y="229888"/>
                      </a:lnTo>
                      <a:lnTo>
                        <a:pt x="954476" y="237524"/>
                      </a:lnTo>
                      <a:lnTo>
                        <a:pt x="943988" y="240387"/>
                      </a:lnTo>
                      <a:cubicBezTo>
                        <a:pt x="943988" y="240387"/>
                        <a:pt x="936359" y="242296"/>
                        <a:pt x="934452" y="242296"/>
                      </a:cubicBezTo>
                      <a:cubicBezTo>
                        <a:pt x="933499" y="242296"/>
                        <a:pt x="926824" y="243250"/>
                        <a:pt x="926824" y="243250"/>
                      </a:cubicBezTo>
                      <a:lnTo>
                        <a:pt x="923010" y="248977"/>
                      </a:lnTo>
                      <a:lnTo>
                        <a:pt x="920149" y="245159"/>
                      </a:lnTo>
                      <a:lnTo>
                        <a:pt x="915382" y="240387"/>
                      </a:lnTo>
                      <a:lnTo>
                        <a:pt x="914428" y="243250"/>
                      </a:lnTo>
                      <a:cubicBezTo>
                        <a:pt x="914428" y="243250"/>
                        <a:pt x="913475" y="248977"/>
                        <a:pt x="912521" y="250886"/>
                      </a:cubicBezTo>
                      <a:cubicBezTo>
                        <a:pt x="912521" y="252795"/>
                        <a:pt x="907754" y="248977"/>
                        <a:pt x="907754" y="248977"/>
                      </a:cubicBezTo>
                      <a:lnTo>
                        <a:pt x="905847" y="251840"/>
                      </a:lnTo>
                      <a:cubicBezTo>
                        <a:pt x="905847" y="251840"/>
                        <a:pt x="910614" y="253749"/>
                        <a:pt x="911568" y="255658"/>
                      </a:cubicBezTo>
                      <a:cubicBezTo>
                        <a:pt x="911568" y="256613"/>
                        <a:pt x="915382" y="256613"/>
                        <a:pt x="915382" y="256613"/>
                      </a:cubicBezTo>
                      <a:lnTo>
                        <a:pt x="910614" y="260430"/>
                      </a:lnTo>
                      <a:lnTo>
                        <a:pt x="903940" y="258522"/>
                      </a:lnTo>
                      <a:lnTo>
                        <a:pt x="902033" y="251840"/>
                      </a:lnTo>
                      <a:lnTo>
                        <a:pt x="894404" y="248977"/>
                      </a:lnTo>
                      <a:lnTo>
                        <a:pt x="893451" y="245159"/>
                      </a:lnTo>
                      <a:lnTo>
                        <a:pt x="880102" y="244205"/>
                      </a:lnTo>
                      <a:cubicBezTo>
                        <a:pt x="880102" y="244205"/>
                        <a:pt x="878194" y="247068"/>
                        <a:pt x="878194" y="248977"/>
                      </a:cubicBezTo>
                      <a:cubicBezTo>
                        <a:pt x="879148" y="249932"/>
                        <a:pt x="882009" y="252795"/>
                        <a:pt x="882009" y="252795"/>
                      </a:cubicBezTo>
                      <a:lnTo>
                        <a:pt x="873427" y="258522"/>
                      </a:lnTo>
                      <a:lnTo>
                        <a:pt x="862938" y="261385"/>
                      </a:lnTo>
                      <a:lnTo>
                        <a:pt x="855310" y="267112"/>
                      </a:lnTo>
                      <a:lnTo>
                        <a:pt x="841007" y="264248"/>
                      </a:lnTo>
                      <a:lnTo>
                        <a:pt x="835286" y="259476"/>
                      </a:lnTo>
                      <a:lnTo>
                        <a:pt x="829565" y="255658"/>
                      </a:lnTo>
                      <a:lnTo>
                        <a:pt x="821937" y="252795"/>
                      </a:lnTo>
                      <a:lnTo>
                        <a:pt x="811448" y="254704"/>
                      </a:lnTo>
                      <a:lnTo>
                        <a:pt x="800006" y="251840"/>
                      </a:lnTo>
                      <a:cubicBezTo>
                        <a:pt x="800006" y="251840"/>
                        <a:pt x="808587" y="257567"/>
                        <a:pt x="811448" y="258522"/>
                      </a:cubicBezTo>
                      <a:cubicBezTo>
                        <a:pt x="814308" y="258522"/>
                        <a:pt x="823844" y="259476"/>
                        <a:pt x="823844" y="259476"/>
                      </a:cubicBezTo>
                      <a:lnTo>
                        <a:pt x="832425" y="266157"/>
                      </a:lnTo>
                      <a:lnTo>
                        <a:pt x="851496" y="269020"/>
                      </a:lnTo>
                      <a:lnTo>
                        <a:pt x="843868" y="278565"/>
                      </a:lnTo>
                      <a:cubicBezTo>
                        <a:pt x="843868" y="278565"/>
                        <a:pt x="830518" y="287155"/>
                        <a:pt x="829565" y="287155"/>
                      </a:cubicBezTo>
                      <a:cubicBezTo>
                        <a:pt x="827658" y="288109"/>
                        <a:pt x="805727" y="290973"/>
                        <a:pt x="803820" y="290973"/>
                      </a:cubicBezTo>
                      <a:cubicBezTo>
                        <a:pt x="801913" y="290973"/>
                        <a:pt x="796192" y="288109"/>
                        <a:pt x="796192" y="288109"/>
                      </a:cubicBezTo>
                      <a:lnTo>
                        <a:pt x="787610" y="297654"/>
                      </a:lnTo>
                      <a:cubicBezTo>
                        <a:pt x="787610" y="297654"/>
                        <a:pt x="781889" y="299563"/>
                        <a:pt x="780935" y="300517"/>
                      </a:cubicBezTo>
                      <a:cubicBezTo>
                        <a:pt x="780935" y="302426"/>
                        <a:pt x="774261" y="297654"/>
                        <a:pt x="774261" y="297654"/>
                      </a:cubicBezTo>
                      <a:cubicBezTo>
                        <a:pt x="774261" y="297654"/>
                        <a:pt x="762818" y="295745"/>
                        <a:pt x="758051" y="294791"/>
                      </a:cubicBezTo>
                      <a:cubicBezTo>
                        <a:pt x="754237" y="293836"/>
                        <a:pt x="739934" y="289064"/>
                        <a:pt x="739934" y="289064"/>
                      </a:cubicBezTo>
                      <a:lnTo>
                        <a:pt x="742794" y="297654"/>
                      </a:lnTo>
                      <a:cubicBezTo>
                        <a:pt x="742794" y="297654"/>
                        <a:pt x="752330" y="298608"/>
                        <a:pt x="755190" y="298608"/>
                      </a:cubicBezTo>
                      <a:cubicBezTo>
                        <a:pt x="758051" y="298608"/>
                        <a:pt x="771400" y="300517"/>
                        <a:pt x="771400" y="300517"/>
                      </a:cubicBezTo>
                      <a:lnTo>
                        <a:pt x="773307" y="311016"/>
                      </a:lnTo>
                      <a:lnTo>
                        <a:pt x="754237" y="314834"/>
                      </a:lnTo>
                      <a:lnTo>
                        <a:pt x="744701" y="314834"/>
                      </a:lnTo>
                      <a:lnTo>
                        <a:pt x="747562" y="319606"/>
                      </a:lnTo>
                      <a:lnTo>
                        <a:pt x="741841" y="320561"/>
                      </a:lnTo>
                      <a:lnTo>
                        <a:pt x="734213" y="321515"/>
                      </a:lnTo>
                      <a:lnTo>
                        <a:pt x="725631" y="326287"/>
                      </a:lnTo>
                      <a:lnTo>
                        <a:pt x="716096" y="334877"/>
                      </a:lnTo>
                      <a:lnTo>
                        <a:pt x="697979" y="343467"/>
                      </a:lnTo>
                      <a:lnTo>
                        <a:pt x="681769" y="354921"/>
                      </a:lnTo>
                      <a:cubicBezTo>
                        <a:pt x="681769" y="354921"/>
                        <a:pt x="668420" y="367329"/>
                        <a:pt x="667466" y="368283"/>
                      </a:cubicBezTo>
                      <a:cubicBezTo>
                        <a:pt x="666512" y="370192"/>
                        <a:pt x="656024" y="384509"/>
                        <a:pt x="656024" y="384509"/>
                      </a:cubicBezTo>
                      <a:lnTo>
                        <a:pt x="655070" y="389281"/>
                      </a:lnTo>
                      <a:lnTo>
                        <a:pt x="661745" y="389281"/>
                      </a:lnTo>
                      <a:lnTo>
                        <a:pt x="673187" y="392144"/>
                      </a:lnTo>
                      <a:lnTo>
                        <a:pt x="670327" y="399780"/>
                      </a:lnTo>
                      <a:lnTo>
                        <a:pt x="665559" y="416005"/>
                      </a:lnTo>
                      <a:lnTo>
                        <a:pt x="653163" y="427459"/>
                      </a:lnTo>
                      <a:cubicBezTo>
                        <a:pt x="653163" y="427459"/>
                        <a:pt x="666512" y="422687"/>
                        <a:pt x="670327" y="422687"/>
                      </a:cubicBezTo>
                      <a:cubicBezTo>
                        <a:pt x="675094" y="422687"/>
                        <a:pt x="684629" y="420778"/>
                        <a:pt x="688443" y="420778"/>
                      </a:cubicBezTo>
                      <a:cubicBezTo>
                        <a:pt x="691304" y="419823"/>
                        <a:pt x="698932" y="425550"/>
                        <a:pt x="702746" y="425550"/>
                      </a:cubicBezTo>
                      <a:cubicBezTo>
                        <a:pt x="706560" y="425550"/>
                        <a:pt x="714189" y="431277"/>
                        <a:pt x="714189" y="431277"/>
                      </a:cubicBezTo>
                      <a:lnTo>
                        <a:pt x="721817" y="442730"/>
                      </a:lnTo>
                      <a:lnTo>
                        <a:pt x="729445" y="445593"/>
                      </a:lnTo>
                      <a:cubicBezTo>
                        <a:pt x="729445" y="445593"/>
                        <a:pt x="739934" y="451320"/>
                        <a:pt x="742794" y="452274"/>
                      </a:cubicBezTo>
                      <a:cubicBezTo>
                        <a:pt x="746608" y="453229"/>
                        <a:pt x="748515" y="458956"/>
                        <a:pt x="748515" y="458956"/>
                      </a:cubicBezTo>
                      <a:lnTo>
                        <a:pt x="760911" y="458001"/>
                      </a:lnTo>
                      <a:cubicBezTo>
                        <a:pt x="760911" y="458001"/>
                        <a:pt x="769493" y="459910"/>
                        <a:pt x="778075" y="459910"/>
                      </a:cubicBezTo>
                      <a:cubicBezTo>
                        <a:pt x="787610" y="459910"/>
                        <a:pt x="788563" y="460865"/>
                        <a:pt x="790470" y="461819"/>
                      </a:cubicBezTo>
                      <a:cubicBezTo>
                        <a:pt x="791424" y="462773"/>
                        <a:pt x="784749" y="470409"/>
                        <a:pt x="784749" y="470409"/>
                      </a:cubicBezTo>
                      <a:lnTo>
                        <a:pt x="779982" y="478045"/>
                      </a:lnTo>
                      <a:lnTo>
                        <a:pt x="778075" y="485680"/>
                      </a:lnTo>
                      <a:lnTo>
                        <a:pt x="773307" y="494270"/>
                      </a:lnTo>
                      <a:lnTo>
                        <a:pt x="766632" y="500951"/>
                      </a:lnTo>
                      <a:lnTo>
                        <a:pt x="766632" y="507632"/>
                      </a:lnTo>
                      <a:lnTo>
                        <a:pt x="771400" y="515268"/>
                      </a:lnTo>
                      <a:lnTo>
                        <a:pt x="767586" y="520995"/>
                      </a:lnTo>
                      <a:lnTo>
                        <a:pt x="777121" y="523858"/>
                      </a:lnTo>
                      <a:lnTo>
                        <a:pt x="776168" y="534357"/>
                      </a:lnTo>
                      <a:lnTo>
                        <a:pt x="770446" y="542947"/>
                      </a:lnTo>
                      <a:lnTo>
                        <a:pt x="783796" y="539129"/>
                      </a:lnTo>
                      <a:lnTo>
                        <a:pt x="785703" y="545810"/>
                      </a:lnTo>
                      <a:lnTo>
                        <a:pt x="787610" y="539129"/>
                      </a:lnTo>
                      <a:lnTo>
                        <a:pt x="795238" y="534357"/>
                      </a:lnTo>
                      <a:lnTo>
                        <a:pt x="798099" y="537220"/>
                      </a:lnTo>
                      <a:lnTo>
                        <a:pt x="802866" y="537220"/>
                      </a:lnTo>
                      <a:lnTo>
                        <a:pt x="803820" y="527676"/>
                      </a:lnTo>
                      <a:cubicBezTo>
                        <a:pt x="803820" y="527676"/>
                        <a:pt x="810494" y="524813"/>
                        <a:pt x="814308" y="523858"/>
                      </a:cubicBezTo>
                      <a:cubicBezTo>
                        <a:pt x="817169" y="522904"/>
                        <a:pt x="818123" y="515268"/>
                        <a:pt x="818123" y="512405"/>
                      </a:cubicBezTo>
                      <a:cubicBezTo>
                        <a:pt x="818123" y="509541"/>
                        <a:pt x="822890" y="507632"/>
                        <a:pt x="821937" y="504769"/>
                      </a:cubicBezTo>
                      <a:cubicBezTo>
                        <a:pt x="820983" y="500951"/>
                        <a:pt x="822890" y="490452"/>
                        <a:pt x="822890" y="490452"/>
                      </a:cubicBezTo>
                      <a:cubicBezTo>
                        <a:pt x="822890" y="490452"/>
                        <a:pt x="826704" y="488543"/>
                        <a:pt x="828611" y="487589"/>
                      </a:cubicBezTo>
                      <a:cubicBezTo>
                        <a:pt x="829565" y="485680"/>
                        <a:pt x="826704" y="480908"/>
                        <a:pt x="826704" y="480908"/>
                      </a:cubicBezTo>
                      <a:cubicBezTo>
                        <a:pt x="826704" y="480908"/>
                        <a:pt x="825751" y="473272"/>
                        <a:pt x="826704" y="470409"/>
                      </a:cubicBezTo>
                      <a:cubicBezTo>
                        <a:pt x="828611" y="467546"/>
                        <a:pt x="841007" y="467546"/>
                        <a:pt x="843868" y="466591"/>
                      </a:cubicBezTo>
                      <a:cubicBezTo>
                        <a:pt x="846728" y="466591"/>
                        <a:pt x="857217" y="460865"/>
                        <a:pt x="863892" y="458001"/>
                      </a:cubicBezTo>
                      <a:cubicBezTo>
                        <a:pt x="869613" y="454183"/>
                        <a:pt x="882009" y="445593"/>
                        <a:pt x="887730" y="444639"/>
                      </a:cubicBezTo>
                      <a:cubicBezTo>
                        <a:pt x="892497" y="442730"/>
                        <a:pt x="897265" y="431277"/>
                        <a:pt x="900126" y="428413"/>
                      </a:cubicBezTo>
                      <a:cubicBezTo>
                        <a:pt x="902033" y="425550"/>
                        <a:pt x="902986" y="412188"/>
                        <a:pt x="902986" y="409324"/>
                      </a:cubicBezTo>
                      <a:cubicBezTo>
                        <a:pt x="902986" y="407415"/>
                        <a:pt x="898218" y="401689"/>
                        <a:pt x="898218" y="401689"/>
                      </a:cubicBezTo>
                      <a:lnTo>
                        <a:pt x="889637" y="394053"/>
                      </a:lnTo>
                      <a:lnTo>
                        <a:pt x="893451" y="387372"/>
                      </a:lnTo>
                      <a:lnTo>
                        <a:pt x="903940" y="382600"/>
                      </a:lnTo>
                      <a:lnTo>
                        <a:pt x="918242" y="373055"/>
                      </a:lnTo>
                      <a:lnTo>
                        <a:pt x="923964" y="367329"/>
                      </a:lnTo>
                      <a:lnTo>
                        <a:pt x="923964" y="359693"/>
                      </a:lnTo>
                      <a:lnTo>
                        <a:pt x="928731" y="353012"/>
                      </a:lnTo>
                      <a:lnTo>
                        <a:pt x="923964" y="349194"/>
                      </a:lnTo>
                      <a:lnTo>
                        <a:pt x="935406" y="342513"/>
                      </a:lnTo>
                      <a:lnTo>
                        <a:pt x="941127" y="336786"/>
                      </a:lnTo>
                      <a:lnTo>
                        <a:pt x="937313" y="332014"/>
                      </a:lnTo>
                      <a:lnTo>
                        <a:pt x="939220" y="324378"/>
                      </a:lnTo>
                      <a:lnTo>
                        <a:pt x="944941" y="316743"/>
                      </a:lnTo>
                      <a:lnTo>
                        <a:pt x="959244" y="318652"/>
                      </a:lnTo>
                      <a:lnTo>
                        <a:pt x="971640" y="321515"/>
                      </a:lnTo>
                      <a:lnTo>
                        <a:pt x="978314" y="321515"/>
                      </a:lnTo>
                      <a:lnTo>
                        <a:pt x="986896" y="324378"/>
                      </a:lnTo>
                      <a:cubicBezTo>
                        <a:pt x="986896" y="324378"/>
                        <a:pt x="994524" y="324378"/>
                        <a:pt x="996431" y="323424"/>
                      </a:cubicBezTo>
                      <a:lnTo>
                        <a:pt x="1004069" y="317478"/>
                      </a:lnTo>
                      <a:lnTo>
                        <a:pt x="998537" y="318545"/>
                      </a:lnTo>
                      <a:lnTo>
                        <a:pt x="1000301" y="313782"/>
                      </a:lnTo>
                      <a:lnTo>
                        <a:pt x="1006475" y="313782"/>
                      </a:lnTo>
                      <a:lnTo>
                        <a:pt x="1005013" y="316743"/>
                      </a:lnTo>
                      <a:lnTo>
                        <a:pt x="1005013" y="316743"/>
                      </a:lnTo>
                      <a:lnTo>
                        <a:pt x="1013595" y="322470"/>
                      </a:lnTo>
                      <a:lnTo>
                        <a:pt x="1022176" y="330105"/>
                      </a:lnTo>
                      <a:lnTo>
                        <a:pt x="1027898" y="333923"/>
                      </a:lnTo>
                      <a:lnTo>
                        <a:pt x="1025037" y="338695"/>
                      </a:lnTo>
                      <a:lnTo>
                        <a:pt x="1020269" y="342513"/>
                      </a:lnTo>
                      <a:lnTo>
                        <a:pt x="1023130" y="342513"/>
                      </a:lnTo>
                      <a:lnTo>
                        <a:pt x="1033619" y="347285"/>
                      </a:lnTo>
                      <a:lnTo>
                        <a:pt x="1038386" y="344422"/>
                      </a:lnTo>
                      <a:lnTo>
                        <a:pt x="1043154" y="348240"/>
                      </a:lnTo>
                      <a:lnTo>
                        <a:pt x="1052689" y="348240"/>
                      </a:lnTo>
                      <a:lnTo>
                        <a:pt x="1046014" y="356830"/>
                      </a:lnTo>
                      <a:lnTo>
                        <a:pt x="1040293" y="362556"/>
                      </a:lnTo>
                      <a:lnTo>
                        <a:pt x="1037433" y="367329"/>
                      </a:lnTo>
                      <a:lnTo>
                        <a:pt x="1035526" y="373055"/>
                      </a:lnTo>
                      <a:lnTo>
                        <a:pt x="1030758" y="376873"/>
                      </a:lnTo>
                      <a:lnTo>
                        <a:pt x="1033619" y="378782"/>
                      </a:lnTo>
                      <a:lnTo>
                        <a:pt x="1035526" y="383554"/>
                      </a:lnTo>
                      <a:lnTo>
                        <a:pt x="1030758" y="389281"/>
                      </a:lnTo>
                      <a:cubicBezTo>
                        <a:pt x="1030758" y="389281"/>
                        <a:pt x="1033619" y="388326"/>
                        <a:pt x="1036479" y="387372"/>
                      </a:cubicBezTo>
                      <a:cubicBezTo>
                        <a:pt x="1039340" y="387372"/>
                        <a:pt x="1043154" y="391190"/>
                        <a:pt x="1043154" y="391190"/>
                      </a:cubicBezTo>
                      <a:lnTo>
                        <a:pt x="1041247" y="397871"/>
                      </a:lnTo>
                      <a:lnTo>
                        <a:pt x="1045061" y="394053"/>
                      </a:lnTo>
                      <a:lnTo>
                        <a:pt x="1047921" y="401689"/>
                      </a:lnTo>
                      <a:lnTo>
                        <a:pt x="1058410" y="398825"/>
                      </a:lnTo>
                      <a:lnTo>
                        <a:pt x="1068899" y="392144"/>
                      </a:lnTo>
                      <a:lnTo>
                        <a:pt x="1073667" y="388326"/>
                      </a:lnTo>
                      <a:lnTo>
                        <a:pt x="1076527" y="391190"/>
                      </a:lnTo>
                      <a:lnTo>
                        <a:pt x="1078434" y="391190"/>
                      </a:lnTo>
                      <a:lnTo>
                        <a:pt x="1083202" y="387372"/>
                      </a:lnTo>
                      <a:lnTo>
                        <a:pt x="1087016" y="385463"/>
                      </a:lnTo>
                      <a:lnTo>
                        <a:pt x="1088923" y="381645"/>
                      </a:lnTo>
                      <a:cubicBezTo>
                        <a:pt x="1088923" y="381645"/>
                        <a:pt x="1093691" y="377828"/>
                        <a:pt x="1095598" y="376873"/>
                      </a:cubicBezTo>
                      <a:cubicBezTo>
                        <a:pt x="1096551" y="375919"/>
                        <a:pt x="1096551" y="372101"/>
                        <a:pt x="1096551" y="372101"/>
                      </a:cubicBezTo>
                      <a:lnTo>
                        <a:pt x="1103226" y="368283"/>
                      </a:lnTo>
                      <a:lnTo>
                        <a:pt x="1112761" y="358739"/>
                      </a:lnTo>
                      <a:cubicBezTo>
                        <a:pt x="1112761" y="358739"/>
                        <a:pt x="1116575" y="354921"/>
                        <a:pt x="1116575" y="353012"/>
                      </a:cubicBezTo>
                      <a:cubicBezTo>
                        <a:pt x="1116575" y="352057"/>
                        <a:pt x="1125157" y="350149"/>
                        <a:pt x="1125157" y="350149"/>
                      </a:cubicBezTo>
                      <a:lnTo>
                        <a:pt x="1118482" y="355875"/>
                      </a:lnTo>
                      <a:lnTo>
                        <a:pt x="1119436" y="359693"/>
                      </a:lnTo>
                      <a:lnTo>
                        <a:pt x="1116575" y="365420"/>
                      </a:lnTo>
                      <a:lnTo>
                        <a:pt x="1121343" y="370192"/>
                      </a:lnTo>
                      <a:lnTo>
                        <a:pt x="1119436" y="373055"/>
                      </a:lnTo>
                      <a:lnTo>
                        <a:pt x="1120389" y="376873"/>
                      </a:lnTo>
                      <a:lnTo>
                        <a:pt x="1122296" y="378782"/>
                      </a:lnTo>
                      <a:lnTo>
                        <a:pt x="1122296" y="384509"/>
                      </a:lnTo>
                      <a:lnTo>
                        <a:pt x="1125157" y="387372"/>
                      </a:lnTo>
                      <a:lnTo>
                        <a:pt x="1126110" y="394053"/>
                      </a:lnTo>
                      <a:lnTo>
                        <a:pt x="1128017" y="396916"/>
                      </a:lnTo>
                      <a:lnTo>
                        <a:pt x="1128971" y="405507"/>
                      </a:lnTo>
                      <a:lnTo>
                        <a:pt x="1135646" y="408370"/>
                      </a:lnTo>
                      <a:lnTo>
                        <a:pt x="1133738" y="413142"/>
                      </a:lnTo>
                      <a:lnTo>
                        <a:pt x="1129924" y="410279"/>
                      </a:lnTo>
                      <a:cubicBezTo>
                        <a:pt x="1129924" y="410279"/>
                        <a:pt x="1131831" y="415051"/>
                        <a:pt x="1130878" y="416005"/>
                      </a:cubicBezTo>
                      <a:cubicBezTo>
                        <a:pt x="1130878" y="417914"/>
                        <a:pt x="1127064" y="420778"/>
                        <a:pt x="1127064" y="420778"/>
                      </a:cubicBezTo>
                      <a:lnTo>
                        <a:pt x="1131831" y="420778"/>
                      </a:lnTo>
                      <a:lnTo>
                        <a:pt x="1132785" y="426504"/>
                      </a:lnTo>
                      <a:lnTo>
                        <a:pt x="1128017" y="431277"/>
                      </a:lnTo>
                      <a:lnTo>
                        <a:pt x="1128017" y="436049"/>
                      </a:lnTo>
                      <a:lnTo>
                        <a:pt x="1124203" y="437003"/>
                      </a:lnTo>
                      <a:lnTo>
                        <a:pt x="1121343" y="440821"/>
                      </a:lnTo>
                      <a:cubicBezTo>
                        <a:pt x="1121343" y="440821"/>
                        <a:pt x="1123250" y="443684"/>
                        <a:pt x="1127064" y="439867"/>
                      </a:cubicBezTo>
                      <a:cubicBezTo>
                        <a:pt x="1130878" y="437003"/>
                        <a:pt x="1126110" y="445593"/>
                        <a:pt x="1126110" y="445593"/>
                      </a:cubicBezTo>
                      <a:cubicBezTo>
                        <a:pt x="1126110" y="445593"/>
                        <a:pt x="1127064" y="447502"/>
                        <a:pt x="1128971" y="448457"/>
                      </a:cubicBezTo>
                      <a:cubicBezTo>
                        <a:pt x="1129924" y="448457"/>
                        <a:pt x="1133738" y="448457"/>
                        <a:pt x="1133738" y="448457"/>
                      </a:cubicBezTo>
                      <a:lnTo>
                        <a:pt x="1133738" y="456092"/>
                      </a:lnTo>
                      <a:lnTo>
                        <a:pt x="1127064" y="460865"/>
                      </a:lnTo>
                      <a:lnTo>
                        <a:pt x="1128017" y="465637"/>
                      </a:lnTo>
                      <a:cubicBezTo>
                        <a:pt x="1128017" y="465637"/>
                        <a:pt x="1131831" y="462773"/>
                        <a:pt x="1132785" y="460865"/>
                      </a:cubicBezTo>
                      <a:cubicBezTo>
                        <a:pt x="1133738" y="458001"/>
                        <a:pt x="1137553" y="459910"/>
                        <a:pt x="1137553" y="459910"/>
                      </a:cubicBezTo>
                      <a:lnTo>
                        <a:pt x="1143274" y="459910"/>
                      </a:lnTo>
                      <a:lnTo>
                        <a:pt x="1147088" y="461819"/>
                      </a:lnTo>
                      <a:lnTo>
                        <a:pt x="1140413" y="461819"/>
                      </a:lnTo>
                      <a:lnTo>
                        <a:pt x="1137553" y="467546"/>
                      </a:lnTo>
                      <a:lnTo>
                        <a:pt x="1133738" y="470409"/>
                      </a:lnTo>
                      <a:lnTo>
                        <a:pt x="1139460" y="470409"/>
                      </a:lnTo>
                      <a:lnTo>
                        <a:pt x="1148041" y="467546"/>
                      </a:lnTo>
                      <a:lnTo>
                        <a:pt x="1156623" y="468500"/>
                      </a:lnTo>
                      <a:lnTo>
                        <a:pt x="1164251" y="465637"/>
                      </a:lnTo>
                      <a:lnTo>
                        <a:pt x="1166158" y="471363"/>
                      </a:lnTo>
                      <a:lnTo>
                        <a:pt x="1171879" y="472318"/>
                      </a:lnTo>
                      <a:lnTo>
                        <a:pt x="1166158" y="476136"/>
                      </a:lnTo>
                      <a:lnTo>
                        <a:pt x="1154716" y="476136"/>
                      </a:lnTo>
                      <a:lnTo>
                        <a:pt x="1156623" y="478999"/>
                      </a:lnTo>
                      <a:lnTo>
                        <a:pt x="1166158" y="483771"/>
                      </a:lnTo>
                      <a:cubicBezTo>
                        <a:pt x="1166158" y="483771"/>
                        <a:pt x="1171879" y="487589"/>
                        <a:pt x="1173786" y="488543"/>
                      </a:cubicBezTo>
                      <a:cubicBezTo>
                        <a:pt x="1175693" y="489498"/>
                        <a:pt x="1183322" y="492361"/>
                        <a:pt x="1183322" y="492361"/>
                      </a:cubicBezTo>
                      <a:lnTo>
                        <a:pt x="1184275" y="502860"/>
                      </a:lnTo>
                      <a:lnTo>
                        <a:pt x="1178554" y="508587"/>
                      </a:lnTo>
                      <a:lnTo>
                        <a:pt x="1178554" y="516222"/>
                      </a:lnTo>
                      <a:cubicBezTo>
                        <a:pt x="1178554" y="516222"/>
                        <a:pt x="1176647" y="520995"/>
                        <a:pt x="1173786" y="522904"/>
                      </a:cubicBezTo>
                      <a:cubicBezTo>
                        <a:pt x="1170926" y="525767"/>
                        <a:pt x="1165205" y="528630"/>
                        <a:pt x="1163298" y="528630"/>
                      </a:cubicBezTo>
                      <a:cubicBezTo>
                        <a:pt x="1161391" y="529585"/>
                        <a:pt x="1151855" y="535311"/>
                        <a:pt x="1149948" y="535311"/>
                      </a:cubicBezTo>
                      <a:cubicBezTo>
                        <a:pt x="1148041" y="535311"/>
                        <a:pt x="1146134" y="536266"/>
                        <a:pt x="1142320" y="535311"/>
                      </a:cubicBezTo>
                      <a:cubicBezTo>
                        <a:pt x="1138506" y="535311"/>
                        <a:pt x="1128017" y="539129"/>
                        <a:pt x="1121343" y="541038"/>
                      </a:cubicBezTo>
                      <a:cubicBezTo>
                        <a:pt x="1115622" y="542947"/>
                        <a:pt x="1108947" y="549628"/>
                        <a:pt x="1106086" y="550583"/>
                      </a:cubicBezTo>
                      <a:cubicBezTo>
                        <a:pt x="1103226" y="552491"/>
                        <a:pt x="1100365" y="556309"/>
                        <a:pt x="1093691" y="559173"/>
                      </a:cubicBezTo>
                      <a:cubicBezTo>
                        <a:pt x="1087016" y="562036"/>
                        <a:pt x="1086062" y="561082"/>
                        <a:pt x="1076527" y="562036"/>
                      </a:cubicBezTo>
                      <a:cubicBezTo>
                        <a:pt x="1066992" y="562990"/>
                        <a:pt x="1066038" y="562990"/>
                        <a:pt x="1060317" y="561082"/>
                      </a:cubicBezTo>
                      <a:cubicBezTo>
                        <a:pt x="1053643" y="558218"/>
                        <a:pt x="1045061" y="561082"/>
                        <a:pt x="1038386" y="560127"/>
                      </a:cubicBezTo>
                      <a:cubicBezTo>
                        <a:pt x="1032665" y="559173"/>
                        <a:pt x="1027898" y="560127"/>
                        <a:pt x="1017409" y="559173"/>
                      </a:cubicBezTo>
                      <a:cubicBezTo>
                        <a:pt x="1006920" y="559173"/>
                        <a:pt x="992617" y="559173"/>
                        <a:pt x="992617" y="559173"/>
                      </a:cubicBezTo>
                      <a:cubicBezTo>
                        <a:pt x="992617" y="559173"/>
                        <a:pt x="983082" y="566808"/>
                        <a:pt x="977361" y="568717"/>
                      </a:cubicBezTo>
                      <a:cubicBezTo>
                        <a:pt x="970686" y="570626"/>
                        <a:pt x="970686" y="576353"/>
                        <a:pt x="968779" y="579216"/>
                      </a:cubicBezTo>
                      <a:cubicBezTo>
                        <a:pt x="966872" y="582079"/>
                        <a:pt x="953523" y="579216"/>
                        <a:pt x="953523" y="579216"/>
                      </a:cubicBezTo>
                      <a:lnTo>
                        <a:pt x="941127" y="583988"/>
                      </a:lnTo>
                      <a:lnTo>
                        <a:pt x="926824" y="597351"/>
                      </a:lnTo>
                      <a:cubicBezTo>
                        <a:pt x="926824" y="597351"/>
                        <a:pt x="914428" y="605941"/>
                        <a:pt x="912521" y="606895"/>
                      </a:cubicBezTo>
                      <a:cubicBezTo>
                        <a:pt x="910614" y="607849"/>
                        <a:pt x="902986" y="616440"/>
                        <a:pt x="899172" y="618348"/>
                      </a:cubicBezTo>
                      <a:cubicBezTo>
                        <a:pt x="896311" y="620257"/>
                        <a:pt x="888683" y="623121"/>
                        <a:pt x="888683" y="623121"/>
                      </a:cubicBezTo>
                      <a:lnTo>
                        <a:pt x="883916" y="627893"/>
                      </a:lnTo>
                      <a:lnTo>
                        <a:pt x="893451" y="625984"/>
                      </a:lnTo>
                      <a:cubicBezTo>
                        <a:pt x="893451" y="625984"/>
                        <a:pt x="903940" y="623121"/>
                        <a:pt x="912521" y="613576"/>
                      </a:cubicBezTo>
                      <a:cubicBezTo>
                        <a:pt x="921103" y="604032"/>
                        <a:pt x="929685" y="600214"/>
                        <a:pt x="943034" y="594487"/>
                      </a:cubicBezTo>
                      <a:cubicBezTo>
                        <a:pt x="956383" y="588761"/>
                        <a:pt x="964012" y="585897"/>
                        <a:pt x="974500" y="583034"/>
                      </a:cubicBezTo>
                      <a:cubicBezTo>
                        <a:pt x="984035" y="580170"/>
                        <a:pt x="1004059" y="580170"/>
                        <a:pt x="1005967" y="580170"/>
                      </a:cubicBezTo>
                      <a:cubicBezTo>
                        <a:pt x="1007874" y="581125"/>
                        <a:pt x="1012641" y="585897"/>
                        <a:pt x="1012641" y="585897"/>
                      </a:cubicBezTo>
                      <a:lnTo>
                        <a:pt x="1008827" y="595442"/>
                      </a:lnTo>
                      <a:lnTo>
                        <a:pt x="999292" y="600214"/>
                      </a:lnTo>
                      <a:cubicBezTo>
                        <a:pt x="999292" y="600214"/>
                        <a:pt x="991664" y="604032"/>
                        <a:pt x="990710" y="604986"/>
                      </a:cubicBezTo>
                      <a:cubicBezTo>
                        <a:pt x="988803" y="604986"/>
                        <a:pt x="984035" y="603077"/>
                        <a:pt x="983082" y="602123"/>
                      </a:cubicBezTo>
                      <a:cubicBezTo>
                        <a:pt x="981175" y="602123"/>
                        <a:pt x="976407" y="602123"/>
                        <a:pt x="976407" y="602123"/>
                      </a:cubicBezTo>
                      <a:lnTo>
                        <a:pt x="967826" y="601168"/>
                      </a:lnTo>
                      <a:lnTo>
                        <a:pt x="968779" y="604986"/>
                      </a:lnTo>
                      <a:lnTo>
                        <a:pt x="981175" y="607849"/>
                      </a:lnTo>
                      <a:lnTo>
                        <a:pt x="984989" y="611667"/>
                      </a:lnTo>
                      <a:lnTo>
                        <a:pt x="989757" y="607849"/>
                      </a:lnTo>
                      <a:lnTo>
                        <a:pt x="995478" y="608804"/>
                      </a:lnTo>
                      <a:lnTo>
                        <a:pt x="1001199" y="607849"/>
                      </a:lnTo>
                      <a:lnTo>
                        <a:pt x="988803" y="619303"/>
                      </a:lnTo>
                      <a:lnTo>
                        <a:pt x="989757" y="624075"/>
                      </a:lnTo>
                      <a:lnTo>
                        <a:pt x="987850" y="635528"/>
                      </a:lnTo>
                      <a:lnTo>
                        <a:pt x="990710" y="640301"/>
                      </a:lnTo>
                      <a:lnTo>
                        <a:pt x="998338" y="642210"/>
                      </a:lnTo>
                      <a:lnTo>
                        <a:pt x="996431" y="646027"/>
                      </a:lnTo>
                      <a:lnTo>
                        <a:pt x="1006920" y="649845"/>
                      </a:lnTo>
                      <a:lnTo>
                        <a:pt x="1018362" y="651754"/>
                      </a:lnTo>
                      <a:lnTo>
                        <a:pt x="1027898" y="648891"/>
                      </a:lnTo>
                      <a:lnTo>
                        <a:pt x="1030758" y="652709"/>
                      </a:lnTo>
                      <a:cubicBezTo>
                        <a:pt x="1030758" y="652709"/>
                        <a:pt x="1035526" y="647936"/>
                        <a:pt x="1035526" y="646982"/>
                      </a:cubicBezTo>
                      <a:cubicBezTo>
                        <a:pt x="1036479" y="645073"/>
                        <a:pt x="1044107" y="637437"/>
                        <a:pt x="1044107" y="637437"/>
                      </a:cubicBezTo>
                      <a:lnTo>
                        <a:pt x="1056503" y="625030"/>
                      </a:lnTo>
                      <a:lnTo>
                        <a:pt x="1060317" y="629802"/>
                      </a:lnTo>
                      <a:lnTo>
                        <a:pt x="1058410" y="638392"/>
                      </a:lnTo>
                      <a:lnTo>
                        <a:pt x="1065085" y="643164"/>
                      </a:lnTo>
                      <a:lnTo>
                        <a:pt x="1057457" y="653663"/>
                      </a:lnTo>
                      <a:lnTo>
                        <a:pt x="1044107" y="655572"/>
                      </a:lnTo>
                      <a:lnTo>
                        <a:pt x="1037433" y="655572"/>
                      </a:lnTo>
                      <a:lnTo>
                        <a:pt x="1038386" y="659390"/>
                      </a:lnTo>
                      <a:lnTo>
                        <a:pt x="1035526" y="663207"/>
                      </a:lnTo>
                      <a:lnTo>
                        <a:pt x="1025990" y="664162"/>
                      </a:lnTo>
                      <a:lnTo>
                        <a:pt x="1012641" y="669889"/>
                      </a:lnTo>
                      <a:lnTo>
                        <a:pt x="996431" y="674661"/>
                      </a:lnTo>
                      <a:lnTo>
                        <a:pt x="987850" y="681342"/>
                      </a:lnTo>
                      <a:lnTo>
                        <a:pt x="984989" y="676570"/>
                      </a:lnTo>
                      <a:cubicBezTo>
                        <a:pt x="984989" y="676570"/>
                        <a:pt x="976407" y="682296"/>
                        <a:pt x="974500" y="683251"/>
                      </a:cubicBezTo>
                      <a:cubicBezTo>
                        <a:pt x="972593" y="684205"/>
                        <a:pt x="964012" y="691841"/>
                        <a:pt x="962104" y="691841"/>
                      </a:cubicBezTo>
                      <a:cubicBezTo>
                        <a:pt x="960197" y="691841"/>
                        <a:pt x="951616" y="698522"/>
                        <a:pt x="951616" y="698522"/>
                      </a:cubicBezTo>
                      <a:cubicBezTo>
                        <a:pt x="951616" y="698522"/>
                        <a:pt x="945895" y="695659"/>
                        <a:pt x="944941" y="693750"/>
                      </a:cubicBezTo>
                      <a:cubicBezTo>
                        <a:pt x="943988" y="691841"/>
                        <a:pt x="946848" y="680388"/>
                        <a:pt x="947802" y="678479"/>
                      </a:cubicBezTo>
                      <a:cubicBezTo>
                        <a:pt x="948755" y="676570"/>
                        <a:pt x="957337" y="673706"/>
                        <a:pt x="957337" y="673706"/>
                      </a:cubicBezTo>
                      <a:cubicBezTo>
                        <a:pt x="957337" y="673706"/>
                        <a:pt x="964965" y="667980"/>
                        <a:pt x="966872" y="667025"/>
                      </a:cubicBezTo>
                      <a:cubicBezTo>
                        <a:pt x="968779" y="665116"/>
                        <a:pt x="980221" y="662253"/>
                        <a:pt x="980221" y="662253"/>
                      </a:cubicBezTo>
                      <a:lnTo>
                        <a:pt x="986896" y="664162"/>
                      </a:lnTo>
                      <a:lnTo>
                        <a:pt x="994524" y="658435"/>
                      </a:lnTo>
                      <a:lnTo>
                        <a:pt x="986896" y="658435"/>
                      </a:lnTo>
                      <a:lnTo>
                        <a:pt x="978314" y="658435"/>
                      </a:lnTo>
                      <a:lnTo>
                        <a:pt x="985943" y="650800"/>
                      </a:lnTo>
                      <a:lnTo>
                        <a:pt x="982128" y="648891"/>
                      </a:lnTo>
                      <a:lnTo>
                        <a:pt x="968779" y="656526"/>
                      </a:lnTo>
                      <a:cubicBezTo>
                        <a:pt x="968779" y="656526"/>
                        <a:pt x="963058" y="660344"/>
                        <a:pt x="961151" y="661299"/>
                      </a:cubicBezTo>
                      <a:cubicBezTo>
                        <a:pt x="958290" y="661299"/>
                        <a:pt x="956383" y="663207"/>
                        <a:pt x="952569" y="665116"/>
                      </a:cubicBezTo>
                      <a:cubicBezTo>
                        <a:pt x="948755" y="666071"/>
                        <a:pt x="947802" y="668934"/>
                        <a:pt x="943988" y="672752"/>
                      </a:cubicBezTo>
                      <a:cubicBezTo>
                        <a:pt x="942080" y="674661"/>
                        <a:pt x="938266" y="675615"/>
                        <a:pt x="935406" y="675615"/>
                      </a:cubicBezTo>
                      <a:lnTo>
                        <a:pt x="933499" y="666071"/>
                      </a:lnTo>
                      <a:lnTo>
                        <a:pt x="940173" y="652709"/>
                      </a:lnTo>
                      <a:lnTo>
                        <a:pt x="932545" y="652709"/>
                      </a:lnTo>
                      <a:lnTo>
                        <a:pt x="942080" y="630756"/>
                      </a:lnTo>
                      <a:lnTo>
                        <a:pt x="941127" y="623121"/>
                      </a:lnTo>
                      <a:lnTo>
                        <a:pt x="940173" y="621212"/>
                      </a:lnTo>
                      <a:lnTo>
                        <a:pt x="925871" y="619303"/>
                      </a:lnTo>
                      <a:lnTo>
                        <a:pt x="924917" y="615485"/>
                      </a:lnTo>
                      <a:lnTo>
                        <a:pt x="923964" y="612622"/>
                      </a:lnTo>
                      <a:lnTo>
                        <a:pt x="898218" y="632665"/>
                      </a:lnTo>
                      <a:lnTo>
                        <a:pt x="891544" y="648891"/>
                      </a:lnTo>
                      <a:lnTo>
                        <a:pt x="876287" y="657481"/>
                      </a:lnTo>
                      <a:lnTo>
                        <a:pt x="863892" y="664162"/>
                      </a:lnTo>
                      <a:lnTo>
                        <a:pt x="805727" y="665116"/>
                      </a:lnTo>
                      <a:lnTo>
                        <a:pt x="782842" y="677524"/>
                      </a:lnTo>
                      <a:lnTo>
                        <a:pt x="763772" y="694704"/>
                      </a:lnTo>
                      <a:lnTo>
                        <a:pt x="721817" y="693750"/>
                      </a:lnTo>
                      <a:lnTo>
                        <a:pt x="722770" y="709975"/>
                      </a:lnTo>
                      <a:lnTo>
                        <a:pt x="681769" y="720474"/>
                      </a:lnTo>
                      <a:lnTo>
                        <a:pt x="655070" y="732882"/>
                      </a:lnTo>
                      <a:lnTo>
                        <a:pt x="645535" y="728110"/>
                      </a:lnTo>
                      <a:lnTo>
                        <a:pt x="657931" y="720474"/>
                      </a:lnTo>
                      <a:cubicBezTo>
                        <a:pt x="657931" y="720474"/>
                        <a:pt x="668420" y="706158"/>
                        <a:pt x="675094" y="698522"/>
                      </a:cubicBezTo>
                      <a:cubicBezTo>
                        <a:pt x="681769" y="690886"/>
                        <a:pt x="685583" y="662253"/>
                        <a:pt x="686536" y="662253"/>
                      </a:cubicBezTo>
                      <a:lnTo>
                        <a:pt x="686536" y="661299"/>
                      </a:lnTo>
                      <a:lnTo>
                        <a:pt x="675094" y="650800"/>
                      </a:lnTo>
                      <a:lnTo>
                        <a:pt x="678908" y="646027"/>
                      </a:lnTo>
                      <a:lnTo>
                        <a:pt x="680815" y="642210"/>
                      </a:lnTo>
                      <a:lnTo>
                        <a:pt x="668420" y="643164"/>
                      </a:lnTo>
                      <a:lnTo>
                        <a:pt x="670327" y="637437"/>
                      </a:lnTo>
                      <a:lnTo>
                        <a:pt x="670327" y="635528"/>
                      </a:lnTo>
                      <a:lnTo>
                        <a:pt x="662698" y="634574"/>
                      </a:lnTo>
                      <a:lnTo>
                        <a:pt x="663652" y="630756"/>
                      </a:lnTo>
                      <a:lnTo>
                        <a:pt x="663652" y="629802"/>
                      </a:lnTo>
                      <a:lnTo>
                        <a:pt x="616929" y="595442"/>
                      </a:lnTo>
                      <a:lnTo>
                        <a:pt x="610255" y="600214"/>
                      </a:lnTo>
                      <a:lnTo>
                        <a:pt x="592138" y="603077"/>
                      </a:lnTo>
                      <a:lnTo>
                        <a:pt x="575928" y="599259"/>
                      </a:lnTo>
                      <a:lnTo>
                        <a:pt x="561625" y="600214"/>
                      </a:lnTo>
                      <a:lnTo>
                        <a:pt x="548276" y="591624"/>
                      </a:lnTo>
                      <a:lnTo>
                        <a:pt x="533019" y="591624"/>
                      </a:lnTo>
                      <a:lnTo>
                        <a:pt x="524438" y="586852"/>
                      </a:lnTo>
                      <a:lnTo>
                        <a:pt x="523484" y="571580"/>
                      </a:lnTo>
                      <a:lnTo>
                        <a:pt x="512042" y="583988"/>
                      </a:lnTo>
                      <a:lnTo>
                        <a:pt x="64839" y="582079"/>
                      </a:lnTo>
                      <a:lnTo>
                        <a:pt x="66746" y="577307"/>
                      </a:lnTo>
                      <a:lnTo>
                        <a:pt x="78189" y="569672"/>
                      </a:lnTo>
                      <a:cubicBezTo>
                        <a:pt x="78189" y="569672"/>
                        <a:pt x="71514" y="570626"/>
                        <a:pt x="70560" y="572535"/>
                      </a:cubicBezTo>
                      <a:cubicBezTo>
                        <a:pt x="69607" y="574444"/>
                        <a:pt x="63886" y="574444"/>
                        <a:pt x="63886" y="572535"/>
                      </a:cubicBezTo>
                      <a:cubicBezTo>
                        <a:pt x="62932" y="571580"/>
                        <a:pt x="68653" y="562990"/>
                        <a:pt x="68653" y="561082"/>
                      </a:cubicBezTo>
                      <a:cubicBezTo>
                        <a:pt x="69607" y="558218"/>
                        <a:pt x="65793" y="563945"/>
                        <a:pt x="63886" y="566808"/>
                      </a:cubicBezTo>
                      <a:cubicBezTo>
                        <a:pt x="61979" y="568717"/>
                        <a:pt x="60072" y="571580"/>
                        <a:pt x="55304" y="575398"/>
                      </a:cubicBezTo>
                      <a:cubicBezTo>
                        <a:pt x="51490" y="579216"/>
                        <a:pt x="53397" y="567763"/>
                        <a:pt x="56258" y="565854"/>
                      </a:cubicBezTo>
                      <a:cubicBezTo>
                        <a:pt x="59118" y="562990"/>
                        <a:pt x="62932" y="558218"/>
                        <a:pt x="62932" y="558218"/>
                      </a:cubicBezTo>
                      <a:cubicBezTo>
                        <a:pt x="62932" y="558218"/>
                        <a:pt x="61979" y="552491"/>
                        <a:pt x="61025" y="553446"/>
                      </a:cubicBezTo>
                      <a:cubicBezTo>
                        <a:pt x="60072" y="555355"/>
                        <a:pt x="56258" y="559173"/>
                        <a:pt x="56258" y="559173"/>
                      </a:cubicBezTo>
                      <a:lnTo>
                        <a:pt x="50536" y="560127"/>
                      </a:lnTo>
                      <a:lnTo>
                        <a:pt x="51490" y="552491"/>
                      </a:lnTo>
                      <a:lnTo>
                        <a:pt x="52443" y="545810"/>
                      </a:lnTo>
                      <a:cubicBezTo>
                        <a:pt x="52443" y="545810"/>
                        <a:pt x="47676" y="551537"/>
                        <a:pt x="45769" y="553446"/>
                      </a:cubicBezTo>
                      <a:cubicBezTo>
                        <a:pt x="43862" y="555355"/>
                        <a:pt x="44815" y="550583"/>
                        <a:pt x="44815" y="550583"/>
                      </a:cubicBezTo>
                      <a:lnTo>
                        <a:pt x="45769" y="541038"/>
                      </a:lnTo>
                      <a:lnTo>
                        <a:pt x="39094" y="547719"/>
                      </a:lnTo>
                      <a:lnTo>
                        <a:pt x="27652" y="547719"/>
                      </a:lnTo>
                      <a:cubicBezTo>
                        <a:pt x="26698" y="546765"/>
                        <a:pt x="26698" y="546765"/>
                        <a:pt x="26698" y="545810"/>
                      </a:cubicBezTo>
                      <a:cubicBezTo>
                        <a:pt x="26698" y="542947"/>
                        <a:pt x="27652" y="540084"/>
                        <a:pt x="27652" y="540084"/>
                      </a:cubicBezTo>
                      <a:lnTo>
                        <a:pt x="29559" y="537220"/>
                      </a:lnTo>
                      <a:lnTo>
                        <a:pt x="30512" y="531494"/>
                      </a:lnTo>
                      <a:lnTo>
                        <a:pt x="37187" y="524813"/>
                      </a:lnTo>
                      <a:lnTo>
                        <a:pt x="43862" y="515268"/>
                      </a:lnTo>
                      <a:lnTo>
                        <a:pt x="42908" y="506678"/>
                      </a:lnTo>
                      <a:cubicBezTo>
                        <a:pt x="42908" y="506678"/>
                        <a:pt x="30512" y="516222"/>
                        <a:pt x="31466" y="520040"/>
                      </a:cubicBezTo>
                      <a:cubicBezTo>
                        <a:pt x="32420" y="523858"/>
                        <a:pt x="27652" y="510496"/>
                        <a:pt x="27652" y="510496"/>
                      </a:cubicBezTo>
                      <a:lnTo>
                        <a:pt x="33373" y="502860"/>
                      </a:lnTo>
                      <a:cubicBezTo>
                        <a:pt x="33373" y="502860"/>
                        <a:pt x="23838" y="503815"/>
                        <a:pt x="23838" y="500951"/>
                      </a:cubicBezTo>
                      <a:cubicBezTo>
                        <a:pt x="22884" y="499042"/>
                        <a:pt x="22884" y="492361"/>
                        <a:pt x="22884" y="492361"/>
                      </a:cubicBezTo>
                      <a:lnTo>
                        <a:pt x="23838" y="486635"/>
                      </a:lnTo>
                      <a:cubicBezTo>
                        <a:pt x="23838" y="486635"/>
                        <a:pt x="26698" y="481862"/>
                        <a:pt x="26698" y="479953"/>
                      </a:cubicBezTo>
                      <a:cubicBezTo>
                        <a:pt x="27652" y="478999"/>
                        <a:pt x="32420" y="482817"/>
                        <a:pt x="32420" y="482817"/>
                      </a:cubicBezTo>
                      <a:lnTo>
                        <a:pt x="32420" y="487589"/>
                      </a:lnTo>
                      <a:lnTo>
                        <a:pt x="37187" y="482817"/>
                      </a:lnTo>
                      <a:lnTo>
                        <a:pt x="37187" y="476136"/>
                      </a:lnTo>
                      <a:lnTo>
                        <a:pt x="41955" y="470409"/>
                      </a:lnTo>
                      <a:lnTo>
                        <a:pt x="41001" y="470409"/>
                      </a:lnTo>
                      <a:cubicBezTo>
                        <a:pt x="48629" y="466591"/>
                        <a:pt x="60072" y="460865"/>
                        <a:pt x="62932" y="458956"/>
                      </a:cubicBezTo>
                      <a:cubicBezTo>
                        <a:pt x="66746" y="456092"/>
                        <a:pt x="74375" y="445593"/>
                        <a:pt x="74375" y="445593"/>
                      </a:cubicBezTo>
                      <a:lnTo>
                        <a:pt x="76282" y="444639"/>
                      </a:lnTo>
                      <a:lnTo>
                        <a:pt x="59118" y="432231"/>
                      </a:lnTo>
                      <a:lnTo>
                        <a:pt x="65793" y="409324"/>
                      </a:lnTo>
                      <a:lnTo>
                        <a:pt x="70560" y="394053"/>
                      </a:lnTo>
                      <a:lnTo>
                        <a:pt x="65793" y="389281"/>
                      </a:lnTo>
                      <a:lnTo>
                        <a:pt x="67700" y="388326"/>
                      </a:lnTo>
                      <a:lnTo>
                        <a:pt x="69607" y="387372"/>
                      </a:lnTo>
                      <a:lnTo>
                        <a:pt x="64839" y="380691"/>
                      </a:lnTo>
                      <a:lnTo>
                        <a:pt x="64839" y="368283"/>
                      </a:lnTo>
                      <a:lnTo>
                        <a:pt x="45769" y="375919"/>
                      </a:lnTo>
                      <a:lnTo>
                        <a:pt x="29559" y="380691"/>
                      </a:lnTo>
                      <a:lnTo>
                        <a:pt x="20024" y="383554"/>
                      </a:lnTo>
                      <a:lnTo>
                        <a:pt x="20024" y="374010"/>
                      </a:lnTo>
                      <a:lnTo>
                        <a:pt x="16210" y="365420"/>
                      </a:lnTo>
                      <a:lnTo>
                        <a:pt x="29559" y="360647"/>
                      </a:lnTo>
                      <a:lnTo>
                        <a:pt x="23838" y="359693"/>
                      </a:lnTo>
                      <a:cubicBezTo>
                        <a:pt x="23838" y="359693"/>
                        <a:pt x="20977" y="358739"/>
                        <a:pt x="18117" y="358739"/>
                      </a:cubicBezTo>
                      <a:cubicBezTo>
                        <a:pt x="17163" y="358739"/>
                        <a:pt x="15256" y="358739"/>
                        <a:pt x="14303" y="359693"/>
                      </a:cubicBezTo>
                      <a:cubicBezTo>
                        <a:pt x="14303" y="359693"/>
                        <a:pt x="12396" y="359693"/>
                        <a:pt x="10488" y="359693"/>
                      </a:cubicBezTo>
                      <a:cubicBezTo>
                        <a:pt x="6674" y="359693"/>
                        <a:pt x="1907" y="359693"/>
                        <a:pt x="1907" y="359693"/>
                      </a:cubicBezTo>
                      <a:lnTo>
                        <a:pt x="0" y="359693"/>
                      </a:lnTo>
                      <a:lnTo>
                        <a:pt x="203100" y="187892"/>
                      </a:lnTo>
                      <a:cubicBezTo>
                        <a:pt x="206914" y="187892"/>
                        <a:pt x="212635" y="188847"/>
                        <a:pt x="214542" y="188847"/>
                      </a:cubicBezTo>
                      <a:cubicBezTo>
                        <a:pt x="217403" y="188847"/>
                        <a:pt x="221217" y="189801"/>
                        <a:pt x="221217" y="189801"/>
                      </a:cubicBezTo>
                      <a:cubicBezTo>
                        <a:pt x="221217" y="189801"/>
                        <a:pt x="225985" y="186938"/>
                        <a:pt x="226938" y="186938"/>
                      </a:cubicBezTo>
                      <a:cubicBezTo>
                        <a:pt x="227892" y="186938"/>
                        <a:pt x="225031" y="192665"/>
                        <a:pt x="225031" y="194574"/>
                      </a:cubicBezTo>
                      <a:cubicBezTo>
                        <a:pt x="225031" y="196482"/>
                        <a:pt x="231706" y="199346"/>
                        <a:pt x="236473" y="201255"/>
                      </a:cubicBezTo>
                      <a:cubicBezTo>
                        <a:pt x="241241" y="203164"/>
                        <a:pt x="246009" y="201255"/>
                        <a:pt x="249823" y="200300"/>
                      </a:cubicBezTo>
                      <a:cubicBezTo>
                        <a:pt x="252683" y="200300"/>
                        <a:pt x="255544" y="200300"/>
                        <a:pt x="257451" y="199346"/>
                      </a:cubicBezTo>
                      <a:cubicBezTo>
                        <a:pt x="258404" y="198391"/>
                        <a:pt x="263172" y="195528"/>
                        <a:pt x="263172" y="195528"/>
                      </a:cubicBezTo>
                      <a:cubicBezTo>
                        <a:pt x="263172" y="195528"/>
                        <a:pt x="267940" y="193619"/>
                        <a:pt x="269847" y="193619"/>
                      </a:cubicBezTo>
                      <a:cubicBezTo>
                        <a:pt x="270800" y="193619"/>
                        <a:pt x="275568" y="186938"/>
                        <a:pt x="275568" y="186938"/>
                      </a:cubicBezTo>
                      <a:lnTo>
                        <a:pt x="277475" y="191710"/>
                      </a:lnTo>
                      <a:cubicBezTo>
                        <a:pt x="277475" y="191710"/>
                        <a:pt x="287010" y="189801"/>
                        <a:pt x="287964" y="187892"/>
                      </a:cubicBezTo>
                      <a:cubicBezTo>
                        <a:pt x="289871" y="186938"/>
                        <a:pt x="291778" y="191710"/>
                        <a:pt x="291778" y="191710"/>
                      </a:cubicBezTo>
                      <a:lnTo>
                        <a:pt x="282242" y="195528"/>
                      </a:lnTo>
                      <a:lnTo>
                        <a:pt x="269847" y="200300"/>
                      </a:lnTo>
                      <a:lnTo>
                        <a:pt x="272707" y="204118"/>
                      </a:lnTo>
                      <a:cubicBezTo>
                        <a:pt x="272707" y="204118"/>
                        <a:pt x="283196" y="198391"/>
                        <a:pt x="287010" y="195528"/>
                      </a:cubicBezTo>
                      <a:cubicBezTo>
                        <a:pt x="291778" y="192665"/>
                        <a:pt x="296545" y="191710"/>
                        <a:pt x="296545" y="191710"/>
                      </a:cubicBezTo>
                      <a:cubicBezTo>
                        <a:pt x="296545" y="191710"/>
                        <a:pt x="301313" y="190756"/>
                        <a:pt x="302266" y="190756"/>
                      </a:cubicBezTo>
                      <a:cubicBezTo>
                        <a:pt x="304173" y="190756"/>
                        <a:pt x="309895" y="188847"/>
                        <a:pt x="309895" y="188847"/>
                      </a:cubicBezTo>
                      <a:lnTo>
                        <a:pt x="316569" y="188847"/>
                      </a:lnTo>
                      <a:lnTo>
                        <a:pt x="320383" y="191710"/>
                      </a:lnTo>
                      <a:lnTo>
                        <a:pt x="324197" y="192665"/>
                      </a:lnTo>
                      <a:cubicBezTo>
                        <a:pt x="324197" y="192665"/>
                        <a:pt x="328012" y="193619"/>
                        <a:pt x="329919" y="194574"/>
                      </a:cubicBezTo>
                      <a:cubicBezTo>
                        <a:pt x="330872" y="195528"/>
                        <a:pt x="331826" y="192665"/>
                        <a:pt x="331826" y="189801"/>
                      </a:cubicBezTo>
                      <a:cubicBezTo>
                        <a:pt x="330872" y="186938"/>
                        <a:pt x="326104" y="189801"/>
                        <a:pt x="326104" y="189801"/>
                      </a:cubicBezTo>
                      <a:lnTo>
                        <a:pt x="320383" y="186938"/>
                      </a:lnTo>
                      <a:cubicBezTo>
                        <a:pt x="320383" y="186938"/>
                        <a:pt x="327058" y="185029"/>
                        <a:pt x="330872" y="184075"/>
                      </a:cubicBezTo>
                      <a:cubicBezTo>
                        <a:pt x="333733" y="183120"/>
                        <a:pt x="337547" y="183120"/>
                        <a:pt x="339454" y="183120"/>
                      </a:cubicBezTo>
                      <a:cubicBezTo>
                        <a:pt x="340407" y="182166"/>
                        <a:pt x="347082" y="179302"/>
                        <a:pt x="347082" y="179302"/>
                      </a:cubicBezTo>
                      <a:lnTo>
                        <a:pt x="358524" y="178348"/>
                      </a:lnTo>
                      <a:lnTo>
                        <a:pt x="367106" y="177393"/>
                      </a:lnTo>
                      <a:lnTo>
                        <a:pt x="360431" y="181211"/>
                      </a:lnTo>
                      <a:lnTo>
                        <a:pt x="362338" y="185984"/>
                      </a:lnTo>
                      <a:lnTo>
                        <a:pt x="368059" y="185984"/>
                      </a:lnTo>
                      <a:lnTo>
                        <a:pt x="374734" y="182166"/>
                      </a:lnTo>
                      <a:cubicBezTo>
                        <a:pt x="374734" y="182166"/>
                        <a:pt x="384269" y="180257"/>
                        <a:pt x="387130" y="179302"/>
                      </a:cubicBezTo>
                      <a:cubicBezTo>
                        <a:pt x="389037" y="179302"/>
                        <a:pt x="388083" y="173576"/>
                        <a:pt x="391898" y="170712"/>
                      </a:cubicBezTo>
                      <a:cubicBezTo>
                        <a:pt x="395712" y="168803"/>
                        <a:pt x="399526" y="178348"/>
                        <a:pt x="399526" y="180257"/>
                      </a:cubicBezTo>
                      <a:cubicBezTo>
                        <a:pt x="399526" y="182166"/>
                        <a:pt x="395712" y="190756"/>
                        <a:pt x="397619" y="192665"/>
                      </a:cubicBezTo>
                      <a:cubicBezTo>
                        <a:pt x="399526" y="194574"/>
                        <a:pt x="405247" y="189801"/>
                        <a:pt x="408107" y="189801"/>
                      </a:cubicBezTo>
                      <a:cubicBezTo>
                        <a:pt x="411922" y="188847"/>
                        <a:pt x="413829" y="186938"/>
                        <a:pt x="416689" y="185984"/>
                      </a:cubicBezTo>
                      <a:cubicBezTo>
                        <a:pt x="419550" y="184075"/>
                        <a:pt x="419550" y="181211"/>
                        <a:pt x="423364" y="179302"/>
                      </a:cubicBezTo>
                      <a:cubicBezTo>
                        <a:pt x="428131" y="178348"/>
                        <a:pt x="431945" y="177393"/>
                        <a:pt x="431945" y="177393"/>
                      </a:cubicBezTo>
                      <a:cubicBezTo>
                        <a:pt x="431945" y="177393"/>
                        <a:pt x="429085" y="183120"/>
                        <a:pt x="428131" y="184075"/>
                      </a:cubicBezTo>
                      <a:cubicBezTo>
                        <a:pt x="426224" y="185984"/>
                        <a:pt x="426224" y="188847"/>
                        <a:pt x="426224" y="188847"/>
                      </a:cubicBezTo>
                      <a:lnTo>
                        <a:pt x="416689" y="193619"/>
                      </a:lnTo>
                      <a:cubicBezTo>
                        <a:pt x="416689" y="193619"/>
                        <a:pt x="426224" y="193619"/>
                        <a:pt x="428131" y="193619"/>
                      </a:cubicBezTo>
                      <a:cubicBezTo>
                        <a:pt x="429085" y="193619"/>
                        <a:pt x="435760" y="190756"/>
                        <a:pt x="439574" y="188847"/>
                      </a:cubicBezTo>
                      <a:cubicBezTo>
                        <a:pt x="442434" y="186938"/>
                        <a:pt x="446248" y="185029"/>
                        <a:pt x="452923" y="185029"/>
                      </a:cubicBezTo>
                      <a:cubicBezTo>
                        <a:pt x="459598" y="185029"/>
                        <a:pt x="459598" y="186938"/>
                        <a:pt x="467226" y="186938"/>
                      </a:cubicBezTo>
                      <a:cubicBezTo>
                        <a:pt x="474854" y="186938"/>
                        <a:pt x="473901" y="193619"/>
                        <a:pt x="473901" y="193619"/>
                      </a:cubicBezTo>
                      <a:cubicBezTo>
                        <a:pt x="473901" y="193619"/>
                        <a:pt x="490111" y="197437"/>
                        <a:pt x="497739" y="199346"/>
                      </a:cubicBezTo>
                      <a:cubicBezTo>
                        <a:pt x="497739" y="199346"/>
                        <a:pt x="497739" y="199346"/>
                        <a:pt x="497739" y="200300"/>
                      </a:cubicBezTo>
                      <a:cubicBezTo>
                        <a:pt x="498693" y="200300"/>
                        <a:pt x="498693" y="200300"/>
                        <a:pt x="499646" y="200300"/>
                      </a:cubicBezTo>
                      <a:cubicBezTo>
                        <a:pt x="503460" y="201255"/>
                        <a:pt x="508228" y="202209"/>
                        <a:pt x="511088" y="202209"/>
                      </a:cubicBezTo>
                      <a:cubicBezTo>
                        <a:pt x="518716" y="202209"/>
                        <a:pt x="516809" y="200300"/>
                        <a:pt x="521577" y="200300"/>
                      </a:cubicBezTo>
                      <a:cubicBezTo>
                        <a:pt x="526345" y="200300"/>
                        <a:pt x="529205" y="200300"/>
                        <a:pt x="532066" y="203164"/>
                      </a:cubicBezTo>
                      <a:cubicBezTo>
                        <a:pt x="533973" y="206981"/>
                        <a:pt x="536833" y="209845"/>
                        <a:pt x="536833" y="211754"/>
                      </a:cubicBezTo>
                      <a:cubicBezTo>
                        <a:pt x="535880" y="213662"/>
                        <a:pt x="524438" y="214617"/>
                        <a:pt x="522531" y="214617"/>
                      </a:cubicBezTo>
                      <a:cubicBezTo>
                        <a:pt x="520624" y="214617"/>
                        <a:pt x="507274" y="216526"/>
                        <a:pt x="507274" y="216526"/>
                      </a:cubicBezTo>
                      <a:cubicBezTo>
                        <a:pt x="507274" y="216526"/>
                        <a:pt x="510135" y="219389"/>
                        <a:pt x="516809" y="221298"/>
                      </a:cubicBezTo>
                      <a:cubicBezTo>
                        <a:pt x="523484" y="223207"/>
                        <a:pt x="526345" y="221298"/>
                        <a:pt x="533019" y="223207"/>
                      </a:cubicBezTo>
                      <a:cubicBezTo>
                        <a:pt x="539694" y="225116"/>
                        <a:pt x="544462" y="222253"/>
                        <a:pt x="551136" y="222253"/>
                      </a:cubicBezTo>
                      <a:cubicBezTo>
                        <a:pt x="557811" y="222253"/>
                        <a:pt x="569253" y="220344"/>
                        <a:pt x="574974" y="218435"/>
                      </a:cubicBezTo>
                      <a:cubicBezTo>
                        <a:pt x="580695" y="217480"/>
                        <a:pt x="591184" y="211754"/>
                        <a:pt x="591184" y="211754"/>
                      </a:cubicBezTo>
                      <a:lnTo>
                        <a:pt x="593091" y="212708"/>
                      </a:lnTo>
                      <a:lnTo>
                        <a:pt x="583556" y="220344"/>
                      </a:lnTo>
                      <a:lnTo>
                        <a:pt x="592138" y="221298"/>
                      </a:lnTo>
                      <a:lnTo>
                        <a:pt x="589277" y="224161"/>
                      </a:lnTo>
                      <a:lnTo>
                        <a:pt x="594045" y="225116"/>
                      </a:lnTo>
                      <a:lnTo>
                        <a:pt x="597859" y="230843"/>
                      </a:lnTo>
                      <a:lnTo>
                        <a:pt x="591184" y="234660"/>
                      </a:lnTo>
                      <a:lnTo>
                        <a:pt x="584510" y="235615"/>
                      </a:lnTo>
                      <a:lnTo>
                        <a:pt x="587370" y="241341"/>
                      </a:lnTo>
                      <a:lnTo>
                        <a:pt x="587558" y="241843"/>
                      </a:lnTo>
                      <a:lnTo>
                        <a:pt x="589226" y="237294"/>
                      </a:lnTo>
                      <a:lnTo>
                        <a:pt x="591078" y="235273"/>
                      </a:lnTo>
                      <a:lnTo>
                        <a:pt x="593856" y="234263"/>
                      </a:lnTo>
                      <a:lnTo>
                        <a:pt x="596635" y="233253"/>
                      </a:lnTo>
                      <a:lnTo>
                        <a:pt x="597561" y="231232"/>
                      </a:lnTo>
                      <a:lnTo>
                        <a:pt x="598487" y="236283"/>
                      </a:lnTo>
                      <a:lnTo>
                        <a:pt x="596985" y="237376"/>
                      </a:lnTo>
                      <a:lnTo>
                        <a:pt x="602626" y="236569"/>
                      </a:lnTo>
                      <a:lnTo>
                        <a:pt x="603580" y="231797"/>
                      </a:lnTo>
                      <a:lnTo>
                        <a:pt x="606441" y="225116"/>
                      </a:lnTo>
                      <a:lnTo>
                        <a:pt x="600719" y="226070"/>
                      </a:lnTo>
                      <a:lnTo>
                        <a:pt x="607394" y="218435"/>
                      </a:lnTo>
                      <a:lnTo>
                        <a:pt x="612162" y="221298"/>
                      </a:lnTo>
                      <a:lnTo>
                        <a:pt x="614069" y="216526"/>
                      </a:lnTo>
                      <a:lnTo>
                        <a:pt x="621697" y="216526"/>
                      </a:lnTo>
                      <a:lnTo>
                        <a:pt x="629325" y="214617"/>
                      </a:lnTo>
                      <a:cubicBezTo>
                        <a:pt x="629325" y="214617"/>
                        <a:pt x="632186" y="212708"/>
                        <a:pt x="635046" y="211754"/>
                      </a:cubicBezTo>
                      <a:lnTo>
                        <a:pt x="632186" y="212708"/>
                      </a:lnTo>
                      <a:cubicBezTo>
                        <a:pt x="632186" y="212708"/>
                        <a:pt x="625511" y="214617"/>
                        <a:pt x="624557" y="215571"/>
                      </a:cubicBezTo>
                      <a:cubicBezTo>
                        <a:pt x="622650" y="215571"/>
                        <a:pt x="624557" y="212708"/>
                        <a:pt x="624557" y="212708"/>
                      </a:cubicBezTo>
                      <a:lnTo>
                        <a:pt x="618836" y="213662"/>
                      </a:lnTo>
                      <a:cubicBezTo>
                        <a:pt x="618836" y="213662"/>
                        <a:pt x="614069" y="215571"/>
                        <a:pt x="613115" y="215571"/>
                      </a:cubicBezTo>
                      <a:cubicBezTo>
                        <a:pt x="611208" y="215571"/>
                        <a:pt x="609301" y="215571"/>
                        <a:pt x="605487" y="215571"/>
                      </a:cubicBezTo>
                      <a:cubicBezTo>
                        <a:pt x="601673" y="214617"/>
                        <a:pt x="606441" y="213662"/>
                        <a:pt x="609301" y="210799"/>
                      </a:cubicBezTo>
                      <a:cubicBezTo>
                        <a:pt x="612162" y="207936"/>
                        <a:pt x="617883" y="207936"/>
                        <a:pt x="621697" y="206981"/>
                      </a:cubicBezTo>
                      <a:cubicBezTo>
                        <a:pt x="624557" y="206981"/>
                        <a:pt x="628372" y="206981"/>
                        <a:pt x="633139" y="205072"/>
                      </a:cubicBezTo>
                      <a:cubicBezTo>
                        <a:pt x="636953" y="204118"/>
                        <a:pt x="641721" y="203164"/>
                        <a:pt x="646489" y="201255"/>
                      </a:cubicBezTo>
                      <a:cubicBezTo>
                        <a:pt x="651256" y="199346"/>
                        <a:pt x="655070" y="202209"/>
                        <a:pt x="655070" y="202209"/>
                      </a:cubicBezTo>
                      <a:lnTo>
                        <a:pt x="657931" y="205072"/>
                      </a:lnTo>
                      <a:lnTo>
                        <a:pt x="655070" y="209845"/>
                      </a:lnTo>
                      <a:cubicBezTo>
                        <a:pt x="655070" y="209845"/>
                        <a:pt x="654117" y="210799"/>
                        <a:pt x="653163" y="210799"/>
                      </a:cubicBezTo>
                      <a:cubicBezTo>
                        <a:pt x="654117" y="210799"/>
                        <a:pt x="655070" y="211754"/>
                        <a:pt x="655070" y="211754"/>
                      </a:cubicBezTo>
                      <a:lnTo>
                        <a:pt x="657931" y="211754"/>
                      </a:lnTo>
                      <a:lnTo>
                        <a:pt x="660791" y="214617"/>
                      </a:lnTo>
                      <a:cubicBezTo>
                        <a:pt x="660791" y="214617"/>
                        <a:pt x="666512" y="217480"/>
                        <a:pt x="669373" y="216526"/>
                      </a:cubicBezTo>
                      <a:cubicBezTo>
                        <a:pt x="672234" y="216526"/>
                        <a:pt x="676048" y="215571"/>
                        <a:pt x="676048" y="215571"/>
                      </a:cubicBezTo>
                      <a:lnTo>
                        <a:pt x="680815" y="222253"/>
                      </a:lnTo>
                      <a:cubicBezTo>
                        <a:pt x="680815" y="222253"/>
                        <a:pt x="692258" y="223207"/>
                        <a:pt x="695118" y="222253"/>
                      </a:cubicBezTo>
                      <a:cubicBezTo>
                        <a:pt x="697979" y="222253"/>
                        <a:pt x="704653" y="223207"/>
                        <a:pt x="709421" y="220344"/>
                      </a:cubicBezTo>
                      <a:cubicBezTo>
                        <a:pt x="714189" y="217480"/>
                        <a:pt x="724677" y="222253"/>
                        <a:pt x="724677" y="222253"/>
                      </a:cubicBezTo>
                      <a:lnTo>
                        <a:pt x="736120" y="221298"/>
                      </a:lnTo>
                      <a:lnTo>
                        <a:pt x="743748" y="222253"/>
                      </a:lnTo>
                      <a:lnTo>
                        <a:pt x="747562" y="225116"/>
                      </a:lnTo>
                      <a:lnTo>
                        <a:pt x="752330" y="221298"/>
                      </a:lnTo>
                      <a:lnTo>
                        <a:pt x="749469" y="218435"/>
                      </a:lnTo>
                      <a:lnTo>
                        <a:pt x="743748" y="219389"/>
                      </a:lnTo>
                      <a:lnTo>
                        <a:pt x="739934" y="217480"/>
                      </a:lnTo>
                      <a:lnTo>
                        <a:pt x="743748" y="212708"/>
                      </a:lnTo>
                      <a:lnTo>
                        <a:pt x="746608" y="211754"/>
                      </a:lnTo>
                      <a:cubicBezTo>
                        <a:pt x="746608" y="211754"/>
                        <a:pt x="749469" y="212708"/>
                        <a:pt x="752330" y="211754"/>
                      </a:cubicBezTo>
                      <a:cubicBezTo>
                        <a:pt x="755190" y="211754"/>
                        <a:pt x="755190" y="206027"/>
                        <a:pt x="755190" y="206027"/>
                      </a:cubicBezTo>
                      <a:lnTo>
                        <a:pt x="750422" y="203164"/>
                      </a:lnTo>
                      <a:lnTo>
                        <a:pt x="748515" y="200300"/>
                      </a:lnTo>
                      <a:cubicBezTo>
                        <a:pt x="748515" y="200300"/>
                        <a:pt x="742794" y="207936"/>
                        <a:pt x="742794" y="203164"/>
                      </a:cubicBezTo>
                      <a:cubicBezTo>
                        <a:pt x="741841" y="197437"/>
                        <a:pt x="749469" y="197437"/>
                        <a:pt x="749469" y="197437"/>
                      </a:cubicBezTo>
                      <a:lnTo>
                        <a:pt x="757097" y="196482"/>
                      </a:lnTo>
                      <a:lnTo>
                        <a:pt x="761865" y="193619"/>
                      </a:lnTo>
                      <a:lnTo>
                        <a:pt x="763772" y="189801"/>
                      </a:lnTo>
                      <a:lnTo>
                        <a:pt x="768539" y="187892"/>
                      </a:lnTo>
                      <a:cubicBezTo>
                        <a:pt x="768539" y="187892"/>
                        <a:pt x="772353" y="185984"/>
                        <a:pt x="775214" y="184075"/>
                      </a:cubicBezTo>
                      <a:cubicBezTo>
                        <a:pt x="778075" y="182166"/>
                        <a:pt x="782842" y="185984"/>
                        <a:pt x="782842" y="185984"/>
                      </a:cubicBezTo>
                      <a:lnTo>
                        <a:pt x="789517" y="191710"/>
                      </a:lnTo>
                      <a:lnTo>
                        <a:pt x="792377" y="188847"/>
                      </a:lnTo>
                      <a:lnTo>
                        <a:pt x="794284" y="188847"/>
                      </a:lnTo>
                      <a:cubicBezTo>
                        <a:pt x="797145" y="188847"/>
                        <a:pt x="801913" y="188847"/>
                        <a:pt x="801913" y="188847"/>
                      </a:cubicBezTo>
                      <a:cubicBezTo>
                        <a:pt x="801913" y="188847"/>
                        <a:pt x="804773" y="188847"/>
                        <a:pt x="806680" y="189801"/>
                      </a:cubicBezTo>
                      <a:cubicBezTo>
                        <a:pt x="808587" y="191710"/>
                        <a:pt x="803820" y="193619"/>
                        <a:pt x="801913" y="194574"/>
                      </a:cubicBezTo>
                      <a:cubicBezTo>
                        <a:pt x="800959" y="195528"/>
                        <a:pt x="797145" y="193619"/>
                        <a:pt x="795238" y="193619"/>
                      </a:cubicBezTo>
                      <a:cubicBezTo>
                        <a:pt x="794284" y="192665"/>
                        <a:pt x="792377" y="198391"/>
                        <a:pt x="792377" y="198391"/>
                      </a:cubicBezTo>
                      <a:lnTo>
                        <a:pt x="796192" y="203164"/>
                      </a:lnTo>
                      <a:cubicBezTo>
                        <a:pt x="796192" y="203164"/>
                        <a:pt x="785703" y="206981"/>
                        <a:pt x="784749" y="207936"/>
                      </a:cubicBezTo>
                      <a:cubicBezTo>
                        <a:pt x="782842" y="207936"/>
                        <a:pt x="775214" y="208890"/>
                        <a:pt x="772353" y="208890"/>
                      </a:cubicBezTo>
                      <a:cubicBezTo>
                        <a:pt x="770446" y="207936"/>
                        <a:pt x="764725" y="208890"/>
                        <a:pt x="764725" y="208890"/>
                      </a:cubicBezTo>
                      <a:cubicBezTo>
                        <a:pt x="764725" y="208890"/>
                        <a:pt x="767586" y="212708"/>
                        <a:pt x="770446" y="212708"/>
                      </a:cubicBezTo>
                      <a:cubicBezTo>
                        <a:pt x="772353" y="212708"/>
                        <a:pt x="777121" y="213662"/>
                        <a:pt x="777121" y="213662"/>
                      </a:cubicBezTo>
                      <a:lnTo>
                        <a:pt x="766632" y="221298"/>
                      </a:lnTo>
                      <a:cubicBezTo>
                        <a:pt x="766632" y="221298"/>
                        <a:pt x="761865" y="227979"/>
                        <a:pt x="761865" y="228934"/>
                      </a:cubicBezTo>
                      <a:cubicBezTo>
                        <a:pt x="761865" y="229888"/>
                        <a:pt x="764725" y="233706"/>
                        <a:pt x="764725" y="233706"/>
                      </a:cubicBezTo>
                      <a:lnTo>
                        <a:pt x="758051" y="235615"/>
                      </a:lnTo>
                      <a:lnTo>
                        <a:pt x="762818" y="237524"/>
                      </a:lnTo>
                      <a:cubicBezTo>
                        <a:pt x="762818" y="237524"/>
                        <a:pt x="769493" y="234660"/>
                        <a:pt x="770446" y="233706"/>
                      </a:cubicBezTo>
                      <a:cubicBezTo>
                        <a:pt x="772353" y="232751"/>
                        <a:pt x="775214" y="224161"/>
                        <a:pt x="775214" y="224161"/>
                      </a:cubicBezTo>
                      <a:cubicBezTo>
                        <a:pt x="775214" y="224161"/>
                        <a:pt x="778075" y="218435"/>
                        <a:pt x="780935" y="217480"/>
                      </a:cubicBezTo>
                      <a:cubicBezTo>
                        <a:pt x="783796" y="216526"/>
                        <a:pt x="791424" y="216526"/>
                        <a:pt x="796192" y="214617"/>
                      </a:cubicBezTo>
                      <a:cubicBezTo>
                        <a:pt x="800959" y="212708"/>
                        <a:pt x="816216" y="207936"/>
                        <a:pt x="819076" y="207936"/>
                      </a:cubicBezTo>
                      <a:cubicBezTo>
                        <a:pt x="821937" y="206981"/>
                        <a:pt x="818123" y="200300"/>
                        <a:pt x="817169" y="198391"/>
                      </a:cubicBezTo>
                      <a:cubicBezTo>
                        <a:pt x="816216" y="196482"/>
                        <a:pt x="821937" y="193619"/>
                        <a:pt x="821937" y="193619"/>
                      </a:cubicBezTo>
                      <a:lnTo>
                        <a:pt x="828611" y="194574"/>
                      </a:lnTo>
                      <a:cubicBezTo>
                        <a:pt x="828611" y="194574"/>
                        <a:pt x="829565" y="193619"/>
                        <a:pt x="828611" y="191710"/>
                      </a:cubicBezTo>
                      <a:cubicBezTo>
                        <a:pt x="826704" y="189801"/>
                        <a:pt x="820983" y="192665"/>
                        <a:pt x="820983" y="192665"/>
                      </a:cubicBezTo>
                      <a:lnTo>
                        <a:pt x="816216" y="188847"/>
                      </a:lnTo>
                      <a:cubicBezTo>
                        <a:pt x="816216" y="188847"/>
                        <a:pt x="810494" y="188847"/>
                        <a:pt x="808587" y="188847"/>
                      </a:cubicBezTo>
                      <a:cubicBezTo>
                        <a:pt x="806680" y="187892"/>
                        <a:pt x="804773" y="187892"/>
                        <a:pt x="801913" y="185984"/>
                      </a:cubicBezTo>
                      <a:cubicBezTo>
                        <a:pt x="799052" y="183120"/>
                        <a:pt x="801913" y="180257"/>
                        <a:pt x="803820" y="177393"/>
                      </a:cubicBezTo>
                      <a:cubicBezTo>
                        <a:pt x="805727" y="174530"/>
                        <a:pt x="810494" y="173576"/>
                        <a:pt x="814308" y="173576"/>
                      </a:cubicBezTo>
                      <a:cubicBezTo>
                        <a:pt x="817169" y="173576"/>
                        <a:pt x="818123" y="172621"/>
                        <a:pt x="820030" y="171667"/>
                      </a:cubicBezTo>
                      <a:cubicBezTo>
                        <a:pt x="821937" y="170712"/>
                        <a:pt x="818123" y="169758"/>
                        <a:pt x="818123" y="169758"/>
                      </a:cubicBezTo>
                      <a:lnTo>
                        <a:pt x="811448" y="170712"/>
                      </a:lnTo>
                      <a:cubicBezTo>
                        <a:pt x="811448" y="170712"/>
                        <a:pt x="813355" y="166895"/>
                        <a:pt x="815262" y="164986"/>
                      </a:cubicBezTo>
                      <a:cubicBezTo>
                        <a:pt x="817169" y="164031"/>
                        <a:pt x="828611" y="157350"/>
                        <a:pt x="828611" y="157350"/>
                      </a:cubicBezTo>
                      <a:cubicBezTo>
                        <a:pt x="828611" y="157350"/>
                        <a:pt x="829565" y="161168"/>
                        <a:pt x="833379" y="162122"/>
                      </a:cubicBezTo>
                      <a:cubicBezTo>
                        <a:pt x="837193" y="163077"/>
                        <a:pt x="836239" y="156396"/>
                        <a:pt x="836239" y="156396"/>
                      </a:cubicBezTo>
                      <a:lnTo>
                        <a:pt x="833379" y="154487"/>
                      </a:lnTo>
                      <a:cubicBezTo>
                        <a:pt x="833379" y="154487"/>
                        <a:pt x="841007" y="152578"/>
                        <a:pt x="842914" y="152578"/>
                      </a:cubicBezTo>
                      <a:cubicBezTo>
                        <a:pt x="844821" y="152578"/>
                        <a:pt x="850542" y="148760"/>
                        <a:pt x="853403" y="147806"/>
                      </a:cubicBezTo>
                      <a:cubicBezTo>
                        <a:pt x="853403" y="147806"/>
                        <a:pt x="857217" y="144942"/>
                        <a:pt x="859124" y="141124"/>
                      </a:cubicBezTo>
                      <a:cubicBezTo>
                        <a:pt x="859124" y="141124"/>
                        <a:pt x="859124" y="139216"/>
                        <a:pt x="859124" y="137307"/>
                      </a:cubicBezTo>
                      <a:cubicBezTo>
                        <a:pt x="859124" y="136352"/>
                        <a:pt x="859124" y="136352"/>
                        <a:pt x="859124" y="136352"/>
                      </a:cubicBezTo>
                      <a:cubicBezTo>
                        <a:pt x="858171" y="135398"/>
                        <a:pt x="859124" y="133489"/>
                        <a:pt x="860078" y="132534"/>
                      </a:cubicBezTo>
                      <a:cubicBezTo>
                        <a:pt x="860078" y="131580"/>
                        <a:pt x="861031" y="130626"/>
                        <a:pt x="861031" y="129671"/>
                      </a:cubicBezTo>
                      <a:cubicBezTo>
                        <a:pt x="861985" y="128717"/>
                        <a:pt x="862938" y="128717"/>
                        <a:pt x="863892" y="128717"/>
                      </a:cubicBezTo>
                      <a:cubicBezTo>
                        <a:pt x="865799" y="128717"/>
                        <a:pt x="868659" y="127762"/>
                        <a:pt x="868659" y="126808"/>
                      </a:cubicBezTo>
                      <a:cubicBezTo>
                        <a:pt x="869613" y="125853"/>
                        <a:pt x="870566" y="123944"/>
                        <a:pt x="872473" y="122990"/>
                      </a:cubicBezTo>
                      <a:cubicBezTo>
                        <a:pt x="874380" y="120127"/>
                        <a:pt x="876287" y="118218"/>
                        <a:pt x="877241" y="117263"/>
                      </a:cubicBezTo>
                      <a:cubicBezTo>
                        <a:pt x="879148" y="114400"/>
                        <a:pt x="883916" y="119172"/>
                        <a:pt x="883916" y="119172"/>
                      </a:cubicBezTo>
                      <a:lnTo>
                        <a:pt x="884869" y="115354"/>
                      </a:lnTo>
                      <a:cubicBezTo>
                        <a:pt x="884869" y="115354"/>
                        <a:pt x="886776" y="114400"/>
                        <a:pt x="889637" y="113445"/>
                      </a:cubicBezTo>
                      <a:lnTo>
                        <a:pt x="890590" y="112491"/>
                      </a:lnTo>
                      <a:cubicBezTo>
                        <a:pt x="892497" y="112491"/>
                        <a:pt x="894404" y="112491"/>
                        <a:pt x="896311" y="112491"/>
                      </a:cubicBezTo>
                      <a:cubicBezTo>
                        <a:pt x="896311" y="112491"/>
                        <a:pt x="896311" y="112491"/>
                        <a:pt x="897265" y="112491"/>
                      </a:cubicBezTo>
                      <a:lnTo>
                        <a:pt x="903940" y="112491"/>
                      </a:lnTo>
                      <a:cubicBezTo>
                        <a:pt x="903940" y="112491"/>
                        <a:pt x="908707" y="111537"/>
                        <a:pt x="910614" y="111537"/>
                      </a:cubicBezTo>
                      <a:close/>
                      <a:moveTo>
                        <a:pt x="848518" y="107407"/>
                      </a:moveTo>
                      <a:lnTo>
                        <a:pt x="850899" y="107407"/>
                      </a:lnTo>
                      <a:lnTo>
                        <a:pt x="850899" y="110582"/>
                      </a:lnTo>
                      <a:lnTo>
                        <a:pt x="847724" y="110582"/>
                      </a:lnTo>
                      <a:close/>
                      <a:moveTo>
                        <a:pt x="529816" y="106712"/>
                      </a:moveTo>
                      <a:cubicBezTo>
                        <a:pt x="534110" y="107430"/>
                        <a:pt x="540075" y="108866"/>
                        <a:pt x="547232" y="108387"/>
                      </a:cubicBezTo>
                      <a:cubicBezTo>
                        <a:pt x="561546" y="107430"/>
                        <a:pt x="558683" y="107430"/>
                        <a:pt x="567272" y="107430"/>
                      </a:cubicBezTo>
                      <a:cubicBezTo>
                        <a:pt x="576815" y="107430"/>
                        <a:pt x="574906" y="109344"/>
                        <a:pt x="578723" y="112216"/>
                      </a:cubicBezTo>
                      <a:cubicBezTo>
                        <a:pt x="583495" y="114130"/>
                        <a:pt x="584449" y="116044"/>
                        <a:pt x="587312" y="114130"/>
                      </a:cubicBezTo>
                      <a:cubicBezTo>
                        <a:pt x="590175" y="112216"/>
                        <a:pt x="591129" y="111259"/>
                        <a:pt x="597809" y="111259"/>
                      </a:cubicBezTo>
                      <a:lnTo>
                        <a:pt x="610215" y="114130"/>
                      </a:lnTo>
                      <a:lnTo>
                        <a:pt x="620712" y="121787"/>
                      </a:lnTo>
                      <a:cubicBezTo>
                        <a:pt x="620712" y="121787"/>
                        <a:pt x="607352" y="128488"/>
                        <a:pt x="597809" y="129445"/>
                      </a:cubicBezTo>
                      <a:cubicBezTo>
                        <a:pt x="587312" y="130402"/>
                        <a:pt x="572043" y="135188"/>
                        <a:pt x="563455" y="135188"/>
                      </a:cubicBezTo>
                      <a:cubicBezTo>
                        <a:pt x="554866" y="135188"/>
                        <a:pt x="548186" y="139974"/>
                        <a:pt x="545323" y="141888"/>
                      </a:cubicBezTo>
                      <a:cubicBezTo>
                        <a:pt x="541506" y="142845"/>
                        <a:pt x="532917" y="141888"/>
                        <a:pt x="527192" y="146674"/>
                      </a:cubicBezTo>
                      <a:cubicBezTo>
                        <a:pt x="522420" y="151460"/>
                        <a:pt x="515740" y="156246"/>
                        <a:pt x="510969" y="159117"/>
                      </a:cubicBezTo>
                      <a:cubicBezTo>
                        <a:pt x="506197" y="161032"/>
                        <a:pt x="496655" y="161989"/>
                        <a:pt x="487112" y="161989"/>
                      </a:cubicBezTo>
                      <a:cubicBezTo>
                        <a:pt x="477569" y="161989"/>
                        <a:pt x="469934" y="167732"/>
                        <a:pt x="466117" y="165818"/>
                      </a:cubicBezTo>
                      <a:cubicBezTo>
                        <a:pt x="463254" y="163903"/>
                        <a:pt x="468026" y="155289"/>
                        <a:pt x="468026" y="155289"/>
                      </a:cubicBezTo>
                      <a:cubicBezTo>
                        <a:pt x="468026" y="155289"/>
                        <a:pt x="458483" y="154331"/>
                        <a:pt x="454666" y="150503"/>
                      </a:cubicBezTo>
                      <a:cubicBezTo>
                        <a:pt x="450849" y="146674"/>
                        <a:pt x="476614" y="139974"/>
                        <a:pt x="484249" y="137102"/>
                      </a:cubicBezTo>
                      <a:cubicBezTo>
                        <a:pt x="491883" y="133274"/>
                        <a:pt x="493792" y="130402"/>
                        <a:pt x="498563" y="128488"/>
                      </a:cubicBezTo>
                      <a:cubicBezTo>
                        <a:pt x="504289" y="125616"/>
                        <a:pt x="517649" y="121787"/>
                        <a:pt x="517649" y="121787"/>
                      </a:cubicBezTo>
                      <a:cubicBezTo>
                        <a:pt x="517649" y="121787"/>
                        <a:pt x="520512" y="116044"/>
                        <a:pt x="522420" y="109344"/>
                      </a:cubicBezTo>
                      <a:cubicBezTo>
                        <a:pt x="522898" y="105994"/>
                        <a:pt x="525522" y="105994"/>
                        <a:pt x="529816" y="106712"/>
                      </a:cubicBezTo>
                      <a:close/>
                      <a:moveTo>
                        <a:pt x="892968" y="104232"/>
                      </a:moveTo>
                      <a:lnTo>
                        <a:pt x="895349" y="105290"/>
                      </a:lnTo>
                      <a:lnTo>
                        <a:pt x="892968" y="107407"/>
                      </a:lnTo>
                      <a:lnTo>
                        <a:pt x="890586" y="107407"/>
                      </a:lnTo>
                      <a:lnTo>
                        <a:pt x="890586" y="105290"/>
                      </a:lnTo>
                      <a:close/>
                      <a:moveTo>
                        <a:pt x="868135" y="104232"/>
                      </a:moveTo>
                      <a:lnTo>
                        <a:pt x="871537" y="104232"/>
                      </a:lnTo>
                      <a:lnTo>
                        <a:pt x="867001" y="107090"/>
                      </a:lnTo>
                      <a:lnTo>
                        <a:pt x="863599" y="108995"/>
                      </a:lnTo>
                      <a:lnTo>
                        <a:pt x="863599" y="106137"/>
                      </a:lnTo>
                      <a:close/>
                      <a:moveTo>
                        <a:pt x="801759" y="91708"/>
                      </a:moveTo>
                      <a:lnTo>
                        <a:pt x="806450" y="91708"/>
                      </a:lnTo>
                      <a:cubicBezTo>
                        <a:pt x="806450" y="91708"/>
                        <a:pt x="802697" y="96118"/>
                        <a:pt x="799883" y="97000"/>
                      </a:cubicBezTo>
                      <a:cubicBezTo>
                        <a:pt x="796131" y="97882"/>
                        <a:pt x="793316" y="97882"/>
                        <a:pt x="789564" y="97000"/>
                      </a:cubicBezTo>
                      <a:cubicBezTo>
                        <a:pt x="785812" y="97000"/>
                        <a:pt x="790502" y="94354"/>
                        <a:pt x="793316" y="92590"/>
                      </a:cubicBezTo>
                      <a:cubicBezTo>
                        <a:pt x="797069" y="89944"/>
                        <a:pt x="798945" y="91708"/>
                        <a:pt x="801759" y="91708"/>
                      </a:cubicBezTo>
                      <a:close/>
                      <a:moveTo>
                        <a:pt x="925543" y="86769"/>
                      </a:moveTo>
                      <a:lnTo>
                        <a:pt x="930275" y="91531"/>
                      </a:lnTo>
                      <a:cubicBezTo>
                        <a:pt x="930275" y="91531"/>
                        <a:pt x="926490" y="97246"/>
                        <a:pt x="926490" y="98199"/>
                      </a:cubicBezTo>
                      <a:cubicBezTo>
                        <a:pt x="925543" y="100104"/>
                        <a:pt x="917972" y="102961"/>
                        <a:pt x="915133" y="103914"/>
                      </a:cubicBezTo>
                      <a:cubicBezTo>
                        <a:pt x="913240" y="105819"/>
                        <a:pt x="902830" y="103914"/>
                        <a:pt x="902830" y="103914"/>
                      </a:cubicBezTo>
                      <a:cubicBezTo>
                        <a:pt x="902830" y="103914"/>
                        <a:pt x="898098" y="105819"/>
                        <a:pt x="889580" y="99151"/>
                      </a:cubicBezTo>
                      <a:cubicBezTo>
                        <a:pt x="881062" y="92484"/>
                        <a:pt x="895258" y="94389"/>
                        <a:pt x="895258" y="94389"/>
                      </a:cubicBezTo>
                      <a:lnTo>
                        <a:pt x="893365" y="90579"/>
                      </a:lnTo>
                      <a:lnTo>
                        <a:pt x="897151" y="88674"/>
                      </a:lnTo>
                      <a:lnTo>
                        <a:pt x="904722" y="88674"/>
                      </a:lnTo>
                      <a:lnTo>
                        <a:pt x="911347" y="88674"/>
                      </a:lnTo>
                      <a:lnTo>
                        <a:pt x="921758" y="88674"/>
                      </a:lnTo>
                      <a:close/>
                      <a:moveTo>
                        <a:pt x="647987" y="79809"/>
                      </a:moveTo>
                      <a:lnTo>
                        <a:pt x="650874" y="79809"/>
                      </a:lnTo>
                      <a:cubicBezTo>
                        <a:pt x="650874" y="79809"/>
                        <a:pt x="642215" y="84693"/>
                        <a:pt x="637404" y="87624"/>
                      </a:cubicBezTo>
                      <a:cubicBezTo>
                        <a:pt x="632593" y="91532"/>
                        <a:pt x="628745" y="89578"/>
                        <a:pt x="625859" y="90555"/>
                      </a:cubicBezTo>
                      <a:cubicBezTo>
                        <a:pt x="623934" y="91532"/>
                        <a:pt x="619124" y="87624"/>
                        <a:pt x="619124" y="87624"/>
                      </a:cubicBezTo>
                      <a:cubicBezTo>
                        <a:pt x="619124" y="87624"/>
                        <a:pt x="628745" y="86647"/>
                        <a:pt x="636442" y="82740"/>
                      </a:cubicBezTo>
                      <a:cubicBezTo>
                        <a:pt x="644139" y="78832"/>
                        <a:pt x="644139" y="79809"/>
                        <a:pt x="647987" y="79809"/>
                      </a:cubicBezTo>
                      <a:close/>
                      <a:moveTo>
                        <a:pt x="885449" y="70269"/>
                      </a:moveTo>
                      <a:cubicBezTo>
                        <a:pt x="890228" y="71231"/>
                        <a:pt x="886405" y="75080"/>
                        <a:pt x="886405" y="75080"/>
                      </a:cubicBezTo>
                      <a:lnTo>
                        <a:pt x="893096" y="71231"/>
                      </a:lnTo>
                      <a:lnTo>
                        <a:pt x="901699" y="73155"/>
                      </a:lnTo>
                      <a:cubicBezTo>
                        <a:pt x="901699" y="73155"/>
                        <a:pt x="901699" y="77966"/>
                        <a:pt x="900743" y="78928"/>
                      </a:cubicBezTo>
                      <a:cubicBezTo>
                        <a:pt x="898832" y="80852"/>
                        <a:pt x="896920" y="82777"/>
                        <a:pt x="896920" y="82777"/>
                      </a:cubicBezTo>
                      <a:lnTo>
                        <a:pt x="891184" y="87587"/>
                      </a:lnTo>
                      <a:lnTo>
                        <a:pt x="884493" y="90474"/>
                      </a:lnTo>
                      <a:cubicBezTo>
                        <a:pt x="884493" y="90474"/>
                        <a:pt x="879713" y="91436"/>
                        <a:pt x="878757" y="94322"/>
                      </a:cubicBezTo>
                      <a:cubicBezTo>
                        <a:pt x="878757" y="97208"/>
                        <a:pt x="875890" y="97208"/>
                        <a:pt x="871110" y="97208"/>
                      </a:cubicBezTo>
                      <a:cubicBezTo>
                        <a:pt x="866330" y="98171"/>
                        <a:pt x="858683" y="98171"/>
                        <a:pt x="852948" y="99133"/>
                      </a:cubicBezTo>
                      <a:cubicBezTo>
                        <a:pt x="848168" y="100095"/>
                        <a:pt x="845300" y="101057"/>
                        <a:pt x="842433" y="96246"/>
                      </a:cubicBezTo>
                      <a:cubicBezTo>
                        <a:pt x="838609" y="91436"/>
                        <a:pt x="845300" y="92398"/>
                        <a:pt x="845300" y="92398"/>
                      </a:cubicBezTo>
                      <a:lnTo>
                        <a:pt x="845300" y="90474"/>
                      </a:lnTo>
                      <a:lnTo>
                        <a:pt x="842433" y="89511"/>
                      </a:lnTo>
                      <a:lnTo>
                        <a:pt x="835741" y="89511"/>
                      </a:lnTo>
                      <a:cubicBezTo>
                        <a:pt x="835741" y="89511"/>
                        <a:pt x="827138" y="91436"/>
                        <a:pt x="825226" y="92398"/>
                      </a:cubicBezTo>
                      <a:cubicBezTo>
                        <a:pt x="823314" y="92398"/>
                        <a:pt x="822358" y="90474"/>
                        <a:pt x="822358" y="90474"/>
                      </a:cubicBezTo>
                      <a:lnTo>
                        <a:pt x="817579" y="86625"/>
                      </a:lnTo>
                      <a:cubicBezTo>
                        <a:pt x="817579" y="86625"/>
                        <a:pt x="812799" y="83739"/>
                        <a:pt x="814711" y="81815"/>
                      </a:cubicBezTo>
                      <a:cubicBezTo>
                        <a:pt x="815667" y="79890"/>
                        <a:pt x="821402" y="75080"/>
                        <a:pt x="821402" y="75080"/>
                      </a:cubicBezTo>
                      <a:cubicBezTo>
                        <a:pt x="821402" y="75080"/>
                        <a:pt x="825226" y="72193"/>
                        <a:pt x="827138" y="71231"/>
                      </a:cubicBezTo>
                      <a:cubicBezTo>
                        <a:pt x="830006" y="69307"/>
                        <a:pt x="832873" y="74118"/>
                        <a:pt x="832873" y="74118"/>
                      </a:cubicBezTo>
                      <a:cubicBezTo>
                        <a:pt x="832873" y="74118"/>
                        <a:pt x="838609" y="74118"/>
                        <a:pt x="838609" y="77966"/>
                      </a:cubicBezTo>
                      <a:cubicBezTo>
                        <a:pt x="838609" y="82777"/>
                        <a:pt x="838609" y="82777"/>
                        <a:pt x="842433" y="85663"/>
                      </a:cubicBezTo>
                      <a:cubicBezTo>
                        <a:pt x="845300" y="87587"/>
                        <a:pt x="844344" y="82777"/>
                        <a:pt x="844344" y="81815"/>
                      </a:cubicBezTo>
                      <a:cubicBezTo>
                        <a:pt x="843388" y="80852"/>
                        <a:pt x="847212" y="76042"/>
                        <a:pt x="847212" y="76042"/>
                      </a:cubicBezTo>
                      <a:lnTo>
                        <a:pt x="856771" y="76042"/>
                      </a:lnTo>
                      <a:lnTo>
                        <a:pt x="862507" y="79890"/>
                      </a:lnTo>
                      <a:cubicBezTo>
                        <a:pt x="862507" y="79890"/>
                        <a:pt x="864419" y="78928"/>
                        <a:pt x="864419" y="77004"/>
                      </a:cubicBezTo>
                      <a:cubicBezTo>
                        <a:pt x="864419" y="75080"/>
                        <a:pt x="859639" y="74118"/>
                        <a:pt x="859639" y="74118"/>
                      </a:cubicBezTo>
                      <a:cubicBezTo>
                        <a:pt x="859639" y="74118"/>
                        <a:pt x="863463" y="72193"/>
                        <a:pt x="867286" y="71231"/>
                      </a:cubicBezTo>
                      <a:cubicBezTo>
                        <a:pt x="872066" y="70269"/>
                        <a:pt x="874934" y="71231"/>
                        <a:pt x="874934" y="71231"/>
                      </a:cubicBezTo>
                      <a:cubicBezTo>
                        <a:pt x="874934" y="71231"/>
                        <a:pt x="877801" y="74118"/>
                        <a:pt x="881625" y="73155"/>
                      </a:cubicBezTo>
                      <a:cubicBezTo>
                        <a:pt x="884493" y="73155"/>
                        <a:pt x="881625" y="69307"/>
                        <a:pt x="885449" y="70269"/>
                      </a:cubicBezTo>
                      <a:close/>
                      <a:moveTo>
                        <a:pt x="768513" y="69639"/>
                      </a:moveTo>
                      <a:cubicBezTo>
                        <a:pt x="773303" y="67719"/>
                        <a:pt x="774261" y="67719"/>
                        <a:pt x="778093" y="69639"/>
                      </a:cubicBezTo>
                      <a:cubicBezTo>
                        <a:pt x="781925" y="72518"/>
                        <a:pt x="772345" y="73478"/>
                        <a:pt x="772345" y="73478"/>
                      </a:cubicBezTo>
                      <a:lnTo>
                        <a:pt x="770429" y="78278"/>
                      </a:lnTo>
                      <a:lnTo>
                        <a:pt x="763724" y="80197"/>
                      </a:lnTo>
                      <a:lnTo>
                        <a:pt x="764681" y="84997"/>
                      </a:lnTo>
                      <a:lnTo>
                        <a:pt x="771387" y="84037"/>
                      </a:lnTo>
                      <a:lnTo>
                        <a:pt x="776177" y="86917"/>
                      </a:lnTo>
                      <a:cubicBezTo>
                        <a:pt x="776177" y="86917"/>
                        <a:pt x="779051" y="84037"/>
                        <a:pt x="779051" y="83077"/>
                      </a:cubicBezTo>
                      <a:cubicBezTo>
                        <a:pt x="780009" y="82117"/>
                        <a:pt x="787673" y="82117"/>
                        <a:pt x="790547" y="82117"/>
                      </a:cubicBezTo>
                      <a:cubicBezTo>
                        <a:pt x="792463" y="82117"/>
                        <a:pt x="795337" y="83077"/>
                        <a:pt x="795337" y="84997"/>
                      </a:cubicBezTo>
                      <a:cubicBezTo>
                        <a:pt x="795337" y="86917"/>
                        <a:pt x="785757" y="89796"/>
                        <a:pt x="784799" y="91716"/>
                      </a:cubicBezTo>
                      <a:cubicBezTo>
                        <a:pt x="783841" y="92676"/>
                        <a:pt x="778093" y="94596"/>
                        <a:pt x="774261" y="96515"/>
                      </a:cubicBezTo>
                      <a:cubicBezTo>
                        <a:pt x="770429" y="99395"/>
                        <a:pt x="764681" y="98435"/>
                        <a:pt x="764681" y="98435"/>
                      </a:cubicBezTo>
                      <a:lnTo>
                        <a:pt x="754144" y="100355"/>
                      </a:lnTo>
                      <a:lnTo>
                        <a:pt x="750312" y="97475"/>
                      </a:lnTo>
                      <a:lnTo>
                        <a:pt x="743606" y="99395"/>
                      </a:lnTo>
                      <a:lnTo>
                        <a:pt x="736900" y="98435"/>
                      </a:lnTo>
                      <a:cubicBezTo>
                        <a:pt x="736900" y="98435"/>
                        <a:pt x="730194" y="97475"/>
                        <a:pt x="728278" y="98435"/>
                      </a:cubicBezTo>
                      <a:cubicBezTo>
                        <a:pt x="727320" y="99395"/>
                        <a:pt x="715825" y="100355"/>
                        <a:pt x="712951" y="102275"/>
                      </a:cubicBezTo>
                      <a:cubicBezTo>
                        <a:pt x="710077" y="103235"/>
                        <a:pt x="705287" y="104195"/>
                        <a:pt x="697623" y="105154"/>
                      </a:cubicBezTo>
                      <a:cubicBezTo>
                        <a:pt x="689001" y="106114"/>
                        <a:pt x="686127" y="107074"/>
                        <a:pt x="682295" y="107074"/>
                      </a:cubicBezTo>
                      <a:cubicBezTo>
                        <a:pt x="678464" y="107074"/>
                        <a:pt x="663136" y="108994"/>
                        <a:pt x="663136" y="108994"/>
                      </a:cubicBezTo>
                      <a:lnTo>
                        <a:pt x="658346" y="106114"/>
                      </a:lnTo>
                      <a:cubicBezTo>
                        <a:pt x="658346" y="106114"/>
                        <a:pt x="661220" y="103235"/>
                        <a:pt x="666968" y="102275"/>
                      </a:cubicBezTo>
                      <a:cubicBezTo>
                        <a:pt x="672716" y="100355"/>
                        <a:pt x="677506" y="98435"/>
                        <a:pt x="684211" y="98435"/>
                      </a:cubicBezTo>
                      <a:cubicBezTo>
                        <a:pt x="690917" y="97475"/>
                        <a:pt x="692833" y="97475"/>
                        <a:pt x="694749" y="97475"/>
                      </a:cubicBezTo>
                      <a:cubicBezTo>
                        <a:pt x="695707" y="96515"/>
                        <a:pt x="692833" y="92676"/>
                        <a:pt x="692833" y="92676"/>
                      </a:cubicBezTo>
                      <a:cubicBezTo>
                        <a:pt x="692833" y="92676"/>
                        <a:pt x="689959" y="93636"/>
                        <a:pt x="689001" y="94596"/>
                      </a:cubicBezTo>
                      <a:cubicBezTo>
                        <a:pt x="688043" y="94596"/>
                        <a:pt x="686127" y="96515"/>
                        <a:pt x="680380" y="96515"/>
                      </a:cubicBezTo>
                      <a:cubicBezTo>
                        <a:pt x="673674" y="97475"/>
                        <a:pt x="674632" y="94596"/>
                        <a:pt x="674632" y="94596"/>
                      </a:cubicBezTo>
                      <a:lnTo>
                        <a:pt x="683253" y="92676"/>
                      </a:lnTo>
                      <a:lnTo>
                        <a:pt x="690917" y="87876"/>
                      </a:lnTo>
                      <a:lnTo>
                        <a:pt x="688043" y="84037"/>
                      </a:lnTo>
                      <a:cubicBezTo>
                        <a:pt x="688043" y="84037"/>
                        <a:pt x="680380" y="87876"/>
                        <a:pt x="679422" y="89796"/>
                      </a:cubicBezTo>
                      <a:cubicBezTo>
                        <a:pt x="677506" y="91716"/>
                        <a:pt x="672716" y="91716"/>
                        <a:pt x="669842" y="95556"/>
                      </a:cubicBezTo>
                      <a:cubicBezTo>
                        <a:pt x="666010" y="98435"/>
                        <a:pt x="666010" y="98435"/>
                        <a:pt x="658346" y="98435"/>
                      </a:cubicBezTo>
                      <a:cubicBezTo>
                        <a:pt x="651640" y="98435"/>
                        <a:pt x="656430" y="94596"/>
                        <a:pt x="653556" y="94596"/>
                      </a:cubicBezTo>
                      <a:cubicBezTo>
                        <a:pt x="651640" y="94596"/>
                        <a:pt x="649724" y="98435"/>
                        <a:pt x="646850" y="97475"/>
                      </a:cubicBezTo>
                      <a:cubicBezTo>
                        <a:pt x="643018" y="97475"/>
                        <a:pt x="646850" y="95556"/>
                        <a:pt x="643976" y="94596"/>
                      </a:cubicBezTo>
                      <a:cubicBezTo>
                        <a:pt x="641102" y="92676"/>
                        <a:pt x="636313" y="96515"/>
                        <a:pt x="632481" y="95556"/>
                      </a:cubicBezTo>
                      <a:cubicBezTo>
                        <a:pt x="628649" y="94596"/>
                        <a:pt x="641102" y="89796"/>
                        <a:pt x="641102" y="89796"/>
                      </a:cubicBezTo>
                      <a:lnTo>
                        <a:pt x="652598" y="88836"/>
                      </a:lnTo>
                      <a:cubicBezTo>
                        <a:pt x="650682" y="88836"/>
                        <a:pt x="649724" y="88836"/>
                        <a:pt x="649724" y="88836"/>
                      </a:cubicBezTo>
                      <a:cubicBezTo>
                        <a:pt x="649724" y="88836"/>
                        <a:pt x="648766" y="86917"/>
                        <a:pt x="650682" y="84997"/>
                      </a:cubicBezTo>
                      <a:cubicBezTo>
                        <a:pt x="653556" y="84037"/>
                        <a:pt x="662178" y="84997"/>
                        <a:pt x="664094" y="84997"/>
                      </a:cubicBezTo>
                      <a:lnTo>
                        <a:pt x="673674" y="84997"/>
                      </a:lnTo>
                      <a:lnTo>
                        <a:pt x="679422" y="82117"/>
                      </a:lnTo>
                      <a:cubicBezTo>
                        <a:pt x="679422" y="82117"/>
                        <a:pt x="668884" y="83077"/>
                        <a:pt x="665052" y="83077"/>
                      </a:cubicBezTo>
                      <a:cubicBezTo>
                        <a:pt x="661220" y="83077"/>
                        <a:pt x="660262" y="82117"/>
                        <a:pt x="660262" y="82117"/>
                      </a:cubicBezTo>
                      <a:cubicBezTo>
                        <a:pt x="660262" y="82117"/>
                        <a:pt x="669842" y="79238"/>
                        <a:pt x="671758" y="79238"/>
                      </a:cubicBezTo>
                      <a:lnTo>
                        <a:pt x="678244" y="78921"/>
                      </a:lnTo>
                      <a:lnTo>
                        <a:pt x="677506" y="79238"/>
                      </a:lnTo>
                      <a:lnTo>
                        <a:pt x="678899" y="78889"/>
                      </a:lnTo>
                      <a:lnTo>
                        <a:pt x="681577" y="78758"/>
                      </a:lnTo>
                      <a:cubicBezTo>
                        <a:pt x="685888" y="78518"/>
                        <a:pt x="689959" y="78278"/>
                        <a:pt x="689959" y="78278"/>
                      </a:cubicBezTo>
                      <a:lnTo>
                        <a:pt x="681337" y="78278"/>
                      </a:lnTo>
                      <a:lnTo>
                        <a:pt x="678899" y="78889"/>
                      </a:lnTo>
                      <a:lnTo>
                        <a:pt x="678244" y="78921"/>
                      </a:lnTo>
                      <a:lnTo>
                        <a:pt x="684211" y="76358"/>
                      </a:lnTo>
                      <a:cubicBezTo>
                        <a:pt x="686127" y="76358"/>
                        <a:pt x="691875" y="73478"/>
                        <a:pt x="696665" y="74438"/>
                      </a:cubicBezTo>
                      <a:cubicBezTo>
                        <a:pt x="701455" y="74438"/>
                        <a:pt x="697623" y="76358"/>
                        <a:pt x="697623" y="76358"/>
                      </a:cubicBezTo>
                      <a:cubicBezTo>
                        <a:pt x="697623" y="76358"/>
                        <a:pt x="698581" y="80197"/>
                        <a:pt x="702413" y="80197"/>
                      </a:cubicBezTo>
                      <a:cubicBezTo>
                        <a:pt x="705287" y="80197"/>
                        <a:pt x="709119" y="79238"/>
                        <a:pt x="712951" y="79238"/>
                      </a:cubicBezTo>
                      <a:cubicBezTo>
                        <a:pt x="716783" y="79238"/>
                        <a:pt x="719657" y="82117"/>
                        <a:pt x="719657" y="84037"/>
                      </a:cubicBezTo>
                      <a:cubicBezTo>
                        <a:pt x="718699" y="85957"/>
                        <a:pt x="712951" y="83077"/>
                        <a:pt x="712951" y="83077"/>
                      </a:cubicBezTo>
                      <a:lnTo>
                        <a:pt x="714867" y="86917"/>
                      </a:lnTo>
                      <a:cubicBezTo>
                        <a:pt x="714867" y="86917"/>
                        <a:pt x="726362" y="88836"/>
                        <a:pt x="730194" y="88836"/>
                      </a:cubicBezTo>
                      <a:cubicBezTo>
                        <a:pt x="733068" y="88836"/>
                        <a:pt x="742648" y="90756"/>
                        <a:pt x="746480" y="89796"/>
                      </a:cubicBezTo>
                      <a:cubicBezTo>
                        <a:pt x="749354" y="89796"/>
                        <a:pt x="747438" y="85957"/>
                        <a:pt x="747438" y="85957"/>
                      </a:cubicBezTo>
                      <a:cubicBezTo>
                        <a:pt x="747438" y="85957"/>
                        <a:pt x="740732" y="84997"/>
                        <a:pt x="740732" y="83077"/>
                      </a:cubicBezTo>
                      <a:cubicBezTo>
                        <a:pt x="740732" y="82117"/>
                        <a:pt x="750312" y="83077"/>
                        <a:pt x="752228" y="82117"/>
                      </a:cubicBezTo>
                      <a:cubicBezTo>
                        <a:pt x="753186" y="80197"/>
                        <a:pt x="752228" y="79238"/>
                        <a:pt x="750312" y="79238"/>
                      </a:cubicBezTo>
                      <a:cubicBezTo>
                        <a:pt x="748396" y="79238"/>
                        <a:pt x="747438" y="78278"/>
                        <a:pt x="747438" y="75398"/>
                      </a:cubicBezTo>
                      <a:cubicBezTo>
                        <a:pt x="747438" y="73478"/>
                        <a:pt x="752228" y="75398"/>
                        <a:pt x="755102" y="73478"/>
                      </a:cubicBezTo>
                      <a:cubicBezTo>
                        <a:pt x="758934" y="71558"/>
                        <a:pt x="762766" y="70599"/>
                        <a:pt x="768513" y="69639"/>
                      </a:cubicBezTo>
                      <a:close/>
                      <a:moveTo>
                        <a:pt x="708705" y="67124"/>
                      </a:moveTo>
                      <a:cubicBezTo>
                        <a:pt x="710519" y="66132"/>
                        <a:pt x="715962" y="72085"/>
                        <a:pt x="715962" y="72085"/>
                      </a:cubicBezTo>
                      <a:lnTo>
                        <a:pt x="707797" y="74070"/>
                      </a:lnTo>
                      <a:lnTo>
                        <a:pt x="703262" y="71093"/>
                      </a:lnTo>
                      <a:cubicBezTo>
                        <a:pt x="703262" y="71093"/>
                        <a:pt x="706890" y="69109"/>
                        <a:pt x="708705" y="67124"/>
                      </a:cubicBezTo>
                      <a:close/>
                      <a:moveTo>
                        <a:pt x="928454" y="66435"/>
                      </a:moveTo>
                      <a:cubicBezTo>
                        <a:pt x="932289" y="64544"/>
                        <a:pt x="933248" y="66435"/>
                        <a:pt x="938043" y="66435"/>
                      </a:cubicBezTo>
                      <a:cubicBezTo>
                        <a:pt x="942838" y="66435"/>
                        <a:pt x="945715" y="67381"/>
                        <a:pt x="945715" y="67381"/>
                      </a:cubicBezTo>
                      <a:cubicBezTo>
                        <a:pt x="945715" y="67381"/>
                        <a:pt x="956263" y="67381"/>
                        <a:pt x="960099" y="67381"/>
                      </a:cubicBezTo>
                      <a:cubicBezTo>
                        <a:pt x="962976" y="68327"/>
                        <a:pt x="963935" y="71164"/>
                        <a:pt x="966812" y="71164"/>
                      </a:cubicBezTo>
                      <a:cubicBezTo>
                        <a:pt x="969688" y="71164"/>
                        <a:pt x="971606" y="72110"/>
                        <a:pt x="977360" y="72110"/>
                      </a:cubicBezTo>
                      <a:cubicBezTo>
                        <a:pt x="983114" y="72110"/>
                        <a:pt x="984073" y="72110"/>
                        <a:pt x="986949" y="70218"/>
                      </a:cubicBezTo>
                      <a:cubicBezTo>
                        <a:pt x="989826" y="68327"/>
                        <a:pt x="990785" y="74947"/>
                        <a:pt x="990785" y="74947"/>
                      </a:cubicBezTo>
                      <a:lnTo>
                        <a:pt x="995580" y="74947"/>
                      </a:lnTo>
                      <a:lnTo>
                        <a:pt x="997498" y="79676"/>
                      </a:lnTo>
                      <a:lnTo>
                        <a:pt x="990785" y="79676"/>
                      </a:lnTo>
                      <a:lnTo>
                        <a:pt x="984073" y="80622"/>
                      </a:lnTo>
                      <a:lnTo>
                        <a:pt x="987908" y="83459"/>
                      </a:lnTo>
                      <a:lnTo>
                        <a:pt x="992703" y="86296"/>
                      </a:lnTo>
                      <a:lnTo>
                        <a:pt x="990785" y="90079"/>
                      </a:lnTo>
                      <a:cubicBezTo>
                        <a:pt x="990785" y="90079"/>
                        <a:pt x="993662" y="89133"/>
                        <a:pt x="996539" y="88188"/>
                      </a:cubicBezTo>
                      <a:cubicBezTo>
                        <a:pt x="999416" y="86296"/>
                        <a:pt x="1002293" y="89133"/>
                        <a:pt x="1007087" y="89133"/>
                      </a:cubicBezTo>
                      <a:cubicBezTo>
                        <a:pt x="1011882" y="88188"/>
                        <a:pt x="1016677" y="89133"/>
                        <a:pt x="1016677" y="89133"/>
                      </a:cubicBezTo>
                      <a:lnTo>
                        <a:pt x="1024349" y="91025"/>
                      </a:lnTo>
                      <a:lnTo>
                        <a:pt x="1028184" y="90079"/>
                      </a:lnTo>
                      <a:cubicBezTo>
                        <a:pt x="1028184" y="90079"/>
                        <a:pt x="1032020" y="90079"/>
                        <a:pt x="1036815" y="89133"/>
                      </a:cubicBezTo>
                      <a:cubicBezTo>
                        <a:pt x="1040651" y="88188"/>
                        <a:pt x="1048322" y="87242"/>
                        <a:pt x="1053117" y="86296"/>
                      </a:cubicBezTo>
                      <a:cubicBezTo>
                        <a:pt x="1058871" y="85350"/>
                        <a:pt x="1057912" y="86296"/>
                        <a:pt x="1062706" y="86296"/>
                      </a:cubicBezTo>
                      <a:cubicBezTo>
                        <a:pt x="1068460" y="85350"/>
                        <a:pt x="1072296" y="86296"/>
                        <a:pt x="1075173" y="84405"/>
                      </a:cubicBezTo>
                      <a:cubicBezTo>
                        <a:pt x="1077091" y="82513"/>
                        <a:pt x="1090516" y="85350"/>
                        <a:pt x="1090516" y="85350"/>
                      </a:cubicBezTo>
                      <a:lnTo>
                        <a:pt x="1094352" y="89133"/>
                      </a:lnTo>
                      <a:lnTo>
                        <a:pt x="1101064" y="89133"/>
                      </a:lnTo>
                      <a:lnTo>
                        <a:pt x="1104900" y="93862"/>
                      </a:lnTo>
                      <a:cubicBezTo>
                        <a:pt x="1104900" y="93862"/>
                        <a:pt x="1100105" y="94808"/>
                        <a:pt x="1098188" y="93862"/>
                      </a:cubicBezTo>
                      <a:cubicBezTo>
                        <a:pt x="1097229" y="92916"/>
                        <a:pt x="1099147" y="97645"/>
                        <a:pt x="1099147" y="97645"/>
                      </a:cubicBezTo>
                      <a:lnTo>
                        <a:pt x="1096270" y="101428"/>
                      </a:lnTo>
                      <a:lnTo>
                        <a:pt x="1091475" y="96699"/>
                      </a:lnTo>
                      <a:lnTo>
                        <a:pt x="1086680" y="101428"/>
                      </a:lnTo>
                      <a:cubicBezTo>
                        <a:pt x="1086680" y="101428"/>
                        <a:pt x="1082844" y="105211"/>
                        <a:pt x="1081885" y="105211"/>
                      </a:cubicBezTo>
                      <a:lnTo>
                        <a:pt x="1074214" y="105211"/>
                      </a:lnTo>
                      <a:cubicBezTo>
                        <a:pt x="1074214" y="105211"/>
                        <a:pt x="1070378" y="103319"/>
                        <a:pt x="1068460" y="105211"/>
                      </a:cubicBezTo>
                      <a:cubicBezTo>
                        <a:pt x="1065583" y="107102"/>
                        <a:pt x="1061748" y="106157"/>
                        <a:pt x="1059830" y="106157"/>
                      </a:cubicBezTo>
                      <a:cubicBezTo>
                        <a:pt x="1057912" y="106157"/>
                        <a:pt x="1054076" y="105211"/>
                        <a:pt x="1054076" y="105211"/>
                      </a:cubicBezTo>
                      <a:cubicBezTo>
                        <a:pt x="1054076" y="105211"/>
                        <a:pt x="1050240" y="106157"/>
                        <a:pt x="1050240" y="104265"/>
                      </a:cubicBezTo>
                      <a:cubicBezTo>
                        <a:pt x="1050240" y="101428"/>
                        <a:pt x="1046404" y="98591"/>
                        <a:pt x="1046404" y="98591"/>
                      </a:cubicBezTo>
                      <a:lnTo>
                        <a:pt x="1043527" y="104265"/>
                      </a:lnTo>
                      <a:cubicBezTo>
                        <a:pt x="1043527" y="104265"/>
                        <a:pt x="1033938" y="106157"/>
                        <a:pt x="1031061" y="107102"/>
                      </a:cubicBezTo>
                      <a:cubicBezTo>
                        <a:pt x="1029143" y="108048"/>
                        <a:pt x="1023390" y="106157"/>
                        <a:pt x="1023390" y="106157"/>
                      </a:cubicBezTo>
                      <a:cubicBezTo>
                        <a:pt x="1023390" y="106157"/>
                        <a:pt x="1019554" y="107102"/>
                        <a:pt x="1016677" y="103319"/>
                      </a:cubicBezTo>
                      <a:cubicBezTo>
                        <a:pt x="1013800" y="98591"/>
                        <a:pt x="1009964" y="107102"/>
                        <a:pt x="1009964" y="107102"/>
                      </a:cubicBezTo>
                      <a:lnTo>
                        <a:pt x="1010923" y="101428"/>
                      </a:lnTo>
                      <a:cubicBezTo>
                        <a:pt x="1010923" y="101428"/>
                        <a:pt x="1005170" y="107102"/>
                        <a:pt x="1003252" y="107102"/>
                      </a:cubicBezTo>
                      <a:cubicBezTo>
                        <a:pt x="1001334" y="107102"/>
                        <a:pt x="1003252" y="104265"/>
                        <a:pt x="1003252" y="104265"/>
                      </a:cubicBezTo>
                      <a:lnTo>
                        <a:pt x="997498" y="107102"/>
                      </a:lnTo>
                      <a:cubicBezTo>
                        <a:pt x="997498" y="107102"/>
                        <a:pt x="992703" y="106157"/>
                        <a:pt x="989826" y="108048"/>
                      </a:cubicBezTo>
                      <a:cubicBezTo>
                        <a:pt x="985991" y="108994"/>
                        <a:pt x="981196" y="106157"/>
                        <a:pt x="981196" y="105211"/>
                      </a:cubicBezTo>
                      <a:cubicBezTo>
                        <a:pt x="981196" y="104265"/>
                        <a:pt x="983114" y="103319"/>
                        <a:pt x="985032" y="100482"/>
                      </a:cubicBezTo>
                      <a:cubicBezTo>
                        <a:pt x="985991" y="97645"/>
                        <a:pt x="980237" y="101428"/>
                        <a:pt x="980237" y="101428"/>
                      </a:cubicBezTo>
                      <a:cubicBezTo>
                        <a:pt x="980237" y="101428"/>
                        <a:pt x="976401" y="103319"/>
                        <a:pt x="973524" y="104265"/>
                      </a:cubicBezTo>
                      <a:cubicBezTo>
                        <a:pt x="971606" y="106157"/>
                        <a:pt x="965853" y="105211"/>
                        <a:pt x="961058" y="106157"/>
                      </a:cubicBezTo>
                      <a:cubicBezTo>
                        <a:pt x="955304" y="106157"/>
                        <a:pt x="956263" y="104265"/>
                        <a:pt x="953386" y="100482"/>
                      </a:cubicBezTo>
                      <a:cubicBezTo>
                        <a:pt x="950509" y="95754"/>
                        <a:pt x="950509" y="101428"/>
                        <a:pt x="948592" y="102374"/>
                      </a:cubicBezTo>
                      <a:cubicBezTo>
                        <a:pt x="947633" y="102374"/>
                        <a:pt x="943797" y="104265"/>
                        <a:pt x="940920" y="103319"/>
                      </a:cubicBezTo>
                      <a:cubicBezTo>
                        <a:pt x="937084" y="102374"/>
                        <a:pt x="942838" y="97645"/>
                        <a:pt x="943797" y="94808"/>
                      </a:cubicBezTo>
                      <a:cubicBezTo>
                        <a:pt x="945715" y="91025"/>
                        <a:pt x="949550" y="90079"/>
                        <a:pt x="953386" y="89133"/>
                      </a:cubicBezTo>
                      <a:cubicBezTo>
                        <a:pt x="957222" y="89133"/>
                        <a:pt x="958181" y="83459"/>
                        <a:pt x="958181" y="83459"/>
                      </a:cubicBezTo>
                      <a:lnTo>
                        <a:pt x="954345" y="76839"/>
                      </a:lnTo>
                      <a:cubicBezTo>
                        <a:pt x="954345" y="76839"/>
                        <a:pt x="949550" y="77784"/>
                        <a:pt x="946674" y="77784"/>
                      </a:cubicBezTo>
                      <a:cubicBezTo>
                        <a:pt x="943797" y="77784"/>
                        <a:pt x="941879" y="79676"/>
                        <a:pt x="937084" y="78730"/>
                      </a:cubicBezTo>
                      <a:cubicBezTo>
                        <a:pt x="932289" y="78730"/>
                        <a:pt x="934207" y="82513"/>
                        <a:pt x="933248" y="83459"/>
                      </a:cubicBezTo>
                      <a:cubicBezTo>
                        <a:pt x="932289" y="85350"/>
                        <a:pt x="931330" y="82513"/>
                        <a:pt x="930371" y="80622"/>
                      </a:cubicBezTo>
                      <a:cubicBezTo>
                        <a:pt x="930371" y="77784"/>
                        <a:pt x="926536" y="79676"/>
                        <a:pt x="926536" y="79676"/>
                      </a:cubicBezTo>
                      <a:lnTo>
                        <a:pt x="924618" y="74947"/>
                      </a:lnTo>
                      <a:lnTo>
                        <a:pt x="929413" y="74947"/>
                      </a:lnTo>
                      <a:lnTo>
                        <a:pt x="925577" y="74001"/>
                      </a:lnTo>
                      <a:lnTo>
                        <a:pt x="918864" y="74001"/>
                      </a:lnTo>
                      <a:lnTo>
                        <a:pt x="915987" y="70218"/>
                      </a:lnTo>
                      <a:lnTo>
                        <a:pt x="915987" y="67381"/>
                      </a:lnTo>
                      <a:lnTo>
                        <a:pt x="919823" y="70218"/>
                      </a:lnTo>
                      <a:cubicBezTo>
                        <a:pt x="919823" y="70218"/>
                        <a:pt x="921741" y="69273"/>
                        <a:pt x="922700" y="68327"/>
                      </a:cubicBezTo>
                      <a:cubicBezTo>
                        <a:pt x="922700" y="67381"/>
                        <a:pt x="925577" y="68327"/>
                        <a:pt x="928454" y="66435"/>
                      </a:cubicBezTo>
                      <a:close/>
                      <a:moveTo>
                        <a:pt x="1004887" y="56607"/>
                      </a:moveTo>
                      <a:lnTo>
                        <a:pt x="1015073" y="57665"/>
                      </a:lnTo>
                      <a:cubicBezTo>
                        <a:pt x="1015073" y="57665"/>
                        <a:pt x="1015999" y="60840"/>
                        <a:pt x="1014147" y="61899"/>
                      </a:cubicBezTo>
                      <a:cubicBezTo>
                        <a:pt x="1012295" y="62957"/>
                        <a:pt x="1005813" y="65074"/>
                        <a:pt x="1005813" y="65074"/>
                      </a:cubicBezTo>
                      <a:lnTo>
                        <a:pt x="1001183" y="64015"/>
                      </a:lnTo>
                      <a:lnTo>
                        <a:pt x="993774" y="66132"/>
                      </a:lnTo>
                      <a:lnTo>
                        <a:pt x="997478" y="60840"/>
                      </a:lnTo>
                      <a:close/>
                      <a:moveTo>
                        <a:pt x="698524" y="56607"/>
                      </a:moveTo>
                      <a:cubicBezTo>
                        <a:pt x="698524" y="56607"/>
                        <a:pt x="703274" y="57569"/>
                        <a:pt x="706125" y="59493"/>
                      </a:cubicBezTo>
                      <a:cubicBezTo>
                        <a:pt x="708025" y="62380"/>
                        <a:pt x="706125" y="64304"/>
                        <a:pt x="701374" y="64304"/>
                      </a:cubicBezTo>
                      <a:lnTo>
                        <a:pt x="692823" y="64304"/>
                      </a:lnTo>
                      <a:cubicBezTo>
                        <a:pt x="692823" y="64304"/>
                        <a:pt x="691873" y="69115"/>
                        <a:pt x="688073" y="69115"/>
                      </a:cubicBezTo>
                      <a:cubicBezTo>
                        <a:pt x="685222" y="69115"/>
                        <a:pt x="686172" y="71039"/>
                        <a:pt x="683322" y="73925"/>
                      </a:cubicBezTo>
                      <a:cubicBezTo>
                        <a:pt x="681422" y="76811"/>
                        <a:pt x="676672" y="74887"/>
                        <a:pt x="669071" y="75849"/>
                      </a:cubicBezTo>
                      <a:cubicBezTo>
                        <a:pt x="662420" y="75849"/>
                        <a:pt x="662420" y="77774"/>
                        <a:pt x="658620" y="78736"/>
                      </a:cubicBezTo>
                      <a:cubicBezTo>
                        <a:pt x="654819" y="80660"/>
                        <a:pt x="653869" y="75849"/>
                        <a:pt x="653869" y="75849"/>
                      </a:cubicBezTo>
                      <a:lnTo>
                        <a:pt x="660520" y="74887"/>
                      </a:lnTo>
                      <a:lnTo>
                        <a:pt x="660520" y="70077"/>
                      </a:lnTo>
                      <a:cubicBezTo>
                        <a:pt x="660520" y="70077"/>
                        <a:pt x="654819" y="72001"/>
                        <a:pt x="651969" y="72963"/>
                      </a:cubicBezTo>
                      <a:cubicBezTo>
                        <a:pt x="650069" y="73925"/>
                        <a:pt x="647218" y="76811"/>
                        <a:pt x="637717" y="80660"/>
                      </a:cubicBezTo>
                      <a:cubicBezTo>
                        <a:pt x="628216" y="83546"/>
                        <a:pt x="632017" y="77774"/>
                        <a:pt x="632017" y="77774"/>
                      </a:cubicBezTo>
                      <a:lnTo>
                        <a:pt x="628216" y="76811"/>
                      </a:lnTo>
                      <a:lnTo>
                        <a:pt x="621566" y="83546"/>
                      </a:lnTo>
                      <a:lnTo>
                        <a:pt x="613015" y="85471"/>
                      </a:lnTo>
                      <a:lnTo>
                        <a:pt x="613965" y="78736"/>
                      </a:lnTo>
                      <a:lnTo>
                        <a:pt x="608264" y="83546"/>
                      </a:lnTo>
                      <a:cubicBezTo>
                        <a:pt x="608264" y="83546"/>
                        <a:pt x="602564" y="88357"/>
                        <a:pt x="600664" y="88357"/>
                      </a:cubicBezTo>
                      <a:cubicBezTo>
                        <a:pt x="598763" y="88357"/>
                        <a:pt x="598763" y="83546"/>
                        <a:pt x="598763" y="83546"/>
                      </a:cubicBezTo>
                      <a:cubicBezTo>
                        <a:pt x="598763" y="83546"/>
                        <a:pt x="588312" y="82584"/>
                        <a:pt x="585462" y="82584"/>
                      </a:cubicBezTo>
                      <a:cubicBezTo>
                        <a:pt x="582612" y="82584"/>
                        <a:pt x="591163" y="79698"/>
                        <a:pt x="595913" y="78736"/>
                      </a:cubicBezTo>
                      <a:cubicBezTo>
                        <a:pt x="600664" y="76811"/>
                        <a:pt x="609215" y="75849"/>
                        <a:pt x="613965" y="75849"/>
                      </a:cubicBezTo>
                      <a:cubicBezTo>
                        <a:pt x="619666" y="74887"/>
                        <a:pt x="623466" y="72963"/>
                        <a:pt x="631067" y="72963"/>
                      </a:cubicBezTo>
                      <a:cubicBezTo>
                        <a:pt x="639618" y="72963"/>
                        <a:pt x="637717" y="70077"/>
                        <a:pt x="645318" y="67190"/>
                      </a:cubicBezTo>
                      <a:cubicBezTo>
                        <a:pt x="651969" y="64304"/>
                        <a:pt x="654819" y="63342"/>
                        <a:pt x="657670" y="63342"/>
                      </a:cubicBezTo>
                      <a:cubicBezTo>
                        <a:pt x="660520" y="63342"/>
                        <a:pt x="668121" y="61418"/>
                        <a:pt x="668121" y="61418"/>
                      </a:cubicBezTo>
                      <a:lnTo>
                        <a:pt x="685222" y="61418"/>
                      </a:lnTo>
                      <a:cubicBezTo>
                        <a:pt x="696624" y="61418"/>
                        <a:pt x="692823" y="61418"/>
                        <a:pt x="692823" y="59493"/>
                      </a:cubicBezTo>
                      <a:cubicBezTo>
                        <a:pt x="693773" y="56607"/>
                        <a:pt x="696624" y="56607"/>
                        <a:pt x="698524" y="56607"/>
                      </a:cubicBezTo>
                      <a:close/>
                      <a:moveTo>
                        <a:pt x="835776" y="53432"/>
                      </a:moveTo>
                      <a:lnTo>
                        <a:pt x="836778" y="58535"/>
                      </a:lnTo>
                      <a:lnTo>
                        <a:pt x="839786" y="63638"/>
                      </a:lnTo>
                      <a:lnTo>
                        <a:pt x="836778" y="66699"/>
                      </a:lnTo>
                      <a:cubicBezTo>
                        <a:pt x="836778" y="66699"/>
                        <a:pt x="830763" y="67720"/>
                        <a:pt x="825749" y="63638"/>
                      </a:cubicBezTo>
                      <a:cubicBezTo>
                        <a:pt x="820736" y="59555"/>
                        <a:pt x="827755" y="55473"/>
                        <a:pt x="827755" y="55473"/>
                      </a:cubicBezTo>
                      <a:close/>
                      <a:moveTo>
                        <a:pt x="786959" y="48052"/>
                      </a:moveTo>
                      <a:cubicBezTo>
                        <a:pt x="789869" y="47082"/>
                        <a:pt x="793750" y="50963"/>
                        <a:pt x="793750" y="50963"/>
                      </a:cubicBezTo>
                      <a:lnTo>
                        <a:pt x="787929" y="52903"/>
                      </a:lnTo>
                      <a:lnTo>
                        <a:pt x="776287" y="52903"/>
                      </a:lnTo>
                      <a:lnTo>
                        <a:pt x="780168" y="56784"/>
                      </a:lnTo>
                      <a:cubicBezTo>
                        <a:pt x="780168" y="56784"/>
                        <a:pt x="774347" y="57754"/>
                        <a:pt x="772406" y="58724"/>
                      </a:cubicBezTo>
                      <a:cubicBezTo>
                        <a:pt x="770466" y="58724"/>
                        <a:pt x="761735" y="59694"/>
                        <a:pt x="754944" y="61634"/>
                      </a:cubicBezTo>
                      <a:cubicBezTo>
                        <a:pt x="747183" y="64545"/>
                        <a:pt x="742332" y="61634"/>
                        <a:pt x="742332" y="61634"/>
                      </a:cubicBezTo>
                      <a:lnTo>
                        <a:pt x="741362" y="56784"/>
                      </a:lnTo>
                      <a:lnTo>
                        <a:pt x="745242" y="53873"/>
                      </a:lnTo>
                      <a:cubicBezTo>
                        <a:pt x="745242" y="53873"/>
                        <a:pt x="752033" y="51933"/>
                        <a:pt x="754944" y="51933"/>
                      </a:cubicBezTo>
                      <a:cubicBezTo>
                        <a:pt x="757854" y="51933"/>
                        <a:pt x="766586" y="49992"/>
                        <a:pt x="771436" y="49992"/>
                      </a:cubicBezTo>
                      <a:cubicBezTo>
                        <a:pt x="776287" y="49022"/>
                        <a:pt x="784048" y="48052"/>
                        <a:pt x="786959" y="48052"/>
                      </a:cubicBezTo>
                      <a:close/>
                      <a:moveTo>
                        <a:pt x="799781" y="38567"/>
                      </a:moveTo>
                      <a:cubicBezTo>
                        <a:pt x="803591" y="39577"/>
                        <a:pt x="806449" y="42608"/>
                        <a:pt x="806449" y="42608"/>
                      </a:cubicBezTo>
                      <a:cubicBezTo>
                        <a:pt x="806449" y="42608"/>
                        <a:pt x="806449" y="44629"/>
                        <a:pt x="803591" y="45639"/>
                      </a:cubicBezTo>
                      <a:cubicBezTo>
                        <a:pt x="800734" y="46649"/>
                        <a:pt x="794066" y="47660"/>
                        <a:pt x="794066" y="47660"/>
                      </a:cubicBezTo>
                      <a:lnTo>
                        <a:pt x="782636" y="46649"/>
                      </a:lnTo>
                      <a:lnTo>
                        <a:pt x="777874" y="46649"/>
                      </a:lnTo>
                      <a:cubicBezTo>
                        <a:pt x="777874" y="46649"/>
                        <a:pt x="778826" y="48670"/>
                        <a:pt x="776921" y="48670"/>
                      </a:cubicBezTo>
                      <a:cubicBezTo>
                        <a:pt x="774064" y="48670"/>
                        <a:pt x="770254" y="47660"/>
                        <a:pt x="770254" y="47660"/>
                      </a:cubicBezTo>
                      <a:lnTo>
                        <a:pt x="760729" y="46649"/>
                      </a:lnTo>
                      <a:lnTo>
                        <a:pt x="758824" y="44629"/>
                      </a:lnTo>
                      <a:lnTo>
                        <a:pt x="770254" y="41598"/>
                      </a:lnTo>
                      <a:lnTo>
                        <a:pt x="781684" y="41598"/>
                      </a:lnTo>
                      <a:lnTo>
                        <a:pt x="791209" y="39577"/>
                      </a:lnTo>
                      <a:cubicBezTo>
                        <a:pt x="791209" y="39577"/>
                        <a:pt x="796924" y="37557"/>
                        <a:pt x="799781" y="38567"/>
                      </a:cubicBezTo>
                      <a:close/>
                      <a:moveTo>
                        <a:pt x="948050" y="37850"/>
                      </a:moveTo>
                      <a:cubicBezTo>
                        <a:pt x="949707" y="38086"/>
                        <a:pt x="951126" y="38791"/>
                        <a:pt x="951126" y="38791"/>
                      </a:cubicBezTo>
                      <a:lnTo>
                        <a:pt x="958697" y="38791"/>
                      </a:lnTo>
                      <a:lnTo>
                        <a:pt x="965322" y="42554"/>
                      </a:lnTo>
                      <a:cubicBezTo>
                        <a:pt x="965322" y="42554"/>
                        <a:pt x="969108" y="42554"/>
                        <a:pt x="975733" y="43495"/>
                      </a:cubicBezTo>
                      <a:cubicBezTo>
                        <a:pt x="981411" y="44436"/>
                        <a:pt x="971947" y="48199"/>
                        <a:pt x="971947" y="48199"/>
                      </a:cubicBezTo>
                      <a:lnTo>
                        <a:pt x="968161" y="51021"/>
                      </a:lnTo>
                      <a:cubicBezTo>
                        <a:pt x="964376" y="53843"/>
                        <a:pt x="962483" y="53843"/>
                        <a:pt x="964376" y="53843"/>
                      </a:cubicBezTo>
                      <a:cubicBezTo>
                        <a:pt x="966269" y="54784"/>
                        <a:pt x="971001" y="53843"/>
                        <a:pt x="973840" y="53843"/>
                      </a:cubicBezTo>
                      <a:cubicBezTo>
                        <a:pt x="977625" y="53843"/>
                        <a:pt x="984250" y="55724"/>
                        <a:pt x="984250" y="55724"/>
                      </a:cubicBezTo>
                      <a:cubicBezTo>
                        <a:pt x="984250" y="55724"/>
                        <a:pt x="978572" y="58547"/>
                        <a:pt x="977625" y="59487"/>
                      </a:cubicBezTo>
                      <a:cubicBezTo>
                        <a:pt x="976679" y="61369"/>
                        <a:pt x="967215" y="60428"/>
                        <a:pt x="958697" y="60428"/>
                      </a:cubicBezTo>
                      <a:cubicBezTo>
                        <a:pt x="950180" y="60428"/>
                        <a:pt x="949233" y="59487"/>
                        <a:pt x="945448" y="57606"/>
                      </a:cubicBezTo>
                      <a:cubicBezTo>
                        <a:pt x="942608" y="56665"/>
                        <a:pt x="943555" y="53843"/>
                        <a:pt x="944501" y="51962"/>
                      </a:cubicBezTo>
                      <a:cubicBezTo>
                        <a:pt x="943555" y="53843"/>
                        <a:pt x="941662" y="54784"/>
                        <a:pt x="939769" y="55724"/>
                      </a:cubicBezTo>
                      <a:cubicBezTo>
                        <a:pt x="935037" y="57606"/>
                        <a:pt x="935984" y="50080"/>
                        <a:pt x="935984" y="47258"/>
                      </a:cubicBezTo>
                      <a:cubicBezTo>
                        <a:pt x="935984" y="44436"/>
                        <a:pt x="941662" y="43495"/>
                        <a:pt x="943555" y="39732"/>
                      </a:cubicBezTo>
                      <a:cubicBezTo>
                        <a:pt x="944501" y="37850"/>
                        <a:pt x="946394" y="37615"/>
                        <a:pt x="948050" y="37850"/>
                      </a:cubicBezTo>
                      <a:close/>
                      <a:moveTo>
                        <a:pt x="897411" y="28729"/>
                      </a:moveTo>
                      <a:cubicBezTo>
                        <a:pt x="898384" y="29330"/>
                        <a:pt x="898627" y="30292"/>
                        <a:pt x="898627" y="30292"/>
                      </a:cubicBezTo>
                      <a:lnTo>
                        <a:pt x="901546" y="36065"/>
                      </a:lnTo>
                      <a:cubicBezTo>
                        <a:pt x="901546" y="36065"/>
                        <a:pt x="907384" y="34141"/>
                        <a:pt x="911275" y="34141"/>
                      </a:cubicBezTo>
                      <a:cubicBezTo>
                        <a:pt x="914194" y="34141"/>
                        <a:pt x="916140" y="37989"/>
                        <a:pt x="916140" y="37989"/>
                      </a:cubicBezTo>
                      <a:lnTo>
                        <a:pt x="920032" y="37027"/>
                      </a:lnTo>
                      <a:cubicBezTo>
                        <a:pt x="920032" y="37027"/>
                        <a:pt x="922951" y="40876"/>
                        <a:pt x="923924" y="42800"/>
                      </a:cubicBezTo>
                      <a:cubicBezTo>
                        <a:pt x="923924" y="44724"/>
                        <a:pt x="920032" y="51459"/>
                        <a:pt x="920032" y="51459"/>
                      </a:cubicBezTo>
                      <a:lnTo>
                        <a:pt x="912248" y="57232"/>
                      </a:lnTo>
                      <a:lnTo>
                        <a:pt x="896681" y="56270"/>
                      </a:lnTo>
                      <a:lnTo>
                        <a:pt x="887924" y="56270"/>
                      </a:lnTo>
                      <a:cubicBezTo>
                        <a:pt x="885978" y="56270"/>
                        <a:pt x="873329" y="58194"/>
                        <a:pt x="873329" y="58194"/>
                      </a:cubicBezTo>
                      <a:lnTo>
                        <a:pt x="871383" y="53383"/>
                      </a:lnTo>
                      <a:lnTo>
                        <a:pt x="879167" y="52421"/>
                      </a:lnTo>
                      <a:cubicBezTo>
                        <a:pt x="879167" y="52421"/>
                        <a:pt x="889870" y="52421"/>
                        <a:pt x="891816" y="53383"/>
                      </a:cubicBezTo>
                      <a:cubicBezTo>
                        <a:pt x="892789" y="53383"/>
                        <a:pt x="897654" y="50497"/>
                        <a:pt x="897654" y="50497"/>
                      </a:cubicBezTo>
                      <a:lnTo>
                        <a:pt x="888897" y="47611"/>
                      </a:lnTo>
                      <a:lnTo>
                        <a:pt x="876248" y="48573"/>
                      </a:lnTo>
                      <a:lnTo>
                        <a:pt x="863599" y="46648"/>
                      </a:lnTo>
                      <a:lnTo>
                        <a:pt x="864572" y="41838"/>
                      </a:lnTo>
                      <a:cubicBezTo>
                        <a:pt x="864572" y="41838"/>
                        <a:pt x="874302" y="43762"/>
                        <a:pt x="875275" y="41838"/>
                      </a:cubicBezTo>
                      <a:cubicBezTo>
                        <a:pt x="876248" y="40876"/>
                        <a:pt x="872356" y="38952"/>
                        <a:pt x="872356" y="38952"/>
                      </a:cubicBezTo>
                      <a:cubicBezTo>
                        <a:pt x="872356" y="38952"/>
                        <a:pt x="864572" y="37989"/>
                        <a:pt x="865545" y="35103"/>
                      </a:cubicBezTo>
                      <a:cubicBezTo>
                        <a:pt x="866518" y="32217"/>
                        <a:pt x="871383" y="30292"/>
                        <a:pt x="871383" y="30292"/>
                      </a:cubicBezTo>
                      <a:lnTo>
                        <a:pt x="880140" y="30292"/>
                      </a:lnTo>
                      <a:cubicBezTo>
                        <a:pt x="880140" y="30292"/>
                        <a:pt x="885978" y="31255"/>
                        <a:pt x="891816" y="29330"/>
                      </a:cubicBezTo>
                      <a:cubicBezTo>
                        <a:pt x="894735" y="27887"/>
                        <a:pt x="896438" y="28128"/>
                        <a:pt x="897411" y="28729"/>
                      </a:cubicBezTo>
                      <a:close/>
                      <a:moveTo>
                        <a:pt x="962443" y="18507"/>
                      </a:moveTo>
                      <a:lnTo>
                        <a:pt x="965200" y="21228"/>
                      </a:lnTo>
                      <a:lnTo>
                        <a:pt x="962443" y="24857"/>
                      </a:lnTo>
                      <a:lnTo>
                        <a:pt x="956009" y="24857"/>
                      </a:lnTo>
                      <a:lnTo>
                        <a:pt x="947737" y="23950"/>
                      </a:lnTo>
                      <a:cubicBezTo>
                        <a:pt x="947737" y="23950"/>
                        <a:pt x="948656" y="22136"/>
                        <a:pt x="951414" y="20321"/>
                      </a:cubicBezTo>
                      <a:cubicBezTo>
                        <a:pt x="955090" y="18507"/>
                        <a:pt x="962443" y="18507"/>
                        <a:pt x="962443" y="18507"/>
                      </a:cubicBezTo>
                      <a:close/>
                      <a:moveTo>
                        <a:pt x="1060944" y="67"/>
                      </a:moveTo>
                      <a:cubicBezTo>
                        <a:pt x="1062024" y="190"/>
                        <a:pt x="1062504" y="434"/>
                        <a:pt x="1063945" y="434"/>
                      </a:cubicBezTo>
                      <a:cubicBezTo>
                        <a:pt x="1066825" y="434"/>
                        <a:pt x="1066825" y="5318"/>
                        <a:pt x="1066825" y="5318"/>
                      </a:cubicBezTo>
                      <a:cubicBezTo>
                        <a:pt x="1066825" y="5318"/>
                        <a:pt x="1069706" y="10203"/>
                        <a:pt x="1070666" y="12157"/>
                      </a:cubicBezTo>
                      <a:cubicBezTo>
                        <a:pt x="1072586" y="14111"/>
                        <a:pt x="1074507" y="12157"/>
                        <a:pt x="1079308" y="12157"/>
                      </a:cubicBezTo>
                      <a:cubicBezTo>
                        <a:pt x="1084109" y="12157"/>
                        <a:pt x="1084109" y="14111"/>
                        <a:pt x="1084109" y="14111"/>
                      </a:cubicBezTo>
                      <a:lnTo>
                        <a:pt x="1082188" y="18018"/>
                      </a:lnTo>
                      <a:cubicBezTo>
                        <a:pt x="1082188" y="18018"/>
                        <a:pt x="1084109" y="18995"/>
                        <a:pt x="1086029" y="17042"/>
                      </a:cubicBezTo>
                      <a:cubicBezTo>
                        <a:pt x="1088909" y="16065"/>
                        <a:pt x="1089870" y="14111"/>
                        <a:pt x="1089870" y="14111"/>
                      </a:cubicBezTo>
                      <a:cubicBezTo>
                        <a:pt x="1089870" y="14111"/>
                        <a:pt x="1093710" y="13134"/>
                        <a:pt x="1095631" y="13134"/>
                      </a:cubicBezTo>
                      <a:cubicBezTo>
                        <a:pt x="1097551" y="13134"/>
                        <a:pt x="1100432" y="16065"/>
                        <a:pt x="1100432" y="16065"/>
                      </a:cubicBezTo>
                      <a:cubicBezTo>
                        <a:pt x="1100432" y="16065"/>
                        <a:pt x="1096591" y="17042"/>
                        <a:pt x="1094671" y="17042"/>
                      </a:cubicBezTo>
                      <a:cubicBezTo>
                        <a:pt x="1093710" y="18018"/>
                        <a:pt x="1091790" y="18018"/>
                        <a:pt x="1091790" y="19972"/>
                      </a:cubicBezTo>
                      <a:cubicBezTo>
                        <a:pt x="1091790" y="20949"/>
                        <a:pt x="1098511" y="20949"/>
                        <a:pt x="1098511" y="20949"/>
                      </a:cubicBezTo>
                      <a:lnTo>
                        <a:pt x="1091790" y="22903"/>
                      </a:lnTo>
                      <a:cubicBezTo>
                        <a:pt x="1091790" y="22903"/>
                        <a:pt x="1090830" y="27788"/>
                        <a:pt x="1095631" y="26811"/>
                      </a:cubicBezTo>
                      <a:cubicBezTo>
                        <a:pt x="1099472" y="26811"/>
                        <a:pt x="1102352" y="24857"/>
                        <a:pt x="1102352" y="24857"/>
                      </a:cubicBezTo>
                      <a:lnTo>
                        <a:pt x="1103312" y="31695"/>
                      </a:lnTo>
                      <a:cubicBezTo>
                        <a:pt x="1103312" y="31695"/>
                        <a:pt x="1100432" y="32672"/>
                        <a:pt x="1096591" y="32672"/>
                      </a:cubicBezTo>
                      <a:cubicBezTo>
                        <a:pt x="1092750" y="31695"/>
                        <a:pt x="1092750" y="33649"/>
                        <a:pt x="1089870" y="34626"/>
                      </a:cubicBezTo>
                      <a:cubicBezTo>
                        <a:pt x="1086989" y="34626"/>
                        <a:pt x="1085069" y="34626"/>
                        <a:pt x="1083148" y="35603"/>
                      </a:cubicBezTo>
                      <a:cubicBezTo>
                        <a:pt x="1081228" y="36580"/>
                        <a:pt x="1079308" y="36580"/>
                        <a:pt x="1075467" y="37557"/>
                      </a:cubicBezTo>
                      <a:cubicBezTo>
                        <a:pt x="1072586" y="37557"/>
                        <a:pt x="1070666" y="37557"/>
                        <a:pt x="1070666" y="37557"/>
                      </a:cubicBezTo>
                      <a:lnTo>
                        <a:pt x="1064905" y="35603"/>
                      </a:lnTo>
                      <a:cubicBezTo>
                        <a:pt x="1064905" y="35603"/>
                        <a:pt x="1062024" y="37557"/>
                        <a:pt x="1061064" y="39511"/>
                      </a:cubicBezTo>
                      <a:cubicBezTo>
                        <a:pt x="1061064" y="42442"/>
                        <a:pt x="1059144" y="43418"/>
                        <a:pt x="1056263" y="44395"/>
                      </a:cubicBezTo>
                      <a:cubicBezTo>
                        <a:pt x="1053383" y="45372"/>
                        <a:pt x="1051462" y="47326"/>
                        <a:pt x="1051462" y="47326"/>
                      </a:cubicBezTo>
                      <a:cubicBezTo>
                        <a:pt x="1051462" y="47326"/>
                        <a:pt x="1046661" y="48303"/>
                        <a:pt x="1043781" y="49280"/>
                      </a:cubicBezTo>
                      <a:cubicBezTo>
                        <a:pt x="1040900" y="50257"/>
                        <a:pt x="1038020" y="47326"/>
                        <a:pt x="1038020" y="45372"/>
                      </a:cubicBezTo>
                      <a:cubicBezTo>
                        <a:pt x="1038020" y="43418"/>
                        <a:pt x="1034179" y="49280"/>
                        <a:pt x="1034179" y="49280"/>
                      </a:cubicBezTo>
                      <a:cubicBezTo>
                        <a:pt x="1034179" y="49280"/>
                        <a:pt x="1029378" y="48303"/>
                        <a:pt x="1022657" y="49280"/>
                      </a:cubicBezTo>
                      <a:cubicBezTo>
                        <a:pt x="1015935" y="49280"/>
                        <a:pt x="1015935" y="48303"/>
                        <a:pt x="1009214" y="48303"/>
                      </a:cubicBezTo>
                      <a:cubicBezTo>
                        <a:pt x="1003453" y="48303"/>
                        <a:pt x="1003453" y="48303"/>
                        <a:pt x="1001533" y="45372"/>
                      </a:cubicBezTo>
                      <a:cubicBezTo>
                        <a:pt x="1000572" y="43418"/>
                        <a:pt x="1011134" y="43418"/>
                        <a:pt x="1011134" y="43418"/>
                      </a:cubicBezTo>
                      <a:lnTo>
                        <a:pt x="1006334" y="42442"/>
                      </a:lnTo>
                      <a:cubicBezTo>
                        <a:pt x="1006334" y="42442"/>
                        <a:pt x="1001533" y="41465"/>
                        <a:pt x="1002493" y="39511"/>
                      </a:cubicBezTo>
                      <a:cubicBezTo>
                        <a:pt x="1002493" y="37557"/>
                        <a:pt x="999612" y="38534"/>
                        <a:pt x="997692" y="37557"/>
                      </a:cubicBezTo>
                      <a:cubicBezTo>
                        <a:pt x="995771" y="37557"/>
                        <a:pt x="1001533" y="34626"/>
                        <a:pt x="1005373" y="33649"/>
                      </a:cubicBezTo>
                      <a:cubicBezTo>
                        <a:pt x="1009214" y="32672"/>
                        <a:pt x="1017856" y="32672"/>
                        <a:pt x="1027458" y="33649"/>
                      </a:cubicBezTo>
                      <a:cubicBezTo>
                        <a:pt x="1036099" y="34626"/>
                        <a:pt x="1037059" y="33649"/>
                        <a:pt x="1038980" y="31695"/>
                      </a:cubicBezTo>
                      <a:cubicBezTo>
                        <a:pt x="1041860" y="30718"/>
                        <a:pt x="1038020" y="29742"/>
                        <a:pt x="1036099" y="28765"/>
                      </a:cubicBezTo>
                      <a:cubicBezTo>
                        <a:pt x="1034179" y="27788"/>
                        <a:pt x="1031298" y="29742"/>
                        <a:pt x="1027458" y="29742"/>
                      </a:cubicBezTo>
                      <a:cubicBezTo>
                        <a:pt x="1024577" y="28765"/>
                        <a:pt x="1029378" y="25834"/>
                        <a:pt x="1026497" y="25834"/>
                      </a:cubicBezTo>
                      <a:cubicBezTo>
                        <a:pt x="1023617" y="25834"/>
                        <a:pt x="1024577" y="25834"/>
                        <a:pt x="1017856" y="25834"/>
                      </a:cubicBezTo>
                      <a:cubicBezTo>
                        <a:pt x="1012095" y="25834"/>
                        <a:pt x="1014015" y="28765"/>
                        <a:pt x="1011134" y="28765"/>
                      </a:cubicBezTo>
                      <a:cubicBezTo>
                        <a:pt x="1008254" y="29742"/>
                        <a:pt x="1006334" y="29742"/>
                        <a:pt x="1010174" y="23880"/>
                      </a:cubicBezTo>
                      <a:cubicBezTo>
                        <a:pt x="1014015" y="18018"/>
                        <a:pt x="1005373" y="24857"/>
                        <a:pt x="1001533" y="24857"/>
                      </a:cubicBezTo>
                      <a:cubicBezTo>
                        <a:pt x="998652" y="24857"/>
                        <a:pt x="998652" y="27788"/>
                        <a:pt x="998652" y="29742"/>
                      </a:cubicBezTo>
                      <a:cubicBezTo>
                        <a:pt x="998652" y="30718"/>
                        <a:pt x="992891" y="33649"/>
                        <a:pt x="990010" y="32672"/>
                      </a:cubicBezTo>
                      <a:cubicBezTo>
                        <a:pt x="987130" y="31695"/>
                        <a:pt x="993851" y="28765"/>
                        <a:pt x="995771" y="24857"/>
                      </a:cubicBezTo>
                      <a:cubicBezTo>
                        <a:pt x="997692" y="20949"/>
                        <a:pt x="991931" y="24857"/>
                        <a:pt x="988090" y="22903"/>
                      </a:cubicBezTo>
                      <a:cubicBezTo>
                        <a:pt x="984249" y="20949"/>
                        <a:pt x="993851" y="19972"/>
                        <a:pt x="996732" y="20949"/>
                      </a:cubicBezTo>
                      <a:cubicBezTo>
                        <a:pt x="999612" y="20949"/>
                        <a:pt x="1002493" y="21926"/>
                        <a:pt x="1010174" y="20949"/>
                      </a:cubicBezTo>
                      <a:cubicBezTo>
                        <a:pt x="1016896" y="19972"/>
                        <a:pt x="1015935" y="19972"/>
                        <a:pt x="1017856" y="17042"/>
                      </a:cubicBezTo>
                      <a:cubicBezTo>
                        <a:pt x="1018816" y="15088"/>
                        <a:pt x="1011134" y="18018"/>
                        <a:pt x="1007294" y="17042"/>
                      </a:cubicBezTo>
                      <a:cubicBezTo>
                        <a:pt x="1002493" y="15088"/>
                        <a:pt x="1008254" y="13134"/>
                        <a:pt x="1011134" y="13134"/>
                      </a:cubicBezTo>
                      <a:cubicBezTo>
                        <a:pt x="1014975" y="13134"/>
                        <a:pt x="1017856" y="14111"/>
                        <a:pt x="1024577" y="13134"/>
                      </a:cubicBezTo>
                      <a:cubicBezTo>
                        <a:pt x="1032259" y="13134"/>
                        <a:pt x="1028418" y="11180"/>
                        <a:pt x="1028418" y="11180"/>
                      </a:cubicBezTo>
                      <a:cubicBezTo>
                        <a:pt x="1028418" y="11180"/>
                        <a:pt x="1021696" y="10203"/>
                        <a:pt x="1022657" y="7272"/>
                      </a:cubicBezTo>
                      <a:cubicBezTo>
                        <a:pt x="1023617" y="5318"/>
                        <a:pt x="1028418" y="8249"/>
                        <a:pt x="1035139" y="7272"/>
                      </a:cubicBezTo>
                      <a:cubicBezTo>
                        <a:pt x="1040900" y="6295"/>
                        <a:pt x="1041860" y="5318"/>
                        <a:pt x="1041860" y="5318"/>
                      </a:cubicBezTo>
                      <a:cubicBezTo>
                        <a:pt x="1041860" y="5318"/>
                        <a:pt x="1038980" y="5318"/>
                        <a:pt x="1038980" y="3365"/>
                      </a:cubicBezTo>
                      <a:cubicBezTo>
                        <a:pt x="1038980" y="1411"/>
                        <a:pt x="1045701" y="2388"/>
                        <a:pt x="1045701" y="2388"/>
                      </a:cubicBezTo>
                      <a:cubicBezTo>
                        <a:pt x="1045701" y="2388"/>
                        <a:pt x="1047621" y="1411"/>
                        <a:pt x="1054343" y="434"/>
                      </a:cubicBezTo>
                      <a:cubicBezTo>
                        <a:pt x="1058183" y="-55"/>
                        <a:pt x="1059864" y="-55"/>
                        <a:pt x="1060944"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grpSp>
    </p:spTree>
    <p:extLst>
      <p:ext uri="{BB962C8B-B14F-4D97-AF65-F5344CB8AC3E}">
        <p14:creationId xmlns:p14="http://schemas.microsoft.com/office/powerpoint/2010/main" val="20756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LIDE LIBRARY Instructions">
    <p:bg>
      <p:bgPr>
        <a:solidFill>
          <a:schemeClr val="accent1"/>
        </a:solidFill>
        <a:effectLst/>
      </p:bgPr>
    </p:bg>
    <p:spTree>
      <p:nvGrpSpPr>
        <p:cNvPr id="1" name=""/>
        <p:cNvGrpSpPr/>
        <p:nvPr/>
      </p:nvGrpSpPr>
      <p:grpSpPr>
        <a:xfrm>
          <a:off x="0" y="0"/>
          <a:ext cx="0" cy="0"/>
          <a:chOff x="0" y="0"/>
          <a:chExt cx="0" cy="0"/>
        </a:xfrm>
      </p:grpSpPr>
      <p:sp>
        <p:nvSpPr>
          <p:cNvPr id="5" name="Title Placeholder - Top"/>
          <p:cNvSpPr>
            <a:spLocks noGrp="1"/>
          </p:cNvSpPr>
          <p:nvPr>
            <p:ph type="title" hasCustomPrompt="1"/>
          </p:nvPr>
        </p:nvSpPr>
        <p:spPr>
          <a:xfrm>
            <a:off x="1066802" y="457200"/>
            <a:ext cx="8305798" cy="685801"/>
          </a:xfrm>
        </p:spPr>
        <p:txBody>
          <a:bodyPr/>
          <a:lstStyle>
            <a:lvl1pPr>
              <a:defRPr baseline="0">
                <a:solidFill>
                  <a:schemeClr val="bg1"/>
                </a:solidFill>
              </a:defRPr>
            </a:lvl1pPr>
          </a:lstStyle>
          <a:p>
            <a:r>
              <a:rPr lang="en-US" dirty="0"/>
              <a:t>Title</a:t>
            </a:r>
          </a:p>
        </p:txBody>
      </p:sp>
      <p:sp>
        <p:nvSpPr>
          <p:cNvPr id="7" name="Freeform 6"/>
          <p:cNvSpPr>
            <a:spLocks noChangeAspect="1" noEditPoints="1"/>
          </p:cNvSpPr>
          <p:nvPr userDrawn="1"/>
        </p:nvSpPr>
        <p:spPr bwMode="auto">
          <a:xfrm>
            <a:off x="365651" y="777241"/>
            <a:ext cx="366102" cy="3657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9"/>
          <p:cNvSpPr>
            <a:spLocks noGrp="1"/>
          </p:cNvSpPr>
          <p:nvPr>
            <p:ph sz="quarter" idx="15" hasCustomPrompt="1"/>
          </p:nvPr>
        </p:nvSpPr>
        <p:spPr>
          <a:xfrm>
            <a:off x="1066803" y="1653540"/>
            <a:ext cx="3741417" cy="4290060"/>
          </a:xfrm>
        </p:spPr>
        <p:txBody>
          <a:bodyPr/>
          <a:lstStyle>
            <a:lvl1pPr>
              <a:lnSpc>
                <a:spcPct val="120000"/>
              </a:lnSpc>
              <a:spcAft>
                <a:spcPts val="600"/>
              </a:spcAft>
              <a:defRPr sz="1200" baseline="0">
                <a:solidFill>
                  <a:schemeClr val="accent3"/>
                </a:solidFill>
              </a:defRPr>
            </a:lvl1pPr>
            <a:lvl2pPr>
              <a:defRPr>
                <a:solidFill>
                  <a:schemeClr val="accent2"/>
                </a:solidFill>
              </a:defRPr>
            </a:lvl2pPr>
            <a:lvl3pPr>
              <a:lnSpc>
                <a:spcPct val="130000"/>
              </a:lnSpc>
              <a:defRPr sz="1050">
                <a:solidFill>
                  <a:schemeClr val="tx2">
                    <a:lumMod val="20000"/>
                    <a:lumOff val="80000"/>
                  </a:schemeClr>
                </a:solidFill>
              </a:defRPr>
            </a:lvl3pPr>
            <a:lvl4pPr marL="228600" indent="-228600">
              <a:lnSpc>
                <a:spcPct val="130000"/>
              </a:lnSpc>
              <a:spcBef>
                <a:spcPts val="1500"/>
              </a:spcBef>
              <a:spcAft>
                <a:spcPts val="0"/>
              </a:spcAft>
              <a:buClrTx/>
              <a:buFont typeface="+mj-lt"/>
              <a:buAutoNum type="arabicPeriod"/>
              <a:defRPr sz="1050">
                <a:solidFill>
                  <a:schemeClr val="tx2">
                    <a:lumMod val="20000"/>
                    <a:lumOff val="80000"/>
                  </a:schemeClr>
                </a:solidFill>
              </a:defRPr>
            </a:lvl4pPr>
            <a:lvl5pPr marL="228600" indent="0">
              <a:lnSpc>
                <a:spcPct val="130000"/>
              </a:lnSpc>
              <a:buNone/>
              <a:defRPr sz="1050" b="1" i="0" u="sng" baseline="0">
                <a:solidFill>
                  <a:schemeClr val="bg1"/>
                </a:solidFill>
                <a:uFill>
                  <a:solidFill>
                    <a:schemeClr val="accent2"/>
                  </a:solidFill>
                </a:uFill>
              </a:defRPr>
            </a:lvl5pPr>
          </a:lstStyle>
          <a:p>
            <a:pPr lvl="0"/>
            <a:r>
              <a:rPr lang="en-US" dirty="0"/>
              <a:t>First Level – Intro Text</a:t>
            </a:r>
          </a:p>
          <a:p>
            <a:pPr lvl="1"/>
            <a:r>
              <a:rPr lang="en-US" dirty="0"/>
              <a:t>Second level - Header</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1066802" y="0"/>
            <a:ext cx="3741418" cy="687754"/>
          </a:xfrm>
          <a:prstGeom prst="rect">
            <a:avLst/>
          </a:prstGeom>
          <a:noFill/>
        </p:spPr>
        <p:txBody>
          <a:bodyPr wrap="square" lIns="0" tIns="0" rIns="0" bIns="0" rtlCol="0" anchor="b">
            <a:noAutofit/>
          </a:bodyPr>
          <a:lstStyle/>
          <a:p>
            <a:pPr lvl="0" algn="l"/>
            <a:r>
              <a:rPr lang="en-US" sz="800" cap="all" spc="70" baseline="0" dirty="0">
                <a:solidFill>
                  <a:schemeClr val="accent2"/>
                </a:solidFill>
              </a:rPr>
              <a:t>Quick Reference</a:t>
            </a:r>
          </a:p>
        </p:txBody>
      </p:sp>
      <p:grpSp>
        <p:nvGrpSpPr>
          <p:cNvPr id="6" name="MathPattern"/>
          <p:cNvGrpSpPr/>
          <p:nvPr userDrawn="1"/>
        </p:nvGrpSpPr>
        <p:grpSpPr>
          <a:xfrm>
            <a:off x="5574323" y="74244"/>
            <a:ext cx="4064000" cy="976314"/>
            <a:chOff x="5592762" y="50799"/>
            <a:chExt cx="4064000" cy="976314"/>
          </a:xfrm>
        </p:grpSpPr>
        <p:sp>
          <p:nvSpPr>
            <p:cNvPr id="9" name="Freeform 8"/>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5"/>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840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047750"/>
            <a:ext cx="7543800" cy="222885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57300" y="3362325"/>
            <a:ext cx="7543800" cy="15446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B25A3E-2158-4BDD-B8DB-632FE435C519}"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3803889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25A3E-2158-4BDD-B8DB-632FE435C519}"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2744721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595438"/>
            <a:ext cx="8675688" cy="26622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85800" y="4283075"/>
            <a:ext cx="8675688" cy="1400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B25A3E-2158-4BDD-B8DB-632FE435C519}"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1314313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2150" y="1703388"/>
            <a:ext cx="4260850" cy="40624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03388"/>
            <a:ext cx="4260850" cy="40624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B25A3E-2158-4BDD-B8DB-632FE435C519}" type="datetimeFigureOut">
              <a:rPr lang="en-US" smtClean="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2718712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41313"/>
            <a:ext cx="8675688" cy="12366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2150" y="1568450"/>
            <a:ext cx="4256088" cy="769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92150" y="2338388"/>
            <a:ext cx="4256088" cy="3438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700" y="1568450"/>
            <a:ext cx="4275138" cy="769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92700" y="2338388"/>
            <a:ext cx="4275138" cy="3438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B25A3E-2158-4BDD-B8DB-632FE435C519}" type="datetimeFigureOut">
              <a:rPr lang="en-US" smtClean="0"/>
              <a:t>12/16/2019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19068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0" name="Content Placeholder 9"/>
          <p:cNvSpPr>
            <a:spLocks noGrp="1"/>
          </p:cNvSpPr>
          <p:nvPr>
            <p:ph sz="quarter" idx="15"/>
          </p:nvPr>
        </p:nvSpPr>
        <p:spPr>
          <a:xfrm>
            <a:off x="1066801" y="2171701"/>
            <a:ext cx="8305800" cy="3771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168914805"/>
              </p:ext>
            </p:extLst>
          </p:nvPr>
        </p:nvGraphicFramePr>
        <p:xfrm>
          <a:off x="10276609" y="3355996"/>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 xmlns:a16="http://schemas.microsoft.com/office/drawing/2014/main" val="20000"/>
                    </a:ext>
                  </a:extLst>
                </a:gridCol>
                <a:gridCol w="1300315">
                  <a:extLst>
                    <a:ext uri="{9D8B030D-6E8A-4147-A177-3AD203B41FA5}">
                      <a16:colId xmlns="" xmlns:a16="http://schemas.microsoft.com/office/drawing/2014/main" val="20001"/>
                    </a:ext>
                  </a:extLst>
                </a:gridCol>
                <a:gridCol w="1426547">
                  <a:extLst>
                    <a:ext uri="{9D8B030D-6E8A-4147-A177-3AD203B41FA5}">
                      <a16:colId xmlns="" xmlns:a16="http://schemas.microsoft.com/office/drawing/2014/main" val="20003"/>
                    </a:ext>
                  </a:extLst>
                </a:gridCol>
                <a:gridCol w="1408718">
                  <a:extLst>
                    <a:ext uri="{9D8B030D-6E8A-4147-A177-3AD203B41FA5}">
                      <a16:colId xmlns=""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3785160647"/>
              </p:ext>
            </p:extLst>
          </p:nvPr>
        </p:nvGraphicFramePr>
        <p:xfrm>
          <a:off x="10276609" y="155597"/>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 xmlns:a16="http://schemas.microsoft.com/office/drawing/2014/main" val="1334492197"/>
                    </a:ext>
                  </a:extLst>
                </a:gridCol>
                <a:gridCol w="1300315">
                  <a:extLst>
                    <a:ext uri="{9D8B030D-6E8A-4147-A177-3AD203B41FA5}">
                      <a16:colId xmlns="" xmlns:a16="http://schemas.microsoft.com/office/drawing/2014/main" val="2941498600"/>
                    </a:ext>
                  </a:extLst>
                </a:gridCol>
                <a:gridCol w="1426547">
                  <a:extLst>
                    <a:ext uri="{9D8B030D-6E8A-4147-A177-3AD203B41FA5}">
                      <a16:colId xmlns="" xmlns:a16="http://schemas.microsoft.com/office/drawing/2014/main" val="2137984640"/>
                    </a:ext>
                  </a:extLst>
                </a:gridCol>
                <a:gridCol w="1408718">
                  <a:extLst>
                    <a:ext uri="{9D8B030D-6E8A-4147-A177-3AD203B41FA5}">
                      <a16:colId xmlns=""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897679724"/>
                  </a:ext>
                </a:extLst>
              </a:tr>
            </a:tbl>
          </a:graphicData>
        </a:graphic>
      </p:graphicFrame>
    </p:spTree>
    <p:extLst>
      <p:ext uri="{BB962C8B-B14F-4D97-AF65-F5344CB8AC3E}">
        <p14:creationId xmlns:p14="http://schemas.microsoft.com/office/powerpoint/2010/main" val="331627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B25A3E-2158-4BDD-B8DB-632FE435C519}" type="datetimeFigureOut">
              <a:rPr lang="en-US" smtClean="0"/>
              <a:t>12/16/2019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23146029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25A3E-2158-4BDD-B8DB-632FE435C519}" type="datetimeFigureOut">
              <a:rPr lang="en-US" smtClean="0"/>
              <a:t>12/16/2019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3005276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27038"/>
            <a:ext cx="3244850" cy="1493837"/>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76725" y="922338"/>
            <a:ext cx="5091113" cy="45481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2150" y="1920875"/>
            <a:ext cx="3244850" cy="355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B25A3E-2158-4BDD-B8DB-632FE435C519}" type="datetimeFigureOut">
              <a:rPr lang="en-US" smtClean="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4244164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27038"/>
            <a:ext cx="3244850" cy="1493837"/>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76725" y="922338"/>
            <a:ext cx="5091113" cy="45481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92150" y="1920875"/>
            <a:ext cx="3244850" cy="355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B25A3E-2158-4BDD-B8DB-632FE435C519}" type="datetimeFigureOut">
              <a:rPr lang="en-US" smtClean="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1629252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25A3E-2158-4BDD-B8DB-632FE435C519}"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1921356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41313"/>
            <a:ext cx="2168525" cy="5424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2150" y="341313"/>
            <a:ext cx="6353175" cy="54244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25A3E-2158-4BDD-B8DB-632FE435C519}"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306503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1828800"/>
            <a:ext cx="8305800" cy="41148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Content C">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1485900"/>
            <a:ext cx="8305800" cy="445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4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2.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286807" y="3697109"/>
            <a:ext cx="340786" cy="345605"/>
          </a:xfrm>
          <a:prstGeom prst="rect">
            <a:avLst/>
          </a:prstGeom>
        </p:spPr>
        <p:txBody>
          <a:bodyPr vert="horz" lIns="0" tIns="0" rIns="0" bIns="0" rtlCol="0" anchor="t">
            <a:noAutofit/>
          </a:bodyPr>
          <a:lstStyle>
            <a:lvl1pPr algn="ctr">
              <a:defRPr sz="700" b="1">
                <a:solidFill>
                  <a:schemeClr val="accent3"/>
                </a:solidFill>
                <a:latin typeface="Arial Narrow" panose="020B0606020202030204" pitchFamily="34" charset="0"/>
                <a:cs typeface="Arial" panose="020B0604020202020204" pitchFamily="34" charset="0"/>
              </a:defRPr>
            </a:lvl1pPr>
          </a:lstStyle>
          <a:p>
            <a:fld id="{D80659BF-CB79-4A8E-8A5E-9707540CF6F7}" type="slidenum">
              <a:rPr lang="en-US" smtClean="0"/>
              <a:pPr/>
              <a:t>‹#›</a:t>
            </a:fld>
            <a:endParaRPr lang="en-US" dirty="0"/>
          </a:p>
        </p:txBody>
      </p:sp>
      <p:pic>
        <p:nvPicPr>
          <p:cNvPr id="8" name="Picture-Logomark"/>
          <p:cNvPicPr>
            <a:picLocks noChangeAspect="1"/>
          </p:cNvPicPr>
          <p:nvPr userDrawn="1"/>
        </p:nvPicPr>
        <p:blipFill>
          <a:blip r:embed="rId66">
            <a:extLst>
              <a:ext uri="{28A0092B-C50C-407E-A947-70E740481C1C}">
                <a14:useLocalDpi xmlns:a14="http://schemas.microsoft.com/office/drawing/2010/main" val="0"/>
              </a:ext>
            </a:extLst>
          </a:blip>
          <a:stretch>
            <a:fillRect/>
          </a:stretch>
        </p:blipFill>
        <p:spPr>
          <a:xfrm>
            <a:off x="298450" y="3290005"/>
            <a:ext cx="317500" cy="317500"/>
          </a:xfrm>
          <a:prstGeom prst="rect">
            <a:avLst/>
          </a:prstGeom>
        </p:spPr>
      </p:pic>
      <p:sp>
        <p:nvSpPr>
          <p:cNvPr id="5" name="Footer Placeholder"/>
          <p:cNvSpPr>
            <a:spLocks noGrp="1"/>
          </p:cNvSpPr>
          <p:nvPr>
            <p:ph type="ftr" sz="quarter" idx="3"/>
          </p:nvPr>
        </p:nvSpPr>
        <p:spPr>
          <a:xfrm>
            <a:off x="286807" y="457201"/>
            <a:ext cx="340786" cy="2743200"/>
          </a:xfrm>
          <a:prstGeom prst="rect">
            <a:avLst/>
          </a:prstGeom>
        </p:spPr>
        <p:txBody>
          <a:bodyPr vert="vert270" lIns="0" tIns="0" rIns="0" bIns="0" rtlCol="0" anchor="ctr">
            <a:noAutofit/>
          </a:bodyPr>
          <a:lstStyle>
            <a:lvl1pPr algn="l">
              <a:defRPr sz="700" i="1">
                <a:solidFill>
                  <a:schemeClr val="accent3"/>
                </a:solidFill>
                <a:latin typeface="+mj-lt"/>
                <a:cs typeface="Arial" panose="020B0604020202020204" pitchFamily="34" charset="0"/>
              </a:defRPr>
            </a:lvl1pPr>
          </a:lstStyle>
          <a:p>
            <a:r>
              <a:rPr lang="en-US" dirty="0"/>
              <a:t>Better Together: Moss Adams &amp; [CLIENT]</a:t>
            </a:r>
          </a:p>
        </p:txBody>
      </p:sp>
      <p:sp>
        <p:nvSpPr>
          <p:cNvPr id="3" name="Text Placeholder"/>
          <p:cNvSpPr>
            <a:spLocks noGrp="1"/>
          </p:cNvSpPr>
          <p:nvPr>
            <p:ph type="body" idx="1"/>
          </p:nvPr>
        </p:nvSpPr>
        <p:spPr>
          <a:xfrm>
            <a:off x="3893819" y="1828800"/>
            <a:ext cx="5478781" cy="4114800"/>
          </a:xfrm>
          <a:prstGeom prst="rect">
            <a:avLst/>
          </a:prstGeom>
        </p:spPr>
        <p:txBody>
          <a:bodyPr vert="horz" lIns="0" tIns="0" rIns="0" bIns="0" rtlCol="0">
            <a:noAutofit/>
          </a:bodyPr>
          <a:lstStyle/>
          <a:p>
            <a:pPr lvl="0"/>
            <a:r>
              <a:rPr lang="en-US" dirty="0"/>
              <a:t>Header 1</a:t>
            </a:r>
          </a:p>
          <a:p>
            <a:pPr lvl="1"/>
            <a:r>
              <a:rPr lang="en-US" dirty="0"/>
              <a:t>Header 2</a:t>
            </a:r>
          </a:p>
          <a:p>
            <a:pPr lvl="2"/>
            <a:r>
              <a:rPr lang="en-US" dirty="0"/>
              <a:t>Body copy</a:t>
            </a:r>
          </a:p>
          <a:p>
            <a:pPr lvl="3"/>
            <a:r>
              <a:rPr lang="en-US" dirty="0"/>
              <a:t>List 1</a:t>
            </a:r>
          </a:p>
          <a:p>
            <a:pPr lvl="4"/>
            <a:r>
              <a:rPr lang="en-US" dirty="0"/>
              <a:t>List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p:cNvSpPr>
            <a:spLocks noGrp="1"/>
          </p:cNvSpPr>
          <p:nvPr>
            <p:ph type="title"/>
          </p:nvPr>
        </p:nvSpPr>
        <p:spPr>
          <a:xfrm>
            <a:off x="1066802" y="457200"/>
            <a:ext cx="8305798" cy="685801"/>
          </a:xfrm>
          <a:prstGeom prst="rect">
            <a:avLst/>
          </a:prstGeom>
        </p:spPr>
        <p:txBody>
          <a:bodyPr vert="horz" lIns="0" tIns="0" rIns="0" bIns="0" rtlCol="0" anchor="b">
            <a:noAutofit/>
          </a:bodyPr>
          <a:lstStyle/>
          <a:p>
            <a:endParaRPr lang="en-US" dirty="0"/>
          </a:p>
        </p:txBody>
      </p:sp>
    </p:spTree>
    <p:extLst>
      <p:ext uri="{BB962C8B-B14F-4D97-AF65-F5344CB8AC3E}">
        <p14:creationId xmlns:p14="http://schemas.microsoft.com/office/powerpoint/2010/main" val="3118435542"/>
      </p:ext>
    </p:extLst>
  </p:cSld>
  <p:clrMap bg1="lt1" tx1="dk1" bg2="lt2" tx2="dk2" accent1="accent1" accent2="accent2" accent3="accent3" accent4="accent4" accent5="accent5" accent6="accent6" hlink="hlink" folHlink="folHlink"/>
  <p:sldLayoutIdLst>
    <p:sldLayoutId id="2147483872" r:id="rId1"/>
    <p:sldLayoutId id="2147483939" r:id="rId2"/>
    <p:sldLayoutId id="2147483952" r:id="rId3"/>
    <p:sldLayoutId id="2147483955" r:id="rId4"/>
    <p:sldLayoutId id="2147483874" r:id="rId5"/>
    <p:sldLayoutId id="2147483956" r:id="rId6"/>
    <p:sldLayoutId id="2147483902" r:id="rId7"/>
    <p:sldLayoutId id="2147483875" r:id="rId8"/>
    <p:sldLayoutId id="2147483876" r:id="rId9"/>
    <p:sldLayoutId id="2147483944" r:id="rId10"/>
    <p:sldLayoutId id="2147483935" r:id="rId11"/>
    <p:sldLayoutId id="2147483959" r:id="rId12"/>
    <p:sldLayoutId id="2147483957" r:id="rId13"/>
    <p:sldLayoutId id="2147483958" r:id="rId14"/>
    <p:sldLayoutId id="2147483964" r:id="rId15"/>
    <p:sldLayoutId id="2147483951" r:id="rId16"/>
    <p:sldLayoutId id="2147483950" r:id="rId17"/>
    <p:sldLayoutId id="2147483954" r:id="rId18"/>
    <p:sldLayoutId id="2147483953" r:id="rId19"/>
    <p:sldLayoutId id="2147483893" r:id="rId20"/>
    <p:sldLayoutId id="2147483969" r:id="rId21"/>
    <p:sldLayoutId id="2147483970" r:id="rId22"/>
    <p:sldLayoutId id="2147483909" r:id="rId23"/>
    <p:sldLayoutId id="2147483910" r:id="rId24"/>
    <p:sldLayoutId id="2147483943" r:id="rId25"/>
    <p:sldLayoutId id="2147483945" r:id="rId26"/>
    <p:sldLayoutId id="2147483912" r:id="rId27"/>
    <p:sldLayoutId id="2147483913" r:id="rId28"/>
    <p:sldLayoutId id="2147483914" r:id="rId29"/>
    <p:sldLayoutId id="2147483915" r:id="rId30"/>
    <p:sldLayoutId id="2147483936" r:id="rId31"/>
    <p:sldLayoutId id="2147483940" r:id="rId32"/>
    <p:sldLayoutId id="2147483948" r:id="rId33"/>
    <p:sldLayoutId id="2147483947" r:id="rId34"/>
    <p:sldLayoutId id="2147483949" r:id="rId35"/>
    <p:sldLayoutId id="2147483961" r:id="rId36"/>
    <p:sldLayoutId id="2147483895" r:id="rId37"/>
    <p:sldLayoutId id="2147483960" r:id="rId38"/>
    <p:sldLayoutId id="2147483963" r:id="rId39"/>
    <p:sldLayoutId id="2147483962" r:id="rId40"/>
    <p:sldLayoutId id="2147483896" r:id="rId41"/>
    <p:sldLayoutId id="2147483965" r:id="rId42"/>
    <p:sldLayoutId id="2147483923" r:id="rId43"/>
    <p:sldLayoutId id="2147483967" r:id="rId44"/>
    <p:sldLayoutId id="2147483966" r:id="rId45"/>
    <p:sldLayoutId id="2147483931" r:id="rId46"/>
    <p:sldLayoutId id="2147483922" r:id="rId47"/>
    <p:sldLayoutId id="2147483968" r:id="rId48"/>
    <p:sldLayoutId id="2147483894" r:id="rId49"/>
    <p:sldLayoutId id="2147483942" r:id="rId50"/>
    <p:sldLayoutId id="2147483903" r:id="rId51"/>
    <p:sldLayoutId id="2147483904" r:id="rId52"/>
    <p:sldLayoutId id="2147483905" r:id="rId53"/>
    <p:sldLayoutId id="2147483906" r:id="rId54"/>
    <p:sldLayoutId id="2147483907" r:id="rId55"/>
    <p:sldLayoutId id="2147483908" r:id="rId56"/>
    <p:sldLayoutId id="2147483877" r:id="rId57"/>
    <p:sldLayoutId id="2147483878" r:id="rId58"/>
    <p:sldLayoutId id="2147483879" r:id="rId59"/>
    <p:sldLayoutId id="2147483881" r:id="rId60"/>
    <p:sldLayoutId id="2147483885" r:id="rId61"/>
    <p:sldLayoutId id="2147483886" r:id="rId62"/>
    <p:sldLayoutId id="2147483890" r:id="rId63"/>
    <p:sldLayoutId id="2147483941" r:id="rId6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782254" rtl="0" eaLnBrk="1" latinLnBrk="0" hangingPunct="1">
        <a:lnSpc>
          <a:spcPct val="100000"/>
        </a:lnSpc>
        <a:spcBef>
          <a:spcPct val="0"/>
        </a:spcBef>
        <a:buNone/>
        <a:defRPr sz="2399" kern="1200" baseline="0">
          <a:solidFill>
            <a:schemeClr val="tx2"/>
          </a:solidFill>
          <a:latin typeface="+mj-lt"/>
          <a:ea typeface="+mj-ea"/>
          <a:cs typeface="Arial" panose="020B0604020202020204" pitchFamily="34" charset="0"/>
        </a:defRPr>
      </a:lvl1pPr>
    </p:titleStyle>
    <p:bodyStyle>
      <a:lvl1pPr marL="0" indent="0" algn="l" defTabSz="782254" rtl="0" eaLnBrk="1" latinLnBrk="0" hangingPunct="1">
        <a:lnSpc>
          <a:spcPct val="100000"/>
        </a:lnSpc>
        <a:spcBef>
          <a:spcPts val="800"/>
        </a:spcBef>
        <a:spcAft>
          <a:spcPts val="200"/>
        </a:spcAft>
        <a:buFont typeface="Arial" panose="020B0604020202020204" pitchFamily="34" charset="0"/>
        <a:buNone/>
        <a:defRPr sz="1400" kern="120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ts val="1700"/>
        </a:lnSpc>
        <a:spcBef>
          <a:spcPts val="800"/>
        </a:spcBef>
        <a:buFontTx/>
        <a:buNone/>
        <a:defRPr sz="700" b="1" kern="1200" cap="all"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p:bodyStyle>
    <p:otherStyle>
      <a:defPPr>
        <a:defRPr lang="en-US"/>
      </a:defPPr>
      <a:lvl1pPr marL="0" algn="l" defTabSz="782254" rtl="0" eaLnBrk="1" latinLnBrk="0" hangingPunct="1">
        <a:defRPr sz="1540" kern="1200">
          <a:solidFill>
            <a:schemeClr val="tx1"/>
          </a:solidFill>
          <a:latin typeface="+mn-lt"/>
          <a:ea typeface="+mn-ea"/>
          <a:cs typeface="+mn-cs"/>
        </a:defRPr>
      </a:lvl1pPr>
      <a:lvl2pPr marL="391127" algn="l" defTabSz="782254" rtl="0" eaLnBrk="1" latinLnBrk="0" hangingPunct="1">
        <a:defRPr sz="1540" kern="1200">
          <a:solidFill>
            <a:schemeClr val="tx1"/>
          </a:solidFill>
          <a:latin typeface="+mn-lt"/>
          <a:ea typeface="+mn-ea"/>
          <a:cs typeface="+mn-cs"/>
        </a:defRPr>
      </a:lvl2pPr>
      <a:lvl3pPr marL="782254" algn="l" defTabSz="782254" rtl="0" eaLnBrk="1" latinLnBrk="0" hangingPunct="1">
        <a:defRPr sz="1540" kern="1200">
          <a:solidFill>
            <a:schemeClr val="tx1"/>
          </a:solidFill>
          <a:latin typeface="+mn-lt"/>
          <a:ea typeface="+mn-ea"/>
          <a:cs typeface="+mn-cs"/>
        </a:defRPr>
      </a:lvl3pPr>
      <a:lvl4pPr marL="1173381" algn="l" defTabSz="782254" rtl="0" eaLnBrk="1" latinLnBrk="0" hangingPunct="1">
        <a:defRPr sz="1540" kern="1200">
          <a:solidFill>
            <a:schemeClr val="tx1"/>
          </a:solidFill>
          <a:latin typeface="+mn-lt"/>
          <a:ea typeface="+mn-ea"/>
          <a:cs typeface="+mn-cs"/>
        </a:defRPr>
      </a:lvl4pPr>
      <a:lvl5pPr marL="1564507" algn="l" defTabSz="782254" rtl="0" eaLnBrk="1" latinLnBrk="0" hangingPunct="1">
        <a:defRPr sz="1540" kern="1200">
          <a:solidFill>
            <a:schemeClr val="tx1"/>
          </a:solidFill>
          <a:latin typeface="+mn-lt"/>
          <a:ea typeface="+mn-ea"/>
          <a:cs typeface="+mn-cs"/>
        </a:defRPr>
      </a:lvl5pPr>
      <a:lvl6pPr marL="1955635" algn="l" defTabSz="782254" rtl="0" eaLnBrk="1" latinLnBrk="0" hangingPunct="1">
        <a:defRPr sz="1540" kern="1200">
          <a:solidFill>
            <a:schemeClr val="tx1"/>
          </a:solidFill>
          <a:latin typeface="+mn-lt"/>
          <a:ea typeface="+mn-ea"/>
          <a:cs typeface="+mn-cs"/>
        </a:defRPr>
      </a:lvl6pPr>
      <a:lvl7pPr marL="2346761" algn="l" defTabSz="782254" rtl="0" eaLnBrk="1" latinLnBrk="0" hangingPunct="1">
        <a:defRPr sz="1540" kern="1200">
          <a:solidFill>
            <a:schemeClr val="tx1"/>
          </a:solidFill>
          <a:latin typeface="+mn-lt"/>
          <a:ea typeface="+mn-ea"/>
          <a:cs typeface="+mn-cs"/>
        </a:defRPr>
      </a:lvl7pPr>
      <a:lvl8pPr marL="2737889" algn="l" defTabSz="782254" rtl="0" eaLnBrk="1" latinLnBrk="0" hangingPunct="1">
        <a:defRPr sz="1540" kern="1200">
          <a:solidFill>
            <a:schemeClr val="tx1"/>
          </a:solidFill>
          <a:latin typeface="+mn-lt"/>
          <a:ea typeface="+mn-ea"/>
          <a:cs typeface="+mn-cs"/>
        </a:defRPr>
      </a:lvl8pPr>
      <a:lvl9pPr marL="3129015" algn="l" defTabSz="782254" rtl="0" eaLnBrk="1" latinLnBrk="0" hangingPunct="1">
        <a:defRPr sz="154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6" orient="horz" pos="288" userDrawn="1">
          <p15:clr>
            <a:srgbClr val="F26B43"/>
          </p15:clr>
        </p15:guide>
        <p15:guide id="17" pos="289" userDrawn="1">
          <p15:clr>
            <a:srgbClr val="F26B43"/>
          </p15:clr>
        </p15:guide>
        <p15:guide id="18" pos="5904" userDrawn="1">
          <p15:clr>
            <a:srgbClr val="F26B43"/>
          </p15:clr>
        </p15:guide>
        <p15:guide id="19" pos="672" userDrawn="1">
          <p15:clr>
            <a:srgbClr val="F26B43"/>
          </p15:clr>
        </p15:guide>
        <p15:guide id="21" orient="horz" pos="3744" userDrawn="1">
          <p15:clr>
            <a:srgbClr val="F26B43"/>
          </p15:clr>
        </p15:guide>
        <p15:guide id="22" orient="horz" pos="720" userDrawn="1">
          <p15:clr>
            <a:srgbClr val="5ACBF0"/>
          </p15:clr>
        </p15:guide>
        <p15:guide id="23" orient="horz" pos="432" userDrawn="1">
          <p15:clr>
            <a:srgbClr val="5ACBF0"/>
          </p15:clr>
        </p15:guide>
        <p15:guide id="24" orient="horz" pos="2016" userDrawn="1">
          <p15:clr>
            <a:srgbClr val="5ACBF0"/>
          </p15:clr>
        </p15:guide>
        <p15:guide id="25" pos="2448" userDrawn="1">
          <p15:clr>
            <a:srgbClr val="5ACBF0"/>
          </p15:clr>
        </p15:guide>
        <p15:guide id="26" orient="horz" pos="936" userDrawn="1">
          <p15:clr>
            <a:srgbClr val="9FCC3B"/>
          </p15:clr>
        </p15:guide>
        <p15:guide id="27" orient="horz" pos="1152" userDrawn="1">
          <p15:clr>
            <a:srgbClr val="5ACBF0"/>
          </p15:clr>
        </p15:guide>
        <p15:guide id="28" orient="horz" pos="1800" userDrawn="1">
          <p15:clr>
            <a:srgbClr val="9FCC3B"/>
          </p15:clr>
        </p15:guide>
        <p15:guide id="29" orient="horz" pos="1584" userDrawn="1">
          <p15:clr>
            <a:srgbClr val="5ACBF0"/>
          </p15:clr>
        </p15:guide>
        <p15:guide id="30" pos="3288" userDrawn="1">
          <p15:clr>
            <a:srgbClr val="C35EA4"/>
          </p15:clr>
        </p15:guide>
        <p15:guide id="31" pos="1992" userDrawn="1">
          <p15:clr>
            <a:srgbClr val="F26B43"/>
          </p15:clr>
        </p15:guide>
        <p15:guide id="32" pos="4224" userDrawn="1">
          <p15:clr>
            <a:srgbClr val="5ACBF0"/>
          </p15:clr>
        </p15:guide>
        <p15:guide id="33" pos="2352" userDrawn="1">
          <p15:clr>
            <a:srgbClr val="5ACBF0"/>
          </p15:clr>
        </p15:guide>
        <p15:guide id="34" pos="4128" userDrawn="1">
          <p15:clr>
            <a:srgbClr val="5ACBF0"/>
          </p15:clr>
        </p15:guide>
        <p15:guide id="35" pos="45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341313"/>
            <a:ext cx="8674100" cy="12366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2150" y="1703388"/>
            <a:ext cx="8674100" cy="40624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2150" y="5932488"/>
            <a:ext cx="2262188" cy="341312"/>
          </a:xfrm>
          <a:prstGeom prst="rect">
            <a:avLst/>
          </a:prstGeom>
        </p:spPr>
        <p:txBody>
          <a:bodyPr vert="horz" lIns="91440" tIns="45720" rIns="91440" bIns="45720" rtlCol="0" anchor="ctr"/>
          <a:lstStyle>
            <a:lvl1pPr algn="l">
              <a:defRPr sz="1200">
                <a:solidFill>
                  <a:schemeClr val="tx1">
                    <a:tint val="75000"/>
                  </a:schemeClr>
                </a:solidFill>
              </a:defRPr>
            </a:lvl1pPr>
          </a:lstStyle>
          <a:p>
            <a:fld id="{EEB25A3E-2158-4BDD-B8DB-632FE435C519}" type="datetimeFigureOut">
              <a:rPr lang="en-US" smtClean="0"/>
              <a:t>12/16/2019</a:t>
            </a:fld>
            <a:endParaRPr lang="en-US" dirty="0"/>
          </a:p>
        </p:txBody>
      </p:sp>
      <p:sp>
        <p:nvSpPr>
          <p:cNvPr id="5" name="Footer Placeholder 4"/>
          <p:cNvSpPr>
            <a:spLocks noGrp="1"/>
          </p:cNvSpPr>
          <p:nvPr>
            <p:ph type="ftr" sz="quarter" idx="3"/>
          </p:nvPr>
        </p:nvSpPr>
        <p:spPr>
          <a:xfrm>
            <a:off x="3332163" y="5932488"/>
            <a:ext cx="3394075" cy="3413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4063" y="5932488"/>
            <a:ext cx="2262187" cy="341312"/>
          </a:xfrm>
          <a:prstGeom prst="rect">
            <a:avLst/>
          </a:prstGeom>
        </p:spPr>
        <p:txBody>
          <a:bodyPr vert="horz" lIns="91440" tIns="45720" rIns="91440" bIns="45720" rtlCol="0" anchor="ctr"/>
          <a:lstStyle>
            <a:lvl1pPr algn="r">
              <a:defRPr sz="1200">
                <a:solidFill>
                  <a:schemeClr val="tx1">
                    <a:tint val="75000"/>
                  </a:schemeClr>
                </a:solidFill>
              </a:defRPr>
            </a:lvl1pPr>
          </a:lstStyle>
          <a:p>
            <a:fld id="{8EE3F4F0-DA0E-463E-A778-4671F7BA6CB7}" type="slidenum">
              <a:rPr lang="en-US" smtClean="0"/>
              <a:t>‹#›</a:t>
            </a:fld>
            <a:endParaRPr lang="en-US" dirty="0"/>
          </a:p>
        </p:txBody>
      </p:sp>
    </p:spTree>
    <p:extLst>
      <p:ext uri="{BB962C8B-B14F-4D97-AF65-F5344CB8AC3E}">
        <p14:creationId xmlns:p14="http://schemas.microsoft.com/office/powerpoint/2010/main" val="71379014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tif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hyperlink" Target="mailto:Tava.lewis@mossadams.com" TargetMode="External"/><Relationship Id="rId3" Type="http://schemas.openxmlformats.org/officeDocument/2006/relationships/hyperlink" Target="mailto:Joacim.Trybom@mossadams.com" TargetMode="External"/><Relationship Id="rId7" Type="http://schemas.openxmlformats.org/officeDocument/2006/relationships/hyperlink" Target="mailto:Brad.Jones@mossadams.com" TargetMode="External"/><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hyperlink" Target="mailto:Danny.Olson@mossadams.com" TargetMode="External"/><Relationship Id="rId5" Type="http://schemas.openxmlformats.org/officeDocument/2006/relationships/hyperlink" Target="mailto:Amanda.Moore@mossadams.com" TargetMode="External"/><Relationship Id="rId4" Type="http://schemas.openxmlformats.org/officeDocument/2006/relationships/hyperlink" Target="mailto:James.Lanzarotta@mossadams.com" TargetMode="External"/><Relationship Id="rId9" Type="http://schemas.openxmlformats.org/officeDocument/2006/relationships/hyperlink" Target="mailto:Viky.Saysamone@mossadams.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700" dirty="0" smtClean="0"/>
              <a:t>Lane County Audit </a:t>
            </a:r>
            <a:r>
              <a:rPr lang="en-US" sz="4700" dirty="0"/>
              <a:t>Results</a:t>
            </a:r>
            <a:r>
              <a:rPr lang="en-US" dirty="0"/>
              <a:t/>
            </a:r>
            <a:br>
              <a:rPr lang="en-US" dirty="0"/>
            </a:br>
            <a:r>
              <a:rPr lang="en-US" sz="1700" dirty="0">
                <a:latin typeface="+mn-lt"/>
              </a:rPr>
              <a:t>COMMUNICATION WITH THOSE CHARGED WITH GOVERNANCE</a:t>
            </a:r>
          </a:p>
        </p:txBody>
      </p:sp>
      <p:sp>
        <p:nvSpPr>
          <p:cNvPr id="7" name="Subtitle 6"/>
          <p:cNvSpPr>
            <a:spLocks noGrp="1"/>
          </p:cNvSpPr>
          <p:nvPr>
            <p:ph type="subTitle" idx="1"/>
          </p:nvPr>
        </p:nvSpPr>
        <p:spPr/>
        <p:txBody>
          <a:bodyPr vert="horz" lIns="0" tIns="0" rIns="0" bIns="0" rtlCol="0" anchor="t">
            <a:noAutofit/>
          </a:bodyPr>
          <a:lstStyle/>
          <a:p>
            <a:r>
              <a:rPr lang="en-US" sz="1300" dirty="0" smtClean="0"/>
              <a:t>December </a:t>
            </a:r>
            <a:r>
              <a:rPr lang="en-US" sz="1300" dirty="0"/>
              <a:t>5</a:t>
            </a:r>
            <a:r>
              <a:rPr lang="en-US" sz="1300" dirty="0" smtClean="0"/>
              <a:t>, 2019</a:t>
            </a:r>
            <a:endParaRPr lang="en-US" sz="1300" b="1" dirty="0">
              <a:solidFill>
                <a:srgbClr val="FF0000"/>
              </a:solidFill>
            </a:endParaRPr>
          </a:p>
        </p:txBody>
      </p:sp>
    </p:spTree>
    <p:extLst>
      <p:ext uri="{BB962C8B-B14F-4D97-AF65-F5344CB8AC3E}">
        <p14:creationId xmlns:p14="http://schemas.microsoft.com/office/powerpoint/2010/main" val="1460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10</a:t>
            </a:fld>
            <a:endParaRPr lang="en-US" dirty="0"/>
          </a:p>
        </p:txBody>
      </p:sp>
      <p:sp>
        <p:nvSpPr>
          <p:cNvPr id="6" name="Title 5"/>
          <p:cNvSpPr>
            <a:spLocks noGrp="1"/>
          </p:cNvSpPr>
          <p:nvPr>
            <p:ph type="title"/>
          </p:nvPr>
        </p:nvSpPr>
        <p:spPr/>
        <p:txBody>
          <a:bodyPr/>
          <a:lstStyle/>
          <a:p>
            <a:r>
              <a:rPr lang="en-US" sz="4000" dirty="0" smtClean="0"/>
              <a:t>Significant Audit Areas</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758842102"/>
              </p:ext>
            </p:extLst>
          </p:nvPr>
        </p:nvGraphicFramePr>
        <p:xfrm>
          <a:off x="970174" y="1286047"/>
          <a:ext cx="7488026" cy="4908730"/>
        </p:xfrm>
        <a:graphic>
          <a:graphicData uri="http://schemas.openxmlformats.org/drawingml/2006/table">
            <a:tbl>
              <a:tblPr firstRow="1" bandRow="1">
                <a:tableStyleId>{5C22544A-7EE6-4342-B048-85BDC9FD1C3A}</a:tableStyleId>
              </a:tblPr>
              <a:tblGrid>
                <a:gridCol w="1656006">
                  <a:extLst>
                    <a:ext uri="{9D8B030D-6E8A-4147-A177-3AD203B41FA5}">
                      <a16:colId xmlns="" xmlns:a16="http://schemas.microsoft.com/office/drawing/2014/main" val="20000"/>
                    </a:ext>
                  </a:extLst>
                </a:gridCol>
                <a:gridCol w="2970010">
                  <a:extLst>
                    <a:ext uri="{9D8B030D-6E8A-4147-A177-3AD203B41FA5}">
                      <a16:colId xmlns="" xmlns:a16="http://schemas.microsoft.com/office/drawing/2014/main" val="20001"/>
                    </a:ext>
                  </a:extLst>
                </a:gridCol>
                <a:gridCol w="2862010">
                  <a:extLst>
                    <a:ext uri="{9D8B030D-6E8A-4147-A177-3AD203B41FA5}">
                      <a16:colId xmlns="" xmlns:a16="http://schemas.microsoft.com/office/drawing/2014/main" val="20002"/>
                    </a:ext>
                  </a:extLst>
                </a:gridCol>
              </a:tblGrid>
              <a:tr h="339836">
                <a:tc>
                  <a:txBody>
                    <a:bodyPr/>
                    <a:lstStyle/>
                    <a:p>
                      <a:r>
                        <a:rPr lang="en-US" dirty="0" smtClean="0"/>
                        <a:t>Audit Area</a:t>
                      </a:r>
                      <a:endParaRPr lang="en-US" dirty="0"/>
                    </a:p>
                  </a:txBody>
                  <a:tcPr/>
                </a:tc>
                <a:tc>
                  <a:txBody>
                    <a:bodyPr/>
                    <a:lstStyle/>
                    <a:p>
                      <a:r>
                        <a:rPr lang="en-US" dirty="0" smtClean="0"/>
                        <a:t>Procedures</a:t>
                      </a:r>
                      <a:endParaRPr lang="en-US" dirty="0"/>
                    </a:p>
                  </a:txBody>
                  <a:tcPr/>
                </a:tc>
                <a:tc>
                  <a:txBody>
                    <a:bodyPr/>
                    <a:lstStyle/>
                    <a:p>
                      <a:r>
                        <a:rPr lang="en-US" dirty="0" smtClean="0"/>
                        <a:t>Results</a:t>
                      </a:r>
                      <a:endParaRPr lang="en-US" dirty="0"/>
                    </a:p>
                  </a:txBody>
                  <a:tcPr/>
                </a:tc>
                <a:extLst>
                  <a:ext uri="{0D108BD9-81ED-4DB2-BD59-A6C34878D82A}">
                    <a16:rowId xmlns="" xmlns:a16="http://schemas.microsoft.com/office/drawing/2014/main" val="10000"/>
                  </a:ext>
                </a:extLst>
              </a:tr>
              <a:tr h="1102824">
                <a:tc>
                  <a:txBody>
                    <a:bodyPr/>
                    <a:lstStyle/>
                    <a:p>
                      <a:r>
                        <a:rPr lang="en-US" dirty="0" smtClean="0"/>
                        <a:t>Accrued Liabilities, including </a:t>
                      </a:r>
                      <a:r>
                        <a:rPr lang="en-US" baseline="0" dirty="0" smtClean="0"/>
                        <a:t>PERS &amp; </a:t>
                      </a:r>
                      <a:r>
                        <a:rPr lang="en-US" dirty="0" smtClean="0"/>
                        <a:t>OPEB</a:t>
                      </a:r>
                      <a:endParaRPr lang="en-US" dirty="0"/>
                    </a:p>
                  </a:txBody>
                  <a:tcPr/>
                </a:tc>
                <a:tc>
                  <a:txBody>
                    <a:bodyPr/>
                    <a:lstStyle/>
                    <a:p>
                      <a:r>
                        <a:rPr lang="en-US" dirty="0" smtClean="0"/>
                        <a:t>Review of management</a:t>
                      </a:r>
                      <a:r>
                        <a:rPr lang="en-US" baseline="0" dirty="0" smtClean="0"/>
                        <a:t> </a:t>
                      </a:r>
                      <a:r>
                        <a:rPr lang="en-US" dirty="0" smtClean="0"/>
                        <a:t>analysis,</a:t>
                      </a:r>
                      <a:r>
                        <a:rPr lang="en-US" baseline="0" dirty="0" smtClean="0"/>
                        <a:t> t</a:t>
                      </a:r>
                      <a:r>
                        <a:rPr lang="en-US" dirty="0" smtClean="0"/>
                        <a:t>esting</a:t>
                      </a:r>
                      <a:r>
                        <a:rPr lang="en-US" baseline="0" dirty="0" smtClean="0"/>
                        <a:t> of assumptions</a:t>
                      </a:r>
                    </a:p>
                  </a:txBody>
                  <a:tcPr/>
                </a:tc>
                <a:tc>
                  <a:txBody>
                    <a:bodyPr/>
                    <a:lstStyle/>
                    <a:p>
                      <a:r>
                        <a:rPr lang="en-US" dirty="0" smtClean="0"/>
                        <a:t>Management adequately supported estimates and consistently applied, reported balances agreed</a:t>
                      </a:r>
                      <a:r>
                        <a:rPr lang="en-US" baseline="0" dirty="0" smtClean="0"/>
                        <a:t> with underlying support</a:t>
                      </a:r>
                      <a:endParaRPr lang="en-US" dirty="0" smtClean="0"/>
                    </a:p>
                  </a:txBody>
                  <a:tcPr/>
                </a:tc>
                <a:extLst>
                  <a:ext uri="{0D108BD9-81ED-4DB2-BD59-A6C34878D82A}">
                    <a16:rowId xmlns="" xmlns:a16="http://schemas.microsoft.com/office/drawing/2014/main" val="10001"/>
                  </a:ext>
                </a:extLst>
              </a:tr>
              <a:tr h="1102824">
                <a:tc>
                  <a:txBody>
                    <a:bodyPr/>
                    <a:lstStyle/>
                    <a:p>
                      <a:r>
                        <a:rPr lang="en-US" dirty="0" smtClean="0"/>
                        <a:t>Financial</a:t>
                      </a:r>
                      <a:r>
                        <a:rPr lang="en-US" baseline="0" dirty="0" smtClean="0"/>
                        <a:t> Close and Reporting</a:t>
                      </a:r>
                      <a:endParaRPr lang="en-US" dirty="0"/>
                    </a:p>
                  </a:txBody>
                  <a:tcPr/>
                </a:tc>
                <a:tc>
                  <a:txBody>
                    <a:bodyPr/>
                    <a:lstStyle/>
                    <a:p>
                      <a:r>
                        <a:rPr lang="en-US" dirty="0" smtClean="0"/>
                        <a:t>Completing</a:t>
                      </a:r>
                      <a:r>
                        <a:rPr lang="en-US" baseline="0" dirty="0" smtClean="0"/>
                        <a:t> disclosure checklists, testing year-end close, CAFR</a:t>
                      </a:r>
                    </a:p>
                  </a:txBody>
                  <a:tcPr/>
                </a:tc>
                <a:tc>
                  <a:txBody>
                    <a:bodyPr/>
                    <a:lstStyle/>
                    <a:p>
                      <a:r>
                        <a:rPr lang="en-US" dirty="0" smtClean="0">
                          <a:solidFill>
                            <a:schemeClr val="tx1"/>
                          </a:solidFill>
                        </a:rPr>
                        <a:t>County</a:t>
                      </a:r>
                      <a:r>
                        <a:rPr lang="en-US" baseline="0" dirty="0" smtClean="0">
                          <a:solidFill>
                            <a:schemeClr val="tx1"/>
                          </a:solidFill>
                        </a:rPr>
                        <a:t> met its delivery timelines and CAFR only required minor edits following our review</a:t>
                      </a:r>
                      <a:endParaRPr lang="en-US" dirty="0">
                        <a:solidFill>
                          <a:schemeClr val="tx1"/>
                        </a:solidFill>
                      </a:endParaRPr>
                    </a:p>
                  </a:txBody>
                  <a:tcPr/>
                </a:tc>
                <a:extLst>
                  <a:ext uri="{0D108BD9-81ED-4DB2-BD59-A6C34878D82A}">
                    <a16:rowId xmlns="" xmlns:a16="http://schemas.microsoft.com/office/drawing/2014/main" val="10002"/>
                  </a:ext>
                </a:extLst>
              </a:tr>
              <a:tr h="1098326">
                <a:tc>
                  <a:txBody>
                    <a:bodyPr/>
                    <a:lstStyle/>
                    <a:p>
                      <a:r>
                        <a:rPr lang="en-US" dirty="0" smtClean="0"/>
                        <a:t>Grants</a:t>
                      </a:r>
                      <a:endParaRPr lang="en-US" dirty="0"/>
                    </a:p>
                  </a:txBody>
                  <a:tcPr/>
                </a:tc>
                <a:tc>
                  <a:txBody>
                    <a:bodyPr/>
                    <a:lstStyle/>
                    <a:p>
                      <a:r>
                        <a:rPr lang="en-US" dirty="0" smtClean="0"/>
                        <a:t>Testing of the SEFA,</a:t>
                      </a:r>
                      <a:r>
                        <a:rPr lang="en-US" baseline="0" dirty="0" smtClean="0"/>
                        <a:t> Uniform Guidance procedures</a:t>
                      </a:r>
                    </a:p>
                  </a:txBody>
                  <a:tcPr/>
                </a:tc>
                <a:tc>
                  <a:txBody>
                    <a:bodyPr/>
                    <a:lstStyle/>
                    <a:p>
                      <a:r>
                        <a:rPr lang="en-US" dirty="0" smtClean="0"/>
                        <a:t>SEFA materially</a:t>
                      </a:r>
                      <a:r>
                        <a:rPr lang="en-US" baseline="0" dirty="0" smtClean="0"/>
                        <a:t> correct, no compliance issues identified</a:t>
                      </a:r>
                    </a:p>
                  </a:txBody>
                  <a:tcPr/>
                </a:tc>
                <a:extLst>
                  <a:ext uri="{0D108BD9-81ED-4DB2-BD59-A6C34878D82A}">
                    <a16:rowId xmlns="" xmlns:a16="http://schemas.microsoft.com/office/drawing/2014/main" val="10003"/>
                  </a:ext>
                </a:extLst>
              </a:tr>
              <a:tr h="1102824">
                <a:tc>
                  <a:txBody>
                    <a:bodyPr/>
                    <a:lstStyle/>
                    <a:p>
                      <a:r>
                        <a:rPr lang="en-US" dirty="0" smtClean="0"/>
                        <a:t>Oregon Minimum Standards</a:t>
                      </a:r>
                      <a:endParaRPr lang="en-US" dirty="0"/>
                    </a:p>
                  </a:txBody>
                  <a:tcPr/>
                </a:tc>
                <a:tc>
                  <a:txBody>
                    <a:bodyPr/>
                    <a:lstStyle/>
                    <a:p>
                      <a:r>
                        <a:rPr lang="en-US" dirty="0" smtClean="0"/>
                        <a:t>Specific testing of certain</a:t>
                      </a:r>
                      <a:r>
                        <a:rPr lang="en-US" baseline="0" dirty="0" smtClean="0"/>
                        <a:t> ORS </a:t>
                      </a:r>
                      <a:r>
                        <a:rPr lang="en-US" dirty="0" smtClean="0"/>
                        <a:t>requirements affecting the County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40" kern="1200" dirty="0" smtClean="0">
                          <a:solidFill>
                            <a:schemeClr val="dk1"/>
                          </a:solidFill>
                          <a:latin typeface="+mn-lt"/>
                          <a:ea typeface="+mn-ea"/>
                          <a:cs typeface="+mn-cs"/>
                        </a:rPr>
                        <a:t>County found to be in compliance</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07832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11</a:t>
            </a:fld>
            <a:endParaRPr lang="en-US" dirty="0"/>
          </a:p>
        </p:txBody>
      </p:sp>
      <p:sp>
        <p:nvSpPr>
          <p:cNvPr id="5" name="Content Placeholder 4"/>
          <p:cNvSpPr>
            <a:spLocks noGrp="1"/>
          </p:cNvSpPr>
          <p:nvPr>
            <p:ph sz="quarter" idx="15"/>
          </p:nvPr>
        </p:nvSpPr>
        <p:spPr/>
        <p:txBody>
          <a:bodyPr/>
          <a:lstStyle/>
          <a:p>
            <a:r>
              <a:rPr lang="en-US" sz="4000" dirty="0"/>
              <a:t>Auditor </a:t>
            </a:r>
            <a:r>
              <a:rPr lang="en-US" sz="4000" dirty="0" smtClean="0"/>
              <a:t>Opinions </a:t>
            </a:r>
            <a:r>
              <a:rPr lang="en-US" sz="4000" dirty="0"/>
              <a:t>&amp; </a:t>
            </a:r>
            <a:r>
              <a:rPr lang="en-US" sz="4000" dirty="0" smtClean="0"/>
              <a:t>Reports</a:t>
            </a:r>
            <a:endParaRPr lang="en-US" sz="4000" dirty="0"/>
          </a:p>
        </p:txBody>
      </p:sp>
      <p:pic>
        <p:nvPicPr>
          <p:cNvPr id="12" name="Picture Placeholder 9"/>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9615" r="9615"/>
          <a:stretch>
            <a:fillRect/>
          </a:stretch>
        </p:blipFill>
        <p:spPr/>
      </p:pic>
    </p:spTree>
    <p:extLst>
      <p:ext uri="{BB962C8B-B14F-4D97-AF65-F5344CB8AC3E}">
        <p14:creationId xmlns:p14="http://schemas.microsoft.com/office/powerpoint/2010/main" val="39358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12</a:t>
            </a:fld>
            <a:endParaRPr lang="en-US" dirty="0"/>
          </a:p>
        </p:txBody>
      </p:sp>
      <p:sp>
        <p:nvSpPr>
          <p:cNvPr id="4" name="Text Placeholder 3"/>
          <p:cNvSpPr>
            <a:spLocks noGrp="1"/>
          </p:cNvSpPr>
          <p:nvPr>
            <p:ph type="body" sz="quarter" idx="14"/>
          </p:nvPr>
        </p:nvSpPr>
        <p:spPr>
          <a:xfrm>
            <a:off x="1066799" y="2317377"/>
            <a:ext cx="8305800" cy="342900"/>
          </a:xfrm>
        </p:spPr>
        <p:txBody>
          <a:bodyPr/>
          <a:lstStyle/>
          <a:p>
            <a:r>
              <a:rPr lang="en-US" sz="1700" dirty="0"/>
              <a:t>Unmodified Opinion</a:t>
            </a:r>
          </a:p>
        </p:txBody>
      </p:sp>
      <p:sp>
        <p:nvSpPr>
          <p:cNvPr id="5" name="Content Placeholder 4"/>
          <p:cNvSpPr>
            <a:spLocks noGrp="1"/>
          </p:cNvSpPr>
          <p:nvPr>
            <p:ph sz="quarter" idx="15"/>
          </p:nvPr>
        </p:nvSpPr>
        <p:spPr>
          <a:xfrm>
            <a:off x="1066799" y="2888877"/>
            <a:ext cx="8305800" cy="3771900"/>
          </a:xfrm>
        </p:spPr>
        <p:txBody>
          <a:bodyPr/>
          <a:lstStyle/>
          <a:p>
            <a:r>
              <a:rPr lang="en-US" sz="2300" dirty="0" smtClean="0"/>
              <a:t>Financial statements </a:t>
            </a:r>
            <a:r>
              <a:rPr lang="en-US" sz="2300" dirty="0"/>
              <a:t>are presented fairly and in accordance with U.S. GAAP</a:t>
            </a:r>
          </a:p>
        </p:txBody>
      </p:sp>
      <p:sp>
        <p:nvSpPr>
          <p:cNvPr id="6" name="Title 5"/>
          <p:cNvSpPr>
            <a:spLocks noGrp="1"/>
          </p:cNvSpPr>
          <p:nvPr>
            <p:ph type="title"/>
          </p:nvPr>
        </p:nvSpPr>
        <p:spPr>
          <a:xfrm>
            <a:off x="1066801" y="685800"/>
            <a:ext cx="8305798" cy="685801"/>
          </a:xfrm>
        </p:spPr>
        <p:txBody>
          <a:bodyPr/>
          <a:lstStyle/>
          <a:p>
            <a:r>
              <a:rPr lang="en-US" sz="4000" dirty="0"/>
              <a:t>Auditor Report on the Financial Statement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spTree>
    <p:extLst>
      <p:ext uri="{BB962C8B-B14F-4D97-AF65-F5344CB8AC3E}">
        <p14:creationId xmlns:p14="http://schemas.microsoft.com/office/powerpoint/2010/main" val="406653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13</a:t>
            </a:fld>
            <a:endParaRPr lang="en-US" dirty="0"/>
          </a:p>
        </p:txBody>
      </p:sp>
      <p:sp>
        <p:nvSpPr>
          <p:cNvPr id="28" name="Text Placeholder 27"/>
          <p:cNvSpPr>
            <a:spLocks noGrp="1"/>
          </p:cNvSpPr>
          <p:nvPr>
            <p:ph type="body" sz="quarter" idx="37"/>
          </p:nvPr>
        </p:nvSpPr>
        <p:spPr>
          <a:xfrm>
            <a:off x="1066800" y="1828800"/>
            <a:ext cx="3855720" cy="1606923"/>
          </a:xfrm>
          <a:ln>
            <a:solidFill>
              <a:schemeClr val="accent1"/>
            </a:solidFill>
          </a:ln>
        </p:spPr>
        <p:txBody>
          <a:bodyPr/>
          <a:lstStyle/>
          <a:p>
            <a:r>
              <a:rPr lang="en-US" sz="1600" dirty="0">
                <a:solidFill>
                  <a:schemeClr val="accent2"/>
                </a:solidFill>
              </a:rPr>
              <a:t>GAGAS Report on Internal Control Over Financial Reporting and on Compliance and Other Matters</a:t>
            </a:r>
          </a:p>
        </p:txBody>
      </p:sp>
      <p:sp>
        <p:nvSpPr>
          <p:cNvPr id="14" name="Title 13"/>
          <p:cNvSpPr>
            <a:spLocks noGrp="1"/>
          </p:cNvSpPr>
          <p:nvPr>
            <p:ph type="title"/>
          </p:nvPr>
        </p:nvSpPr>
        <p:spPr/>
        <p:txBody>
          <a:bodyPr/>
          <a:lstStyle/>
          <a:p>
            <a:r>
              <a:rPr lang="en-US" sz="4000" dirty="0"/>
              <a:t>Other Auditor Reports</a:t>
            </a:r>
          </a:p>
        </p:txBody>
      </p:sp>
      <p:sp>
        <p:nvSpPr>
          <p:cNvPr id="29" name="Content Placeholder 28"/>
          <p:cNvSpPr>
            <a:spLocks noGrp="1"/>
          </p:cNvSpPr>
          <p:nvPr>
            <p:ph sz="quarter" idx="50"/>
          </p:nvPr>
        </p:nvSpPr>
        <p:spPr>
          <a:xfrm>
            <a:off x="4922520" y="1828800"/>
            <a:ext cx="3855719" cy="1606923"/>
          </a:xfrm>
          <a:ln>
            <a:solidFill>
              <a:schemeClr val="accent1"/>
            </a:solidFill>
          </a:ln>
        </p:spPr>
        <p:txBody>
          <a:bodyPr anchor="ctr"/>
          <a:lstStyle/>
          <a:p>
            <a:pPr marL="285750" lvl="2" indent="-285750">
              <a:buFont typeface="Arial" charset="0"/>
              <a:buChar char="•"/>
            </a:pPr>
            <a:r>
              <a:rPr lang="en-US" sz="1600" dirty="0"/>
              <a:t>No financial reporting findings</a:t>
            </a:r>
          </a:p>
          <a:p>
            <a:pPr marL="285750" lvl="2" indent="-285750">
              <a:buFont typeface="Arial" charset="0"/>
              <a:buChar char="•"/>
            </a:pPr>
            <a:r>
              <a:rPr lang="en-US" sz="1600" dirty="0"/>
              <a:t>No compliance findings</a:t>
            </a:r>
          </a:p>
        </p:txBody>
      </p:sp>
      <p:sp>
        <p:nvSpPr>
          <p:cNvPr id="30" name="Text Placeholder 29"/>
          <p:cNvSpPr>
            <a:spLocks noGrp="1"/>
          </p:cNvSpPr>
          <p:nvPr>
            <p:ph type="body" sz="quarter" idx="51"/>
          </p:nvPr>
        </p:nvSpPr>
        <p:spPr>
          <a:xfrm>
            <a:off x="1066801" y="3552265"/>
            <a:ext cx="3855718" cy="1636810"/>
          </a:xfrm>
          <a:ln>
            <a:solidFill>
              <a:schemeClr val="accent1"/>
            </a:solidFill>
          </a:ln>
        </p:spPr>
        <p:txBody>
          <a:bodyPr/>
          <a:lstStyle/>
          <a:p>
            <a:r>
              <a:rPr lang="en-US" sz="1200" dirty="0">
                <a:solidFill>
                  <a:schemeClr val="accent2"/>
                </a:solidFill>
              </a:rPr>
              <a:t>Report on Compliance with Requirements that could have a Direct and Material Effect on the Major Federal Programs and on Internal Control Over Compliance in accordance with the Uniform Guidance for Federal Awards </a:t>
            </a:r>
            <a:br>
              <a:rPr lang="en-US" sz="1200" dirty="0">
                <a:solidFill>
                  <a:schemeClr val="accent2"/>
                </a:solidFill>
              </a:rPr>
            </a:br>
            <a:r>
              <a:rPr lang="en-US" sz="1200" dirty="0">
                <a:solidFill>
                  <a:schemeClr val="accent2"/>
                </a:solidFill>
              </a:rPr>
              <a:t>(2 CFR Part 200</a:t>
            </a:r>
            <a:r>
              <a:rPr lang="en-US" dirty="0">
                <a:solidFill>
                  <a:schemeClr val="accent2"/>
                </a:solidFill>
              </a:rPr>
              <a:t>)</a:t>
            </a:r>
          </a:p>
        </p:txBody>
      </p:sp>
      <p:sp>
        <p:nvSpPr>
          <p:cNvPr id="32" name="Content Placeholder 31"/>
          <p:cNvSpPr>
            <a:spLocks noGrp="1"/>
          </p:cNvSpPr>
          <p:nvPr>
            <p:ph sz="quarter" idx="54"/>
          </p:nvPr>
        </p:nvSpPr>
        <p:spPr>
          <a:xfrm>
            <a:off x="4922519" y="3552265"/>
            <a:ext cx="3855719" cy="1636810"/>
          </a:xfrm>
          <a:ln>
            <a:solidFill>
              <a:schemeClr val="accent1"/>
            </a:solidFill>
          </a:ln>
        </p:spPr>
        <p:txBody>
          <a:bodyPr anchor="ctr"/>
          <a:lstStyle/>
          <a:p>
            <a:pPr marL="285750" lvl="2" indent="-285750">
              <a:buFont typeface="Arial" charset="0"/>
              <a:buChar char="•"/>
            </a:pPr>
            <a:r>
              <a:rPr lang="en-US" sz="1600" dirty="0"/>
              <a:t>No control findings</a:t>
            </a:r>
          </a:p>
          <a:p>
            <a:pPr marL="285750" lvl="2" indent="-285750">
              <a:buFont typeface="Arial" charset="0"/>
              <a:buChar char="•"/>
            </a:pPr>
            <a:r>
              <a:rPr lang="en-US" sz="1600" dirty="0"/>
              <a:t>No compliance findings</a:t>
            </a:r>
          </a:p>
        </p:txBody>
      </p:sp>
    </p:spTree>
    <p:extLst>
      <p:ext uri="{BB962C8B-B14F-4D97-AF65-F5344CB8AC3E}">
        <p14:creationId xmlns:p14="http://schemas.microsoft.com/office/powerpoint/2010/main" val="296601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14</a:t>
            </a:fld>
            <a:endParaRPr lang="en-US" dirty="0"/>
          </a:p>
        </p:txBody>
      </p:sp>
      <p:sp>
        <p:nvSpPr>
          <p:cNvPr id="28" name="Text Placeholder 27"/>
          <p:cNvSpPr>
            <a:spLocks noGrp="1"/>
          </p:cNvSpPr>
          <p:nvPr>
            <p:ph type="body" sz="quarter" idx="37"/>
          </p:nvPr>
        </p:nvSpPr>
        <p:spPr>
          <a:xfrm>
            <a:off x="1066800" y="1828800"/>
            <a:ext cx="3931920" cy="1606923"/>
          </a:xfrm>
          <a:ln>
            <a:solidFill>
              <a:schemeClr val="accent1"/>
            </a:solidFill>
          </a:ln>
        </p:spPr>
        <p:txBody>
          <a:bodyPr/>
          <a:lstStyle/>
          <a:p>
            <a:r>
              <a:rPr lang="en-US" sz="1600" dirty="0">
                <a:solidFill>
                  <a:schemeClr val="accent2"/>
                </a:solidFill>
              </a:rPr>
              <a:t>Report on Compliance and Other Matters based on an audit of financial statements in accordance with Oregon Minimum Standards</a:t>
            </a:r>
          </a:p>
        </p:txBody>
      </p:sp>
      <p:sp>
        <p:nvSpPr>
          <p:cNvPr id="14" name="Title 13"/>
          <p:cNvSpPr>
            <a:spLocks noGrp="1"/>
          </p:cNvSpPr>
          <p:nvPr>
            <p:ph type="title"/>
          </p:nvPr>
        </p:nvSpPr>
        <p:spPr/>
        <p:txBody>
          <a:bodyPr/>
          <a:lstStyle/>
          <a:p>
            <a:r>
              <a:rPr lang="en-US" dirty="0"/>
              <a:t>Other Auditor Reports</a:t>
            </a:r>
          </a:p>
        </p:txBody>
      </p:sp>
      <p:sp>
        <p:nvSpPr>
          <p:cNvPr id="29" name="Content Placeholder 28"/>
          <p:cNvSpPr>
            <a:spLocks noGrp="1"/>
          </p:cNvSpPr>
          <p:nvPr>
            <p:ph sz="quarter" idx="50"/>
          </p:nvPr>
        </p:nvSpPr>
        <p:spPr>
          <a:xfrm>
            <a:off x="4998720" y="1828799"/>
            <a:ext cx="3931920" cy="1606923"/>
          </a:xfrm>
          <a:ln>
            <a:solidFill>
              <a:schemeClr val="accent1"/>
            </a:solidFill>
          </a:ln>
        </p:spPr>
        <p:txBody>
          <a:bodyPr anchor="ctr"/>
          <a:lstStyle/>
          <a:p>
            <a:pPr marL="285750" lvl="2" indent="-285750">
              <a:buFont typeface="Arial" charset="0"/>
              <a:buChar char="•"/>
            </a:pPr>
            <a:r>
              <a:rPr lang="en-US" sz="1600" dirty="0" smtClean="0"/>
              <a:t>No </a:t>
            </a:r>
            <a:r>
              <a:rPr lang="en-US" sz="1600" dirty="0"/>
              <a:t>compliance findings</a:t>
            </a:r>
          </a:p>
        </p:txBody>
      </p:sp>
    </p:spTree>
    <p:extLst>
      <p:ext uri="{BB962C8B-B14F-4D97-AF65-F5344CB8AC3E}">
        <p14:creationId xmlns:p14="http://schemas.microsoft.com/office/powerpoint/2010/main" val="50605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15</a:t>
            </a:fld>
            <a:endParaRPr lang="en-US" dirty="0"/>
          </a:p>
        </p:txBody>
      </p:sp>
      <p:sp>
        <p:nvSpPr>
          <p:cNvPr id="5" name="Content Placeholder 4"/>
          <p:cNvSpPr>
            <a:spLocks noGrp="1"/>
          </p:cNvSpPr>
          <p:nvPr>
            <p:ph sz="quarter" idx="15"/>
          </p:nvPr>
        </p:nvSpPr>
        <p:spPr/>
        <p:txBody>
          <a:bodyPr/>
          <a:lstStyle/>
          <a:p>
            <a:r>
              <a:rPr lang="en-US" sz="4000" dirty="0" smtClean="0"/>
              <a:t>Communication with Those Charged with Governance</a:t>
            </a:r>
          </a:p>
          <a:p>
            <a:endParaRPr lang="en-US" sz="2400" dirty="0"/>
          </a:p>
        </p:txBody>
      </p:sp>
      <p:pic>
        <p:nvPicPr>
          <p:cNvPr id="6" name="Picture Placeholder 8"/>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6065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16</a:t>
            </a:fld>
            <a:endParaRPr lang="en-US" dirty="0"/>
          </a:p>
        </p:txBody>
      </p:sp>
      <p:sp>
        <p:nvSpPr>
          <p:cNvPr id="5" name="Text Placeholder 4"/>
          <p:cNvSpPr>
            <a:spLocks noGrp="1"/>
          </p:cNvSpPr>
          <p:nvPr>
            <p:ph type="body" sz="quarter" idx="14"/>
          </p:nvPr>
        </p:nvSpPr>
        <p:spPr/>
        <p:txBody>
          <a:bodyPr/>
          <a:lstStyle/>
          <a:p>
            <a:pPr lvl="2"/>
            <a:r>
              <a:rPr lang="en-US" sz="1500" dirty="0"/>
              <a:t>It is the auditor’s responsibility to determine the overall audit strategy and the audit plan, including the nature, timing and extent of procedures necessary to obtain sufficient appropriate audit evidence and to communicate with those charged with governance an overview of the planned scope and timing of the audit.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The planned scope and timing of the audit was communicated to </a:t>
            </a:r>
            <a:r>
              <a:rPr lang="en-US" sz="2300" dirty="0" smtClean="0"/>
              <a:t>the F&amp;A committee </a:t>
            </a:r>
            <a:r>
              <a:rPr lang="en-US" sz="2300" dirty="0"/>
              <a:t>at the audit entrance meeting </a:t>
            </a:r>
            <a:r>
              <a:rPr lang="en-US" sz="2300" dirty="0" smtClean="0"/>
              <a:t>on August 22, 2019</a:t>
            </a:r>
            <a:endParaRPr lang="en-US" sz="2300" dirty="0"/>
          </a:p>
        </p:txBody>
      </p:sp>
      <p:sp>
        <p:nvSpPr>
          <p:cNvPr id="2" name="Title 1"/>
          <p:cNvSpPr>
            <a:spLocks noGrp="1"/>
          </p:cNvSpPr>
          <p:nvPr>
            <p:ph type="title"/>
          </p:nvPr>
        </p:nvSpPr>
        <p:spPr>
          <a:xfrm>
            <a:off x="1066802" y="331694"/>
            <a:ext cx="8305798" cy="811307"/>
          </a:xfrm>
        </p:spPr>
        <p:txBody>
          <a:bodyPr/>
          <a:lstStyle/>
          <a:p>
            <a:r>
              <a:rPr lang="en-US" sz="1700" dirty="0">
                <a:latin typeface="Arial" charset="0"/>
                <a:ea typeface="Arial" charset="0"/>
                <a:cs typeface="Arial" charset="0"/>
              </a:rPr>
              <a:t>COMMUNICATION WITH GOVERNING BODY</a:t>
            </a:r>
            <a:r>
              <a:rPr lang="en-US" dirty="0"/>
              <a:t/>
            </a:r>
            <a:br>
              <a:rPr lang="en-US" dirty="0"/>
            </a:br>
            <a:r>
              <a:rPr lang="en-US" sz="4000" dirty="0"/>
              <a:t>Planned Scope &amp; Timing of the Audit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4461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17</a:t>
            </a:fld>
            <a:endParaRPr lang="en-US" dirty="0"/>
          </a:p>
        </p:txBody>
      </p:sp>
      <p:sp>
        <p:nvSpPr>
          <p:cNvPr id="5" name="Text Placeholder 4"/>
          <p:cNvSpPr>
            <a:spLocks noGrp="1"/>
          </p:cNvSpPr>
          <p:nvPr>
            <p:ph type="body" sz="quarter" idx="14"/>
          </p:nvPr>
        </p:nvSpPr>
        <p:spPr/>
        <p:txBody>
          <a:bodyPr/>
          <a:lstStyle/>
          <a:p>
            <a:pPr lvl="2"/>
            <a:r>
              <a:rPr lang="en-US" sz="1500" dirty="0"/>
              <a:t>The auditor should determine that the </a:t>
            </a:r>
            <a:r>
              <a:rPr lang="en-US" sz="1500" dirty="0" smtClean="0"/>
              <a:t>F&amp;A </a:t>
            </a:r>
            <a:r>
              <a:rPr lang="en-US" sz="1500" dirty="0"/>
              <a:t>committee is informed about the initial selection of and changes in significant accounting policies or their application. The auditor should also determine that the audit committee is informed about the methods used to account for significant unusual transactions and the effect of significant accounting policies in controversial or emerging areas for which there is a lack of authoritative guidance or consensus</a:t>
            </a:r>
            <a:r>
              <a:rPr lang="en-US" dirty="0"/>
              <a:t>.</a:t>
            </a:r>
          </a:p>
        </p:txBody>
      </p:sp>
      <p:sp>
        <p:nvSpPr>
          <p:cNvPr id="6" name="Content Placeholder 5"/>
          <p:cNvSpPr>
            <a:spLocks noGrp="1"/>
          </p:cNvSpPr>
          <p:nvPr>
            <p:ph sz="quarter" idx="15"/>
          </p:nvPr>
        </p:nvSpPr>
        <p:spPr>
          <a:xfrm>
            <a:off x="3757422" y="1639709"/>
            <a:ext cx="5486400" cy="4114800"/>
          </a:xfrm>
        </p:spPr>
        <p:txBody>
          <a:bodyPr/>
          <a:lstStyle/>
          <a:p>
            <a:r>
              <a:rPr lang="en-US" sz="1800" dirty="0">
                <a:solidFill>
                  <a:schemeClr val="accent2"/>
                </a:solidFill>
              </a:rPr>
              <a:t>Our Comments</a:t>
            </a:r>
          </a:p>
          <a:p>
            <a:r>
              <a:rPr lang="en-US" sz="1800" dirty="0"/>
              <a:t>Management has the responsibility for selection and use of appropriate accounting policies. The significant accounting policies used by </a:t>
            </a:r>
            <a:r>
              <a:rPr lang="en-US" sz="1800" dirty="0" smtClean="0"/>
              <a:t>the County are </a:t>
            </a:r>
            <a:r>
              <a:rPr lang="en-US" sz="1800" dirty="0"/>
              <a:t>described in the Footnotes to the </a:t>
            </a:r>
            <a:r>
              <a:rPr lang="en-US" sz="1800" dirty="0" smtClean="0"/>
              <a:t>financial </a:t>
            </a:r>
            <a:r>
              <a:rPr lang="en-US" sz="1800" dirty="0"/>
              <a:t>statements. Throughout the course of an audit, we review changes, if any, to significant accounting policies or their application, and the initial selection and implementation of new policies. There were no changes to significant accounting policies for the year </a:t>
            </a:r>
            <a:r>
              <a:rPr lang="en-US" sz="1800" dirty="0" smtClean="0"/>
              <a:t>ended June 30, 2019</a:t>
            </a:r>
            <a:endParaRPr lang="en-US" sz="1800" dirty="0">
              <a:solidFill>
                <a:schemeClr val="tx2"/>
              </a:solidFill>
            </a:endParaRPr>
          </a:p>
          <a:p>
            <a:r>
              <a:rPr lang="en-US" sz="1800" dirty="0"/>
              <a:t>We believe management has selected and applied significant accounting policies appropriately and consistent with those of the prior year.</a:t>
            </a:r>
          </a:p>
        </p:txBody>
      </p:sp>
      <p:sp>
        <p:nvSpPr>
          <p:cNvPr id="2" name="Title 1"/>
          <p:cNvSpPr>
            <a:spLocks noGrp="1"/>
          </p:cNvSpPr>
          <p:nvPr>
            <p:ph type="title"/>
          </p:nvPr>
        </p:nvSpPr>
        <p:spPr>
          <a:xfrm>
            <a:off x="1066799" y="806824"/>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Significant Accounting Policies &amp; Unusual Transactions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1348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18</a:t>
            </a:fld>
            <a:endParaRPr lang="en-US" dirty="0"/>
          </a:p>
        </p:txBody>
      </p:sp>
      <p:sp>
        <p:nvSpPr>
          <p:cNvPr id="5" name="Text Placeholder 4"/>
          <p:cNvSpPr>
            <a:spLocks noGrp="1"/>
          </p:cNvSpPr>
          <p:nvPr>
            <p:ph type="body" sz="quarter" idx="14"/>
          </p:nvPr>
        </p:nvSpPr>
        <p:spPr/>
        <p:txBody>
          <a:bodyPr/>
          <a:lstStyle/>
          <a:p>
            <a:pPr lvl="2"/>
            <a:r>
              <a:rPr lang="en-US" sz="1500" dirty="0" smtClean="0"/>
              <a:t>The F&amp;A committee </a:t>
            </a:r>
            <a:r>
              <a:rPr lang="en-US" sz="1500" dirty="0"/>
              <a:t>should be informed about the process used by management in formulating particularly sensitive accounting estimates and about the basis for the auditor’s conclusions regarding the reasonableness of those estimates.</a:t>
            </a:r>
          </a:p>
        </p:txBody>
      </p:sp>
      <p:sp>
        <p:nvSpPr>
          <p:cNvPr id="6" name="Content Placeholder 5"/>
          <p:cNvSpPr>
            <a:spLocks noGrp="1"/>
          </p:cNvSpPr>
          <p:nvPr>
            <p:ph sz="quarter" idx="15"/>
          </p:nvPr>
        </p:nvSpPr>
        <p:spPr>
          <a:xfrm>
            <a:off x="3886200" y="1594885"/>
            <a:ext cx="5486400" cy="4204447"/>
          </a:xfrm>
        </p:spPr>
        <p:txBody>
          <a:bodyPr/>
          <a:lstStyle/>
          <a:p>
            <a:r>
              <a:rPr lang="en-US" sz="1800" dirty="0">
                <a:solidFill>
                  <a:schemeClr val="accent2"/>
                </a:solidFill>
              </a:rPr>
              <a:t>Our Comments</a:t>
            </a:r>
          </a:p>
          <a:p>
            <a:r>
              <a:rPr lang="en-US" sz="1800" dirty="0"/>
              <a:t>Management’s judgments and accounting estimates are based on knowledge and experience about past and current events and assumptions about future events. We apply audit procedures to management’s estimates to ascertain whether the estimates are reasonable under the circumstances and do not materially misstate </a:t>
            </a:r>
            <a:r>
              <a:rPr lang="en-US" sz="1800" dirty="0" smtClean="0"/>
              <a:t>the </a:t>
            </a:r>
            <a:r>
              <a:rPr lang="en-US" sz="1800" dirty="0"/>
              <a:t>financial statements.  </a:t>
            </a:r>
          </a:p>
          <a:p>
            <a:r>
              <a:rPr lang="en-US" sz="1800" dirty="0"/>
              <a:t>Significant management estimates impacting the </a:t>
            </a:r>
            <a:r>
              <a:rPr lang="en-US" sz="1800" dirty="0" smtClean="0"/>
              <a:t>financial </a:t>
            </a:r>
            <a:r>
              <a:rPr lang="en-US" sz="1800" dirty="0"/>
              <a:t>statements include the following: Useful lives of capital assets, allowances for doubtful accounts, and estimated liabilities for claims and judgments, OPEB, and PERS. </a:t>
            </a:r>
          </a:p>
          <a:p>
            <a:r>
              <a:rPr lang="en-US" sz="1800" dirty="0"/>
              <a:t>We deemed them to be reasonable.</a:t>
            </a:r>
          </a:p>
        </p:txBody>
      </p:sp>
      <p:sp>
        <p:nvSpPr>
          <p:cNvPr id="2" name="Title 1"/>
          <p:cNvSpPr>
            <a:spLocks noGrp="1"/>
          </p:cNvSpPr>
          <p:nvPr>
            <p:ph type="title"/>
          </p:nvPr>
        </p:nvSpPr>
        <p:spPr>
          <a:xfrm>
            <a:off x="1066799" y="764816"/>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Management Judgments &amp; Accounting Estimates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617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19</a:t>
            </a:fld>
            <a:endParaRPr lang="en-US" dirty="0"/>
          </a:p>
        </p:txBody>
      </p:sp>
      <p:sp>
        <p:nvSpPr>
          <p:cNvPr id="5" name="Text Placeholder 4"/>
          <p:cNvSpPr>
            <a:spLocks noGrp="1"/>
          </p:cNvSpPr>
          <p:nvPr>
            <p:ph type="body" sz="quarter" idx="14"/>
          </p:nvPr>
        </p:nvSpPr>
        <p:spPr/>
        <p:txBody>
          <a:bodyPr/>
          <a:lstStyle/>
          <a:p>
            <a:r>
              <a:rPr lang="en-US" sz="1500" dirty="0">
                <a:solidFill>
                  <a:schemeClr val="tx1"/>
                </a:solidFill>
              </a:rPr>
              <a:t>The disclosures in the financial statements are consistent, clear and understandable. Certain financial</a:t>
            </a:r>
          </a:p>
          <a:p>
            <a:r>
              <a:rPr lang="en-US" sz="1500" dirty="0">
                <a:solidFill>
                  <a:schemeClr val="tx1"/>
                </a:solidFill>
              </a:rPr>
              <a:t>statement disclosures are particularly sensitive because of their significance to financial statement users.</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000" dirty="0" smtClean="0"/>
              <a:t>The most sensitive disclosures are:</a:t>
            </a:r>
          </a:p>
          <a:p>
            <a:pPr marL="342900" indent="-342900">
              <a:buFont typeface="Arial" panose="020B0604020202020204" pitchFamily="34" charset="0"/>
              <a:buChar char="•"/>
            </a:pPr>
            <a:r>
              <a:rPr lang="en-US" sz="2000" dirty="0" smtClean="0"/>
              <a:t>Note I – Reporting entity and significant accounting policies</a:t>
            </a:r>
          </a:p>
          <a:p>
            <a:pPr marL="342900" indent="-342900">
              <a:buFont typeface="Arial" panose="020B0604020202020204" pitchFamily="34" charset="0"/>
              <a:buChar char="•"/>
            </a:pPr>
            <a:r>
              <a:rPr lang="en-US" sz="2000" dirty="0" smtClean="0"/>
              <a:t>Note III.A – Deposits and investments</a:t>
            </a:r>
          </a:p>
          <a:p>
            <a:pPr marL="342900" indent="-342900">
              <a:buFont typeface="Arial" panose="020B0604020202020204" pitchFamily="34" charset="0"/>
              <a:buChar char="•"/>
            </a:pPr>
            <a:r>
              <a:rPr lang="en-US" sz="2000" dirty="0" smtClean="0"/>
              <a:t>Note III.E - Noncurrent liabilities</a:t>
            </a:r>
          </a:p>
          <a:p>
            <a:pPr marL="342900" indent="-342900">
              <a:buFont typeface="Arial" panose="020B0604020202020204" pitchFamily="34" charset="0"/>
              <a:buChar char="•"/>
            </a:pPr>
            <a:r>
              <a:rPr lang="en-US" sz="2000" dirty="0" smtClean="0"/>
              <a:t>Note IV.A – Risk management </a:t>
            </a:r>
          </a:p>
          <a:p>
            <a:pPr marL="342900" indent="-342900">
              <a:buFont typeface="Arial" panose="020B0604020202020204" pitchFamily="34" charset="0"/>
              <a:buChar char="•"/>
            </a:pPr>
            <a:r>
              <a:rPr lang="en-US" sz="2000" dirty="0" smtClean="0"/>
              <a:t>Note IV.B – Pension plan</a:t>
            </a:r>
          </a:p>
          <a:p>
            <a:pPr marL="342900" indent="-342900">
              <a:buFont typeface="Arial" panose="020B0604020202020204" pitchFamily="34" charset="0"/>
              <a:buChar char="•"/>
            </a:pPr>
            <a:r>
              <a:rPr lang="en-US" sz="2000" dirty="0" smtClean="0"/>
              <a:t>Note IV.C – Other post-employment benefits</a:t>
            </a:r>
            <a:endParaRPr lang="en-US" sz="2000" dirty="0"/>
          </a:p>
        </p:txBody>
      </p:sp>
      <p:sp>
        <p:nvSpPr>
          <p:cNvPr id="2" name="Title 1"/>
          <p:cNvSpPr>
            <a:spLocks noGrp="1"/>
          </p:cNvSpPr>
          <p:nvPr>
            <p:ph type="title"/>
          </p:nvPr>
        </p:nvSpPr>
        <p:spPr>
          <a:xfrm>
            <a:off x="1066799" y="779929"/>
            <a:ext cx="8305798" cy="685801"/>
          </a:xfrm>
        </p:spPr>
        <p:txBody>
          <a:bodyPr/>
          <a:lstStyle/>
          <a:p>
            <a:r>
              <a:rPr lang="en-US" sz="1700" dirty="0">
                <a:latin typeface="Arial" charset="0"/>
                <a:ea typeface="Arial" charset="0"/>
                <a:cs typeface="Arial" charset="0"/>
              </a:rPr>
              <a:t>COMMUNICATION WITH GOVERNING BODY</a:t>
            </a:r>
            <a:r>
              <a:rPr lang="en-US" dirty="0"/>
              <a:t/>
            </a:r>
            <a:br>
              <a:rPr lang="en-US" dirty="0"/>
            </a:br>
            <a:r>
              <a:rPr lang="en-US" sz="4000" dirty="0" smtClean="0"/>
              <a:t>Key Financial Statement Disclosures</a:t>
            </a:r>
            <a:endParaRPr lang="en-US" sz="4000" dirty="0"/>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3773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0617" y="237744"/>
            <a:ext cx="9040046" cy="59436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p:nvSpPr>
        <p:spPr>
          <a:xfrm>
            <a:off x="4123944" y="685800"/>
            <a:ext cx="5248654" cy="5495544"/>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Footer Placeholder 1"/>
          <p:cNvSpPr>
            <a:spLocks noGrp="1"/>
          </p:cNvSpPr>
          <p:nvPr>
            <p:ph type="ftr" sz="quarter" idx="10"/>
          </p:nvPr>
        </p:nvSpPr>
        <p:spPr>
          <a:xfrm>
            <a:off x="286807" y="472841"/>
            <a:ext cx="340786" cy="2743200"/>
          </a:xfrm>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a:t>
            </a:fld>
            <a:endParaRPr lang="en-US" dirty="0"/>
          </a:p>
        </p:txBody>
      </p:sp>
      <p:sp>
        <p:nvSpPr>
          <p:cNvPr id="5" name="Text Placeholder 4"/>
          <p:cNvSpPr>
            <a:spLocks noGrp="1"/>
          </p:cNvSpPr>
          <p:nvPr>
            <p:ph type="body" sz="quarter" idx="14"/>
          </p:nvPr>
        </p:nvSpPr>
        <p:spPr/>
        <p:txBody>
          <a:bodyPr vert="horz" lIns="0" tIns="0" rIns="0" bIns="0" rtlCol="0" anchor="t">
            <a:noAutofit/>
          </a:bodyPr>
          <a:lstStyle/>
          <a:p>
            <a:r>
              <a:rPr lang="en-US" sz="1400" b="1" dirty="0" smtClean="0">
                <a:solidFill>
                  <a:srgbClr val="FF0000"/>
                </a:solidFill>
              </a:rPr>
              <a:t>Lane County</a:t>
            </a:r>
            <a:endParaRPr lang="en-US" sz="1400" b="1" dirty="0">
              <a:solidFill>
                <a:srgbClr val="FF0000"/>
              </a:solidFill>
            </a:endParaRPr>
          </a:p>
        </p:txBody>
      </p:sp>
      <p:sp>
        <p:nvSpPr>
          <p:cNvPr id="4" name="Title 3"/>
          <p:cNvSpPr>
            <a:spLocks noGrp="1"/>
          </p:cNvSpPr>
          <p:nvPr>
            <p:ph type="title"/>
          </p:nvPr>
        </p:nvSpPr>
        <p:spPr/>
        <p:txBody>
          <a:bodyPr/>
          <a:lstStyle/>
          <a:p>
            <a:r>
              <a:rPr lang="en-US" sz="3200" dirty="0" smtClean="0">
                <a:solidFill>
                  <a:schemeClr val="bg1"/>
                </a:solidFill>
              </a:rPr>
              <a:t>F&amp;A </a:t>
            </a:r>
            <a:r>
              <a:rPr lang="en-US" sz="3200" dirty="0">
                <a:solidFill>
                  <a:schemeClr val="bg1"/>
                </a:solidFill>
              </a:rPr>
              <a:t>Committee</a:t>
            </a:r>
          </a:p>
        </p:txBody>
      </p:sp>
      <p:sp>
        <p:nvSpPr>
          <p:cNvPr id="23" name="TextBox 22"/>
          <p:cNvSpPr txBox="1"/>
          <p:nvPr/>
        </p:nvSpPr>
        <p:spPr>
          <a:xfrm>
            <a:off x="4441096" y="800100"/>
            <a:ext cx="4614349" cy="5170646"/>
          </a:xfrm>
          <a:prstGeom prst="rect">
            <a:avLst/>
          </a:prstGeom>
          <a:noFill/>
        </p:spPr>
        <p:txBody>
          <a:bodyPr wrap="square" rtlCol="0" anchor="t">
            <a:spAutoFit/>
          </a:bodyPr>
          <a:lstStyle/>
          <a:p>
            <a:pPr defTabSz="457200">
              <a:lnSpc>
                <a:spcPct val="150000"/>
              </a:lnSpc>
            </a:pPr>
            <a:r>
              <a:rPr lang="en-US" sz="1000" dirty="0">
                <a:solidFill>
                  <a:schemeClr val="accent1"/>
                </a:solidFill>
                <a:latin typeface="Arial" charset="0"/>
                <a:ea typeface="Arial" charset="0"/>
                <a:cs typeface="Arial" charset="0"/>
              </a:rPr>
              <a:t>Dear </a:t>
            </a:r>
            <a:r>
              <a:rPr lang="en-US" sz="1000" dirty="0" smtClean="0">
                <a:solidFill>
                  <a:schemeClr val="accent1"/>
                </a:solidFill>
                <a:latin typeface="Arial" charset="0"/>
                <a:ea typeface="Arial" charset="0"/>
                <a:cs typeface="Arial" charset="0"/>
              </a:rPr>
              <a:t>F&amp;A </a:t>
            </a:r>
            <a:r>
              <a:rPr lang="en-US" sz="1000" dirty="0">
                <a:solidFill>
                  <a:schemeClr val="accent1"/>
                </a:solidFill>
                <a:latin typeface="Arial" charset="0"/>
                <a:ea typeface="Arial" charset="0"/>
                <a:cs typeface="Arial" charset="0"/>
              </a:rPr>
              <a:t>Committee Members:</a:t>
            </a:r>
          </a:p>
          <a:p>
            <a:pPr defTabSz="457200">
              <a:lnSpc>
                <a:spcPct val="150000"/>
              </a:lnSpc>
            </a:pPr>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Thank you for your continued engagement of Moss Adams LLP. We are pleased to have the opportunity to meet with you to discuss the results of our audit of </a:t>
            </a:r>
            <a:r>
              <a:rPr lang="en-US" sz="1000" dirty="0" smtClean="0">
                <a:solidFill>
                  <a:schemeClr val="accent1"/>
                </a:solidFill>
                <a:latin typeface="Arial" charset="0"/>
                <a:ea typeface="Arial" charset="0"/>
                <a:cs typeface="Arial" charset="0"/>
              </a:rPr>
              <a:t>the </a:t>
            </a:r>
            <a:r>
              <a:rPr lang="en-US" sz="1000" dirty="0">
                <a:solidFill>
                  <a:schemeClr val="accent1"/>
                </a:solidFill>
                <a:latin typeface="Arial" charset="0"/>
                <a:ea typeface="Arial" charset="0"/>
                <a:cs typeface="Arial" charset="0"/>
              </a:rPr>
              <a:t>financial statements and compliance work of Lane County for the year ended June 30, </a:t>
            </a:r>
            <a:r>
              <a:rPr lang="en-US" sz="1000" dirty="0" smtClean="0">
                <a:solidFill>
                  <a:schemeClr val="accent1"/>
                </a:solidFill>
                <a:latin typeface="Arial" charset="0"/>
                <a:ea typeface="Arial" charset="0"/>
                <a:cs typeface="Arial" charset="0"/>
              </a:rPr>
              <a:t>2019</a:t>
            </a:r>
            <a:endParaRPr lang="en-US" sz="1000" dirty="0">
              <a:solidFill>
                <a:schemeClr val="accent1"/>
              </a:solidFill>
              <a:latin typeface="Arial" charset="0"/>
              <a:ea typeface="Arial" charset="0"/>
              <a:cs typeface="Arial" charset="0"/>
            </a:endParaRPr>
          </a:p>
          <a:p>
            <a:pPr defTabSz="457200"/>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The accompanying report, which is intended solely for the use of the </a:t>
            </a:r>
            <a:r>
              <a:rPr lang="en-US" sz="1000" dirty="0" smtClean="0">
                <a:solidFill>
                  <a:schemeClr val="accent1"/>
                </a:solidFill>
                <a:latin typeface="Arial" charset="0"/>
                <a:ea typeface="Arial" charset="0"/>
                <a:cs typeface="Arial" charset="0"/>
              </a:rPr>
              <a:t>F&amp;A Committee, Board of County Commissioners </a:t>
            </a:r>
            <a:r>
              <a:rPr lang="en-US" sz="1000" dirty="0">
                <a:solidFill>
                  <a:schemeClr val="accent1"/>
                </a:solidFill>
                <a:latin typeface="Arial" charset="0"/>
                <a:ea typeface="Arial" charset="0"/>
                <a:cs typeface="Arial" charset="0"/>
              </a:rPr>
              <a:t>and Management and not intended to be and should not be used by anyone other than these specified parties, presents important information regarding the </a:t>
            </a:r>
            <a:r>
              <a:rPr lang="en-US" sz="1000" dirty="0" smtClean="0">
                <a:solidFill>
                  <a:schemeClr val="accent1"/>
                </a:solidFill>
                <a:latin typeface="Arial" charset="0"/>
                <a:ea typeface="Arial" charset="0"/>
                <a:cs typeface="Arial" charset="0"/>
              </a:rPr>
              <a:t>financial </a:t>
            </a:r>
            <a:r>
              <a:rPr lang="en-US" sz="1000" dirty="0">
                <a:solidFill>
                  <a:schemeClr val="accent1"/>
                </a:solidFill>
                <a:latin typeface="Arial" charset="0"/>
                <a:ea typeface="Arial" charset="0"/>
                <a:cs typeface="Arial" charset="0"/>
              </a:rPr>
              <a:t>statements and our audit that we believe will be of interest to you.</a:t>
            </a:r>
          </a:p>
          <a:p>
            <a:pPr defTabSz="457200"/>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We conducted our audit with the objectivity and independence that you expect. We received the full support and assistance </a:t>
            </a:r>
            <a:r>
              <a:rPr lang="en-US" sz="1000" dirty="0" smtClean="0">
                <a:solidFill>
                  <a:schemeClr val="accent1"/>
                </a:solidFill>
                <a:latin typeface="Arial" charset="0"/>
                <a:ea typeface="Arial" charset="0"/>
                <a:cs typeface="Arial" charset="0"/>
              </a:rPr>
              <a:t>of Lane County</a:t>
            </a:r>
            <a:r>
              <a:rPr lang="en-US" sz="1000" dirty="0" smtClean="0">
                <a:solidFill>
                  <a:srgbClr val="FF0000"/>
                </a:solidFill>
                <a:latin typeface="Arial" charset="0"/>
                <a:ea typeface="Arial" charset="0"/>
                <a:cs typeface="Arial" charset="0"/>
              </a:rPr>
              <a:t> </a:t>
            </a:r>
            <a:r>
              <a:rPr lang="en-US" sz="1000" dirty="0" smtClean="0">
                <a:solidFill>
                  <a:schemeClr val="accent1"/>
                </a:solidFill>
                <a:latin typeface="Arial" charset="0"/>
                <a:ea typeface="Arial" charset="0"/>
                <a:cs typeface="Arial" charset="0"/>
              </a:rPr>
              <a:t>personnel</a:t>
            </a:r>
            <a:r>
              <a:rPr lang="en-US" sz="1000" dirty="0">
                <a:solidFill>
                  <a:schemeClr val="accent1"/>
                </a:solidFill>
                <a:latin typeface="Arial" charset="0"/>
                <a:ea typeface="Arial" charset="0"/>
                <a:cs typeface="Arial" charset="0"/>
              </a:rPr>
              <a:t>. We are pleased to serve and be associated with </a:t>
            </a:r>
            <a:r>
              <a:rPr lang="en-US" sz="1000" dirty="0" smtClean="0">
                <a:solidFill>
                  <a:schemeClr val="accent1"/>
                </a:solidFill>
                <a:latin typeface="Arial" charset="0"/>
                <a:ea typeface="Arial" charset="0"/>
                <a:cs typeface="Arial" charset="0"/>
              </a:rPr>
              <a:t>Lane County as </a:t>
            </a:r>
            <a:r>
              <a:rPr lang="en-US" sz="1000" dirty="0">
                <a:solidFill>
                  <a:schemeClr val="accent1"/>
                </a:solidFill>
                <a:latin typeface="Arial" charset="0"/>
                <a:ea typeface="Arial" charset="0"/>
                <a:cs typeface="Arial" charset="0"/>
              </a:rPr>
              <a:t>its independent public accountants and look forward to our continued relationship.</a:t>
            </a:r>
          </a:p>
          <a:p>
            <a:pPr defTabSz="457200"/>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We look forward to discussing our report or any other matters of interest with you during this meeting.</a:t>
            </a:r>
          </a:p>
          <a:p>
            <a:pPr defTabSz="457200">
              <a:lnSpc>
                <a:spcPct val="150000"/>
              </a:lnSpc>
            </a:pPr>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Sincerely,</a:t>
            </a:r>
          </a:p>
          <a:p>
            <a:pPr defTabSz="457200">
              <a:lnSpc>
                <a:spcPct val="150000"/>
              </a:lnSpc>
            </a:pPr>
            <a:endParaRPr lang="en-US" sz="1000" dirty="0">
              <a:solidFill>
                <a:schemeClr val="accent1"/>
              </a:solidFill>
              <a:latin typeface="Arial" charset="0"/>
              <a:ea typeface="Arial" charset="0"/>
              <a:cs typeface="Arial" charset="0"/>
            </a:endParaRPr>
          </a:p>
        </p:txBody>
      </p:sp>
      <p:cxnSp>
        <p:nvCxnSpPr>
          <p:cNvPr id="9" name="RuleLine - Top"/>
          <p:cNvCxnSpPr/>
          <p:nvPr/>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3" descr="N:\Office Administration\All\Template\Signatures\JIM LANZAROTTA\Jim Lanzarotta MA sig.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4211" y="5647585"/>
            <a:ext cx="1690976" cy="58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91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20</a:t>
            </a:fld>
            <a:endParaRPr lang="en-US" dirty="0"/>
          </a:p>
        </p:txBody>
      </p:sp>
      <p:sp>
        <p:nvSpPr>
          <p:cNvPr id="5" name="Text Placeholder 4"/>
          <p:cNvSpPr>
            <a:spLocks noGrp="1"/>
          </p:cNvSpPr>
          <p:nvPr>
            <p:ph type="body" sz="quarter" idx="14"/>
          </p:nvPr>
        </p:nvSpPr>
        <p:spPr/>
        <p:txBody>
          <a:bodyPr/>
          <a:lstStyle/>
          <a:p>
            <a:pPr lvl="2"/>
            <a:r>
              <a:rPr lang="en-US" sz="1500" dirty="0"/>
              <a:t>The </a:t>
            </a:r>
            <a:r>
              <a:rPr lang="en-US" sz="1500" dirty="0" smtClean="0"/>
              <a:t>F&amp;A committee </a:t>
            </a:r>
            <a:r>
              <a:rPr lang="en-US" sz="1500" dirty="0"/>
              <a:t>should be informed of any significant difficulties encountered in dealing with management related to the performance of the audit.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No significant difficulties were encountered during our audit.</a:t>
            </a:r>
          </a:p>
        </p:txBody>
      </p:sp>
      <p:sp>
        <p:nvSpPr>
          <p:cNvPr id="2" name="Title 1"/>
          <p:cNvSpPr>
            <a:spLocks noGrp="1"/>
          </p:cNvSpPr>
          <p:nvPr>
            <p:ph type="title"/>
          </p:nvPr>
        </p:nvSpPr>
        <p:spPr>
          <a:xfrm>
            <a:off x="1066799" y="770965"/>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Difficulties Encountered in Performing the Audit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7996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21</a:t>
            </a:fld>
            <a:endParaRPr lang="en-US" dirty="0"/>
          </a:p>
        </p:txBody>
      </p:sp>
      <p:sp>
        <p:nvSpPr>
          <p:cNvPr id="5" name="Text Placeholder 4"/>
          <p:cNvSpPr>
            <a:spLocks noGrp="1"/>
          </p:cNvSpPr>
          <p:nvPr>
            <p:ph type="body" sz="quarter" idx="14"/>
          </p:nvPr>
        </p:nvSpPr>
        <p:spPr/>
        <p:txBody>
          <a:bodyPr/>
          <a:lstStyle/>
          <a:p>
            <a:pPr lvl="2"/>
            <a:r>
              <a:rPr lang="en-US" sz="1100" dirty="0"/>
              <a:t>The </a:t>
            </a:r>
            <a:r>
              <a:rPr lang="en-US" sz="1100" dirty="0" smtClean="0"/>
              <a:t>F&amp;A committee </a:t>
            </a:r>
            <a:r>
              <a:rPr lang="en-US" sz="1100" dirty="0"/>
              <a:t>should be informed of all significant audit adjustments arising from the audit. Consideration should be given to whether an adjustment is indicative of a significant deficiency or a material weakness in </a:t>
            </a:r>
            <a:r>
              <a:rPr lang="en-US" sz="1100" dirty="0" smtClean="0"/>
              <a:t>the County’s internal </a:t>
            </a:r>
            <a:r>
              <a:rPr lang="en-US" sz="1100" dirty="0"/>
              <a:t>control over financial reporting, or in its process for reporting interim financial information, that could cause </a:t>
            </a:r>
            <a:r>
              <a:rPr lang="en-US" sz="1100" dirty="0" smtClean="0"/>
              <a:t>future financial </a:t>
            </a:r>
            <a:r>
              <a:rPr lang="en-US" sz="1100" dirty="0"/>
              <a:t>statements to be materially misstated.</a:t>
            </a:r>
          </a:p>
          <a:p>
            <a:pPr lvl="2"/>
            <a:r>
              <a:rPr lang="en-US" sz="1100" dirty="0"/>
              <a:t>The audit committee should also be informed of uncorrected misstatements aggregated by us during the current engagement and pertaining to the latest period presented that were determined by management to be immaterial, both individually and in the aggregate, to </a:t>
            </a:r>
            <a:r>
              <a:rPr lang="en-US" sz="1100" dirty="0" smtClean="0"/>
              <a:t>the </a:t>
            </a:r>
            <a:r>
              <a:rPr lang="en-US" sz="1100" dirty="0"/>
              <a:t>financial statements as a whole.</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There were no corrected or uncorrected audit adjustments.</a:t>
            </a:r>
          </a:p>
        </p:txBody>
      </p:sp>
      <p:sp>
        <p:nvSpPr>
          <p:cNvPr id="2" name="Title 1"/>
          <p:cNvSpPr>
            <a:spLocks noGrp="1"/>
          </p:cNvSpPr>
          <p:nvPr>
            <p:ph type="title"/>
          </p:nvPr>
        </p:nvSpPr>
        <p:spPr>
          <a:xfrm>
            <a:off x="1066799" y="820271"/>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2800" dirty="0"/>
              <a:t>Significant Audit Adjustments &amp; Unadjusted </a:t>
            </a:r>
            <a:br>
              <a:rPr lang="en-US" sz="2800" dirty="0"/>
            </a:br>
            <a:r>
              <a:rPr lang="en-US" sz="2800" dirty="0"/>
              <a:t>Differences Considered by Management To Be Immaterial</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6353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22</a:t>
            </a:fld>
            <a:endParaRPr lang="en-US" dirty="0"/>
          </a:p>
        </p:txBody>
      </p:sp>
      <p:sp>
        <p:nvSpPr>
          <p:cNvPr id="5" name="Text Placeholder 4"/>
          <p:cNvSpPr>
            <a:spLocks noGrp="1"/>
          </p:cNvSpPr>
          <p:nvPr>
            <p:ph type="body" sz="quarter" idx="14"/>
          </p:nvPr>
        </p:nvSpPr>
        <p:spPr/>
        <p:txBody>
          <a:bodyPr/>
          <a:lstStyle/>
          <a:p>
            <a:pPr lvl="2"/>
            <a:r>
              <a:rPr lang="en-US" sz="1500" dirty="0"/>
              <a:t>The </a:t>
            </a:r>
            <a:r>
              <a:rPr lang="en-US" sz="1500" dirty="0" smtClean="0"/>
              <a:t>F&amp;A </a:t>
            </a:r>
            <a:r>
              <a:rPr lang="en-US" sz="1500" dirty="0"/>
              <a:t>committee should be adequately informed of the potential effect on the financial statements of significant risks and exposures and uncertainties that are disclosed in the financial statements.</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smtClean="0"/>
              <a:t>The County is </a:t>
            </a:r>
            <a:r>
              <a:rPr lang="en-US" sz="2300" dirty="0"/>
              <a:t>subject to potential legal proceedings and claims that arise in the ordinary course of business, which are disclosed in the notes to the financial statements. </a:t>
            </a:r>
          </a:p>
        </p:txBody>
      </p:sp>
      <p:sp>
        <p:nvSpPr>
          <p:cNvPr id="2" name="Title 1"/>
          <p:cNvSpPr>
            <a:spLocks noGrp="1"/>
          </p:cNvSpPr>
          <p:nvPr>
            <p:ph type="title"/>
          </p:nvPr>
        </p:nvSpPr>
        <p:spPr>
          <a:xfrm>
            <a:off x="1066802" y="685800"/>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3000" dirty="0"/>
              <a:t>Potential Effect on </a:t>
            </a:r>
            <a:r>
              <a:rPr lang="en-US" sz="3000" dirty="0" smtClean="0"/>
              <a:t>the </a:t>
            </a:r>
            <a:r>
              <a:rPr lang="en-US" sz="3000" dirty="0"/>
              <a:t>Financial </a:t>
            </a:r>
            <a:r>
              <a:rPr lang="en-US" sz="3000" dirty="0" smtClean="0"/>
              <a:t>Statements </a:t>
            </a:r>
            <a:br>
              <a:rPr lang="en-US" sz="3000" dirty="0" smtClean="0"/>
            </a:br>
            <a:r>
              <a:rPr lang="en-US" sz="3000" dirty="0" smtClean="0"/>
              <a:t>of </a:t>
            </a:r>
            <a:r>
              <a:rPr lang="en-US" sz="3000" dirty="0"/>
              <a:t>Significant Risks &amp; Exposures &amp; Uncertainties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13811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23</a:t>
            </a:fld>
            <a:endParaRPr lang="en-US" dirty="0"/>
          </a:p>
        </p:txBody>
      </p:sp>
      <p:sp>
        <p:nvSpPr>
          <p:cNvPr id="5" name="Text Placeholder 4"/>
          <p:cNvSpPr>
            <a:spLocks noGrp="1"/>
          </p:cNvSpPr>
          <p:nvPr>
            <p:ph type="body" sz="quarter" idx="14"/>
          </p:nvPr>
        </p:nvSpPr>
        <p:spPr/>
        <p:txBody>
          <a:bodyPr/>
          <a:lstStyle/>
          <a:p>
            <a:pPr lvl="2"/>
            <a:r>
              <a:rPr lang="en-US" sz="1500" dirty="0"/>
              <a:t>Disagreements with management, whether or not satisfactorily resolved, about matters that individually or in the aggregate could be significant to </a:t>
            </a:r>
            <a:r>
              <a:rPr lang="en-US" sz="1500" dirty="0" smtClean="0"/>
              <a:t>the County’s financial </a:t>
            </a:r>
            <a:r>
              <a:rPr lang="en-US" sz="1500" dirty="0"/>
              <a:t>statements, or the auditor’s report</a:t>
            </a:r>
            <a:r>
              <a:rPr lang="en-US" dirty="0"/>
              <a: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are pleased to report that there were no disagreements with management.</a:t>
            </a:r>
          </a:p>
        </p:txBody>
      </p:sp>
      <p:sp>
        <p:nvSpPr>
          <p:cNvPr id="2" name="Title 1"/>
          <p:cNvSpPr>
            <a:spLocks noGrp="1"/>
          </p:cNvSpPr>
          <p:nvPr>
            <p:ph type="title"/>
          </p:nvPr>
        </p:nvSpPr>
        <p:spPr/>
        <p:txBody>
          <a:bodyPr/>
          <a:lstStyle/>
          <a:p>
            <a:r>
              <a:rPr lang="en-US" sz="1600" dirty="0">
                <a:latin typeface="Arial" charset="0"/>
                <a:ea typeface="Arial" charset="0"/>
                <a:cs typeface="Arial" charset="0"/>
              </a:rPr>
              <a:t>COMMUNICATION WITH GOVERNING BODY</a:t>
            </a:r>
            <a:r>
              <a:rPr lang="en-US" dirty="0"/>
              <a:t/>
            </a:r>
            <a:br>
              <a:rPr lang="en-US" dirty="0"/>
            </a:br>
            <a:r>
              <a:rPr lang="en-US" sz="4000" dirty="0"/>
              <a:t>Disagreements with Management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2371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24</a:t>
            </a:fld>
            <a:endParaRPr lang="en-US" dirty="0"/>
          </a:p>
        </p:txBody>
      </p:sp>
      <p:sp>
        <p:nvSpPr>
          <p:cNvPr id="5" name="Text Placeholder 4"/>
          <p:cNvSpPr>
            <a:spLocks noGrp="1"/>
          </p:cNvSpPr>
          <p:nvPr>
            <p:ph type="body" sz="quarter" idx="14"/>
          </p:nvPr>
        </p:nvSpPr>
        <p:spPr/>
        <p:txBody>
          <a:bodyPr/>
          <a:lstStyle/>
          <a:p>
            <a:pPr lvl="2"/>
            <a:r>
              <a:rPr lang="en-US" sz="1500" dirty="0"/>
              <a:t>Any material weaknesses and significant deficiencies in the design or operation of internal control that came to the auditor’s attention during the audit must be reported to </a:t>
            </a:r>
            <a:r>
              <a:rPr lang="en-US" sz="1500" dirty="0" smtClean="0"/>
              <a:t>the F&amp;A committee</a:t>
            </a:r>
            <a:r>
              <a:rPr lang="en-US" sz="1500" dirty="0"/>
              <a: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pPr marL="285750" indent="-285750">
              <a:buFont typeface="Arial" charset="0"/>
              <a:buChar char="•"/>
            </a:pPr>
            <a:r>
              <a:rPr lang="en-US" sz="2300" dirty="0"/>
              <a:t>Material weakness</a:t>
            </a:r>
          </a:p>
          <a:p>
            <a:pPr marL="560070" lvl="4" indent="-285750">
              <a:buFont typeface="Arial" charset="0"/>
              <a:buChar char="•"/>
            </a:pPr>
            <a:r>
              <a:rPr lang="en-US" sz="2300" dirty="0">
                <a:solidFill>
                  <a:schemeClr val="tx2">
                    <a:lumMod val="75000"/>
                  </a:schemeClr>
                </a:solidFill>
                <a:latin typeface="+mj-lt"/>
              </a:rPr>
              <a:t>None noted</a:t>
            </a:r>
          </a:p>
          <a:p>
            <a:pPr marL="285750" indent="-285750">
              <a:buFont typeface="Arial" charset="0"/>
              <a:buChar char="•"/>
            </a:pPr>
            <a:r>
              <a:rPr lang="en-US" sz="2300" dirty="0"/>
              <a:t>Significant deficiencies &amp; non-compliance</a:t>
            </a:r>
          </a:p>
          <a:p>
            <a:pPr marL="560070" lvl="4" indent="-285750">
              <a:buFont typeface="Arial" charset="0"/>
              <a:buChar char="•"/>
            </a:pPr>
            <a:r>
              <a:rPr lang="en-US" sz="2300" dirty="0">
                <a:solidFill>
                  <a:schemeClr val="tx2">
                    <a:lumMod val="75000"/>
                  </a:schemeClr>
                </a:solidFill>
                <a:latin typeface="+mj-lt"/>
              </a:rPr>
              <a:t>Nothing to communicate</a:t>
            </a:r>
          </a:p>
        </p:txBody>
      </p:sp>
      <p:sp>
        <p:nvSpPr>
          <p:cNvPr id="2" name="Title 1"/>
          <p:cNvSpPr>
            <a:spLocks noGrp="1"/>
          </p:cNvSpPr>
          <p:nvPr>
            <p:ph type="title"/>
          </p:nvPr>
        </p:nvSpPr>
        <p:spPr/>
        <p:txBody>
          <a:bodyPr/>
          <a:lstStyle/>
          <a:p>
            <a:r>
              <a:rPr lang="en-US" sz="1600" dirty="0">
                <a:latin typeface="Arial" charset="0"/>
                <a:ea typeface="Arial" charset="0"/>
                <a:cs typeface="Arial" charset="0"/>
              </a:rPr>
              <a:t>COMMUNICATION WITH GOVERNING BODY</a:t>
            </a:r>
            <a:r>
              <a:rPr lang="en-US" dirty="0"/>
              <a:t/>
            </a:r>
            <a:br>
              <a:rPr lang="en-US" dirty="0"/>
            </a:br>
            <a:r>
              <a:rPr lang="en-US" sz="4000" dirty="0"/>
              <a:t>Deficiencies in Internal Control</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1953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25</a:t>
            </a:fld>
            <a:endParaRPr lang="en-US" dirty="0"/>
          </a:p>
        </p:txBody>
      </p:sp>
      <p:sp>
        <p:nvSpPr>
          <p:cNvPr id="5" name="Text Placeholder 4"/>
          <p:cNvSpPr>
            <a:spLocks noGrp="1"/>
          </p:cNvSpPr>
          <p:nvPr>
            <p:ph type="body" sz="quarter" idx="14"/>
          </p:nvPr>
        </p:nvSpPr>
        <p:spPr/>
        <p:txBody>
          <a:bodyPr/>
          <a:lstStyle/>
          <a:p>
            <a:pPr lvl="2"/>
            <a:r>
              <a:rPr lang="en-US" sz="1500" dirty="0"/>
              <a:t>We requested certain representations from management that are included in the management representation letter</a:t>
            </a:r>
            <a:r>
              <a:rPr lang="en-US" dirty="0"/>
              <a:t>. </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smtClean="0"/>
              <a:t>We received the representation letter from management prior to issuing our reports.</a:t>
            </a:r>
            <a:endParaRPr lang="en-US" sz="2300" dirty="0"/>
          </a:p>
        </p:txBody>
      </p:sp>
      <p:sp>
        <p:nvSpPr>
          <p:cNvPr id="2" name="Title 1"/>
          <p:cNvSpPr>
            <a:spLocks noGrp="1"/>
          </p:cNvSpPr>
          <p:nvPr>
            <p:ph type="title"/>
          </p:nvPr>
        </p:nvSpPr>
        <p:spPr>
          <a:xfrm>
            <a:off x="1066799" y="833717"/>
            <a:ext cx="8305798" cy="685801"/>
          </a:xfrm>
        </p:spPr>
        <p:txBody>
          <a:bodyPr/>
          <a:lstStyle/>
          <a:p>
            <a:r>
              <a:rPr lang="en-US" sz="1600" dirty="0">
                <a:latin typeface="Arial" charset="0"/>
                <a:ea typeface="Arial" charset="0"/>
                <a:cs typeface="Arial" charset="0"/>
              </a:rPr>
              <a:t>COMMUNICATION WITH GOVERNING BODY</a:t>
            </a:r>
            <a:r>
              <a:rPr lang="en-US" sz="1600" dirty="0"/>
              <a:t/>
            </a:r>
            <a:br>
              <a:rPr lang="en-US" sz="1600" dirty="0"/>
            </a:br>
            <a:r>
              <a:rPr lang="en-US" sz="4000" dirty="0"/>
              <a:t>Representations Requested of Management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0811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26</a:t>
            </a:fld>
            <a:endParaRPr lang="en-US" dirty="0"/>
          </a:p>
        </p:txBody>
      </p:sp>
      <p:sp>
        <p:nvSpPr>
          <p:cNvPr id="5" name="Text Placeholder 4"/>
          <p:cNvSpPr>
            <a:spLocks noGrp="1"/>
          </p:cNvSpPr>
          <p:nvPr>
            <p:ph type="body" sz="quarter" idx="14"/>
          </p:nvPr>
        </p:nvSpPr>
        <p:spPr/>
        <p:txBody>
          <a:bodyPr/>
          <a:lstStyle/>
          <a:p>
            <a:pPr lvl="2"/>
            <a:r>
              <a:rPr lang="en-US" sz="1500" dirty="0"/>
              <a:t>In some cases, management may decide to consult about auditing and accounting matters.  If management has consulted with other accountants about an auditing and accounting matter that involves application of an accounting principle to </a:t>
            </a:r>
            <a:r>
              <a:rPr lang="en-US" sz="1500" dirty="0" smtClean="0"/>
              <a:t>the County’s financial </a:t>
            </a:r>
            <a:r>
              <a:rPr lang="en-US" sz="1500" dirty="0"/>
              <a:t>statements or a determination of the type of auditor's opinion that may be expressed on those statements, our professional standards require the consulting accountant to check with us to determine that the consultant has all the relevant facts.</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are not aware of any significant accounting or auditing matters for which management consulted with other </a:t>
            </a:r>
            <a:r>
              <a:rPr lang="en-US" sz="2300" dirty="0" smtClean="0"/>
              <a:t>accountants.</a:t>
            </a:r>
            <a:endParaRPr lang="en-US" sz="2300" dirty="0"/>
          </a:p>
        </p:txBody>
      </p:sp>
      <p:sp>
        <p:nvSpPr>
          <p:cNvPr id="2" name="Title 1"/>
          <p:cNvSpPr>
            <a:spLocks noGrp="1"/>
          </p:cNvSpPr>
          <p:nvPr>
            <p:ph type="title"/>
          </p:nvPr>
        </p:nvSpPr>
        <p:spPr>
          <a:xfrm>
            <a:off x="1066799" y="797859"/>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Management’s Consultation with Other Accountants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1456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27</a:t>
            </a:fld>
            <a:endParaRPr lang="en-US" dirty="0"/>
          </a:p>
        </p:txBody>
      </p:sp>
      <p:sp>
        <p:nvSpPr>
          <p:cNvPr id="5" name="Text Placeholder 4"/>
          <p:cNvSpPr>
            <a:spLocks noGrp="1"/>
          </p:cNvSpPr>
          <p:nvPr>
            <p:ph type="body" sz="quarter" idx="14"/>
          </p:nvPr>
        </p:nvSpPr>
        <p:spPr/>
        <p:txBody>
          <a:bodyPr/>
          <a:lstStyle/>
          <a:p>
            <a:pPr lvl="2"/>
            <a:r>
              <a:rPr lang="en-US" sz="1500" dirty="0"/>
              <a:t>Report to the </a:t>
            </a:r>
            <a:r>
              <a:rPr lang="en-US" sz="1500" dirty="0" smtClean="0"/>
              <a:t>F&amp;A </a:t>
            </a:r>
            <a:r>
              <a:rPr lang="en-US" sz="1500" dirty="0"/>
              <a:t>committee significant written communications between the auditor and client management</a:t>
            </a:r>
            <a:r>
              <a:rPr lang="en-US" dirty="0"/>
              <a: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Other than the </a:t>
            </a:r>
            <a:r>
              <a:rPr lang="en-US" sz="2300" dirty="0" smtClean="0"/>
              <a:t>audit contract, </a:t>
            </a:r>
            <a:r>
              <a:rPr lang="en-US" sz="2300" dirty="0"/>
              <a:t>management representation letter, and communication to those charged with governance, there have been no other significant communications.</a:t>
            </a:r>
          </a:p>
        </p:txBody>
      </p:sp>
      <p:sp>
        <p:nvSpPr>
          <p:cNvPr id="2" name="Title 1"/>
          <p:cNvSpPr>
            <a:spLocks noGrp="1"/>
          </p:cNvSpPr>
          <p:nvPr>
            <p:ph type="title"/>
          </p:nvPr>
        </p:nvSpPr>
        <p:spPr/>
        <p:txBody>
          <a:bodyPr/>
          <a:lstStyle/>
          <a:p>
            <a:r>
              <a:rPr lang="en-US" sz="1000" dirty="0">
                <a:latin typeface="Arial" charset="0"/>
                <a:ea typeface="Arial" charset="0"/>
                <a:cs typeface="Arial" charset="0"/>
              </a:rPr>
              <a:t>COMMUNICATION WITH GOVERNING BODY</a:t>
            </a:r>
            <a:r>
              <a:rPr lang="en-US" dirty="0">
                <a:solidFill>
                  <a:schemeClr val="tx1"/>
                </a:solidFill>
              </a:rPr>
              <a:t/>
            </a:r>
            <a:br>
              <a:rPr lang="en-US" dirty="0">
                <a:solidFill>
                  <a:schemeClr val="tx1"/>
                </a:solidFill>
              </a:rPr>
            </a:br>
            <a:r>
              <a:rPr lang="en-US" sz="4000" dirty="0"/>
              <a:t>Other Communications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46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28</a:t>
            </a:fld>
            <a:endParaRPr lang="en-US" dirty="0"/>
          </a:p>
        </p:txBody>
      </p:sp>
      <p:sp>
        <p:nvSpPr>
          <p:cNvPr id="5" name="Text Placeholder 4"/>
          <p:cNvSpPr>
            <a:spLocks noGrp="1"/>
          </p:cNvSpPr>
          <p:nvPr>
            <p:ph type="body" sz="quarter" idx="14"/>
          </p:nvPr>
        </p:nvSpPr>
        <p:spPr/>
        <p:txBody>
          <a:bodyPr/>
          <a:lstStyle/>
          <a:p>
            <a:pPr lvl="2"/>
            <a:r>
              <a:rPr lang="en-US" sz="1500" dirty="0"/>
              <a:t>Fraud involving senior management and fraud (whether caused by senior management or other employees) that causes a material misstatement of the </a:t>
            </a:r>
            <a:r>
              <a:rPr lang="en-US" sz="1500" dirty="0" smtClean="0"/>
              <a:t>financial </a:t>
            </a:r>
            <a:r>
              <a:rPr lang="en-US" sz="1500" dirty="0"/>
              <a:t>statements should be communicated.  We are also required to communicate any noncompliance with laws and regulations involving senior management that come to our attention, unless clearly inconsequential.</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have not become aware of any instances of fraud or noncompliance with laws and regulations.</a:t>
            </a:r>
          </a:p>
        </p:txBody>
      </p:sp>
      <p:sp>
        <p:nvSpPr>
          <p:cNvPr id="2" name="Title 1"/>
          <p:cNvSpPr>
            <a:spLocks noGrp="1"/>
          </p:cNvSpPr>
          <p:nvPr>
            <p:ph type="title"/>
          </p:nvPr>
        </p:nvSpPr>
        <p:spPr>
          <a:xfrm>
            <a:off x="1066799" y="797858"/>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Fraud &amp; Noncompliance with Laws and Regulations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7992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29</a:t>
            </a:fld>
            <a:endParaRPr lang="en-US" dirty="0"/>
          </a:p>
        </p:txBody>
      </p:sp>
      <p:sp>
        <p:nvSpPr>
          <p:cNvPr id="5" name="Content Placeholder 4"/>
          <p:cNvSpPr>
            <a:spLocks noGrp="1"/>
          </p:cNvSpPr>
          <p:nvPr>
            <p:ph sz="quarter" idx="15"/>
          </p:nvPr>
        </p:nvSpPr>
        <p:spPr/>
        <p:txBody>
          <a:bodyPr/>
          <a:lstStyle/>
          <a:p>
            <a:r>
              <a:rPr lang="en-US" sz="4000" dirty="0" smtClean="0"/>
              <a:t>Results of Tax Levy Engagement</a:t>
            </a:r>
          </a:p>
          <a:p>
            <a:endParaRPr lang="en-US" sz="2400" dirty="0"/>
          </a:p>
        </p:txBody>
      </p:sp>
      <p:pic>
        <p:nvPicPr>
          <p:cNvPr id="6" name="Picture Placeholder 5"/>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9615" r="9615"/>
          <a:stretch>
            <a:fillRect/>
          </a:stretch>
        </p:blipFill>
        <p:spPr/>
      </p:pic>
    </p:spTree>
    <p:extLst>
      <p:ext uri="{BB962C8B-B14F-4D97-AF65-F5344CB8AC3E}">
        <p14:creationId xmlns:p14="http://schemas.microsoft.com/office/powerpoint/2010/main" val="13471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3</a:t>
            </a:fld>
            <a:endParaRPr lang="en-US" dirty="0"/>
          </a:p>
        </p:txBody>
      </p:sp>
      <p:sp>
        <p:nvSpPr>
          <p:cNvPr id="5" name="Content Placeholder 4"/>
          <p:cNvSpPr>
            <a:spLocks noGrp="1"/>
          </p:cNvSpPr>
          <p:nvPr>
            <p:ph sz="quarter" idx="15"/>
          </p:nvPr>
        </p:nvSpPr>
        <p:spPr>
          <a:xfrm>
            <a:off x="4660979" y="1948988"/>
            <a:ext cx="4792134" cy="3841845"/>
          </a:xfrm>
        </p:spPr>
        <p:txBody>
          <a:bodyPr/>
          <a:lstStyle/>
          <a:p>
            <a:pPr marL="228600" indent="-228600">
              <a:buClr>
                <a:schemeClr val="accent2"/>
              </a:buClr>
              <a:buFont typeface="+mj-lt"/>
              <a:buAutoNum type="arabicPeriod"/>
            </a:pPr>
            <a:r>
              <a:rPr lang="en-US" sz="2300" dirty="0" smtClean="0"/>
              <a:t>Engagement Team </a:t>
            </a:r>
            <a:endParaRPr lang="en-US" sz="2300" dirty="0">
              <a:solidFill>
                <a:srgbClr val="FF0000"/>
              </a:solidFill>
            </a:endParaRPr>
          </a:p>
          <a:p>
            <a:pPr marL="228600" indent="-228600">
              <a:buClr>
                <a:schemeClr val="accent2"/>
              </a:buClr>
              <a:buFont typeface="+mj-lt"/>
              <a:buAutoNum type="arabicPeriod"/>
            </a:pPr>
            <a:r>
              <a:rPr lang="en-US" sz="2300" dirty="0" smtClean="0"/>
              <a:t>Nature </a:t>
            </a:r>
            <a:r>
              <a:rPr lang="en-US" sz="2300" dirty="0"/>
              <a:t>of Services </a:t>
            </a:r>
            <a:r>
              <a:rPr lang="en-US" sz="2300" dirty="0" smtClean="0"/>
              <a:t>Provided</a:t>
            </a:r>
          </a:p>
          <a:p>
            <a:pPr marL="228600" indent="-228600">
              <a:buClr>
                <a:schemeClr val="accent2"/>
              </a:buClr>
              <a:buFont typeface="+mj-lt"/>
              <a:buAutoNum type="arabicPeriod"/>
            </a:pPr>
            <a:r>
              <a:rPr lang="en-US" sz="2300" dirty="0"/>
              <a:t>Significant Audit Areas</a:t>
            </a:r>
          </a:p>
          <a:p>
            <a:pPr marL="228600" indent="-228600">
              <a:buClr>
                <a:schemeClr val="accent2"/>
              </a:buClr>
              <a:buFont typeface="+mj-lt"/>
              <a:buAutoNum type="arabicPeriod"/>
            </a:pPr>
            <a:r>
              <a:rPr lang="en-US" sz="2300" dirty="0" smtClean="0"/>
              <a:t>Auditor Opinions/Reports</a:t>
            </a:r>
          </a:p>
          <a:p>
            <a:pPr marL="228600" indent="-228600">
              <a:buClr>
                <a:schemeClr val="accent2"/>
              </a:buClr>
              <a:buFont typeface="+mj-lt"/>
              <a:buAutoNum type="arabicPeriod"/>
            </a:pPr>
            <a:r>
              <a:rPr lang="en-US" sz="2300" dirty="0" smtClean="0"/>
              <a:t>Communication </a:t>
            </a:r>
            <a:r>
              <a:rPr lang="en-US" sz="2300" dirty="0"/>
              <a:t>with </a:t>
            </a:r>
            <a:r>
              <a:rPr lang="en-US" sz="2300" i="1" dirty="0"/>
              <a:t>Those Charged with </a:t>
            </a:r>
            <a:r>
              <a:rPr lang="en-US" sz="2300" i="1" dirty="0" smtClean="0"/>
              <a:t>Governance</a:t>
            </a:r>
          </a:p>
          <a:p>
            <a:pPr marL="228600" indent="-228600">
              <a:buClr>
                <a:schemeClr val="accent2"/>
              </a:buClr>
              <a:buFont typeface="+mj-lt"/>
              <a:buAutoNum type="arabicPeriod"/>
            </a:pPr>
            <a:r>
              <a:rPr lang="en-US" sz="2300" dirty="0" smtClean="0"/>
              <a:t>Results </a:t>
            </a:r>
            <a:r>
              <a:rPr lang="en-US" sz="2300" dirty="0"/>
              <a:t>of Tax Levy </a:t>
            </a:r>
            <a:r>
              <a:rPr lang="en-US" sz="2300" dirty="0" smtClean="0"/>
              <a:t>Engagement</a:t>
            </a:r>
          </a:p>
          <a:p>
            <a:pPr marL="228600" indent="-228600">
              <a:buClr>
                <a:schemeClr val="accent2"/>
              </a:buClr>
              <a:buFont typeface="+mj-lt"/>
              <a:buAutoNum type="arabicPeriod"/>
            </a:pPr>
            <a:r>
              <a:rPr lang="en-US" sz="2300" dirty="0" smtClean="0"/>
              <a:t>Accounting </a:t>
            </a:r>
            <a:r>
              <a:rPr lang="en-US" sz="2300" dirty="0"/>
              <a:t>Update</a:t>
            </a:r>
          </a:p>
        </p:txBody>
      </p:sp>
      <p:sp>
        <p:nvSpPr>
          <p:cNvPr id="6" name="Title 5"/>
          <p:cNvSpPr>
            <a:spLocks noGrp="1"/>
          </p:cNvSpPr>
          <p:nvPr>
            <p:ph type="title"/>
          </p:nvPr>
        </p:nvSpPr>
        <p:spPr>
          <a:xfrm>
            <a:off x="4580467" y="457202"/>
            <a:ext cx="4792133" cy="923364"/>
          </a:xfrm>
        </p:spPr>
        <p:txBody>
          <a:bodyPr/>
          <a:lstStyle/>
          <a:p>
            <a:r>
              <a:rPr lang="en-US" sz="4000" dirty="0"/>
              <a:t>Agenda</a:t>
            </a:r>
          </a:p>
        </p:txBody>
      </p:sp>
      <p:pic>
        <p:nvPicPr>
          <p:cNvPr id="7" name="Picture Placeholder 6"/>
          <p:cNvPicPr>
            <a:picLocks noGrp="1" noChangeAspect="1"/>
          </p:cNvPicPr>
          <p:nvPr>
            <p:ph type="pic" sz="quarter" idx="36"/>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6130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30</a:t>
            </a:fld>
            <a:endParaRPr lang="en-US" dirty="0"/>
          </a:p>
        </p:txBody>
      </p:sp>
      <p:sp>
        <p:nvSpPr>
          <p:cNvPr id="10" name="Content Placeholder 9"/>
          <p:cNvSpPr>
            <a:spLocks noGrp="1"/>
          </p:cNvSpPr>
          <p:nvPr>
            <p:ph sz="quarter" idx="15"/>
          </p:nvPr>
        </p:nvSpPr>
        <p:spPr/>
        <p:txBody>
          <a:bodyPr/>
          <a:lstStyle/>
          <a:p>
            <a:pPr marL="285750" indent="-285750">
              <a:buFont typeface="Arial" charset="0"/>
              <a:buChar char="•"/>
            </a:pPr>
            <a:r>
              <a:rPr lang="en-US" sz="2300" dirty="0" smtClean="0"/>
              <a:t>Local </a:t>
            </a:r>
            <a:r>
              <a:rPr lang="en-US" altLang="en-US" sz="2300" dirty="0"/>
              <a:t>Option Levy Tax Fund Schedule of Revenues, E</a:t>
            </a:r>
            <a:r>
              <a:rPr lang="en-US" altLang="en-US" sz="2300" dirty="0" smtClean="0"/>
              <a:t>xpenditures</a:t>
            </a:r>
            <a:r>
              <a:rPr lang="en-US" altLang="en-US" sz="2300" dirty="0"/>
              <a:t>, and Changes in Fund </a:t>
            </a:r>
            <a:r>
              <a:rPr lang="en-US" altLang="en-US" sz="2300" dirty="0" smtClean="0"/>
              <a:t>Balance</a:t>
            </a:r>
          </a:p>
          <a:p>
            <a:pPr marL="285750" indent="-285750">
              <a:buFont typeface="Arial" charset="0"/>
              <a:buChar char="•"/>
            </a:pPr>
            <a:r>
              <a:rPr lang="en-US" altLang="en-US" sz="2300" dirty="0" smtClean="0"/>
              <a:t>County’s </a:t>
            </a:r>
            <a:r>
              <a:rPr lang="en-US" altLang="en-US" sz="2300" dirty="0"/>
              <a:t>Assertions in the Jail and Youth Services Operating Report</a:t>
            </a:r>
          </a:p>
          <a:p>
            <a:endParaRPr lang="en-US" dirty="0"/>
          </a:p>
        </p:txBody>
      </p:sp>
      <p:sp>
        <p:nvSpPr>
          <p:cNvPr id="8" name="Title 7"/>
          <p:cNvSpPr>
            <a:spLocks noGrp="1"/>
          </p:cNvSpPr>
          <p:nvPr>
            <p:ph type="title"/>
          </p:nvPr>
        </p:nvSpPr>
        <p:spPr/>
        <p:txBody>
          <a:bodyPr/>
          <a:lstStyle/>
          <a:p>
            <a:r>
              <a:rPr lang="en-US" sz="4000" dirty="0" smtClean="0"/>
              <a:t>Clean Opinion</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199" y="685802"/>
            <a:ext cx="914400" cy="914400"/>
          </a:xfrm>
          <a:prstGeom prst="rect">
            <a:avLst/>
          </a:prstGeom>
        </p:spPr>
      </p:pic>
    </p:spTree>
    <p:extLst>
      <p:ext uri="{BB962C8B-B14F-4D97-AF65-F5344CB8AC3E}">
        <p14:creationId xmlns:p14="http://schemas.microsoft.com/office/powerpoint/2010/main" val="143588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31</a:t>
            </a:fld>
            <a:endParaRPr lang="en-US" dirty="0"/>
          </a:p>
        </p:txBody>
      </p:sp>
      <p:sp>
        <p:nvSpPr>
          <p:cNvPr id="28" name="Text Placeholder 27"/>
          <p:cNvSpPr>
            <a:spLocks noGrp="1"/>
          </p:cNvSpPr>
          <p:nvPr>
            <p:ph type="body" sz="quarter" idx="37"/>
          </p:nvPr>
        </p:nvSpPr>
        <p:spPr>
          <a:xfrm>
            <a:off x="1066800" y="1828800"/>
            <a:ext cx="3840480" cy="1606923"/>
          </a:xfrm>
          <a:ln>
            <a:solidFill>
              <a:schemeClr val="accent1"/>
            </a:solidFill>
          </a:ln>
        </p:spPr>
        <p:txBody>
          <a:bodyPr/>
          <a:lstStyle/>
          <a:p>
            <a:pPr lvl="0"/>
            <a:r>
              <a:rPr lang="en-US" sz="1600" dirty="0">
                <a:solidFill>
                  <a:schemeClr val="accent2"/>
                </a:solidFill>
              </a:rPr>
              <a:t>Local Option Levy Tax Fund created</a:t>
            </a:r>
          </a:p>
        </p:txBody>
      </p:sp>
      <p:sp>
        <p:nvSpPr>
          <p:cNvPr id="14" name="Title 13"/>
          <p:cNvSpPr>
            <a:spLocks noGrp="1"/>
          </p:cNvSpPr>
          <p:nvPr>
            <p:ph type="title"/>
          </p:nvPr>
        </p:nvSpPr>
        <p:spPr/>
        <p:txBody>
          <a:bodyPr/>
          <a:lstStyle/>
          <a:p>
            <a:r>
              <a:rPr lang="en-US" sz="4000" dirty="0" smtClean="0"/>
              <a:t>Results of Tax Levy Engagement</a:t>
            </a:r>
            <a:endParaRPr lang="en-US" sz="4000" dirty="0"/>
          </a:p>
        </p:txBody>
      </p:sp>
      <p:sp>
        <p:nvSpPr>
          <p:cNvPr id="29" name="Content Placeholder 28"/>
          <p:cNvSpPr>
            <a:spLocks noGrp="1"/>
          </p:cNvSpPr>
          <p:nvPr>
            <p:ph sz="quarter" idx="50"/>
          </p:nvPr>
        </p:nvSpPr>
        <p:spPr>
          <a:xfrm>
            <a:off x="4907280" y="1828799"/>
            <a:ext cx="3840480" cy="1606923"/>
          </a:xfrm>
          <a:ln>
            <a:solidFill>
              <a:schemeClr val="accent1"/>
            </a:solidFill>
          </a:ln>
        </p:spPr>
        <p:txBody>
          <a:bodyPr anchor="ctr"/>
          <a:lstStyle/>
          <a:p>
            <a:pPr marL="285750" lvl="2" indent="-285750">
              <a:buFont typeface="Arial" charset="0"/>
              <a:buChar char="•"/>
            </a:pPr>
            <a:r>
              <a:rPr lang="en-US" sz="1500" dirty="0"/>
              <a:t>Continued use of special revenue fund</a:t>
            </a:r>
          </a:p>
          <a:p>
            <a:pPr marL="285750" lvl="2" indent="-285750">
              <a:buFont typeface="Arial" charset="0"/>
              <a:buChar char="•"/>
            </a:pPr>
            <a:r>
              <a:rPr lang="en-US" sz="1500" dirty="0"/>
              <a:t>Methodologies in place to allocate shared expenses for levy funded programs</a:t>
            </a:r>
          </a:p>
        </p:txBody>
      </p:sp>
      <p:sp>
        <p:nvSpPr>
          <p:cNvPr id="30" name="Text Placeholder 29"/>
          <p:cNvSpPr>
            <a:spLocks noGrp="1"/>
          </p:cNvSpPr>
          <p:nvPr>
            <p:ph type="body" sz="quarter" idx="51"/>
          </p:nvPr>
        </p:nvSpPr>
        <p:spPr>
          <a:xfrm>
            <a:off x="1066801" y="3552265"/>
            <a:ext cx="3840479" cy="1636810"/>
          </a:xfrm>
          <a:ln>
            <a:solidFill>
              <a:schemeClr val="accent1"/>
            </a:solidFill>
          </a:ln>
        </p:spPr>
        <p:txBody>
          <a:bodyPr/>
          <a:lstStyle/>
          <a:p>
            <a:r>
              <a:rPr lang="en-US" sz="1600" dirty="0">
                <a:solidFill>
                  <a:schemeClr val="accent2"/>
                </a:solidFill>
              </a:rPr>
              <a:t>Continued appropriation of General Fund dollars for jail service funding</a:t>
            </a:r>
          </a:p>
        </p:txBody>
      </p:sp>
      <p:sp>
        <p:nvSpPr>
          <p:cNvPr id="32" name="Content Placeholder 31"/>
          <p:cNvSpPr>
            <a:spLocks noGrp="1"/>
          </p:cNvSpPr>
          <p:nvPr>
            <p:ph sz="quarter" idx="54"/>
          </p:nvPr>
        </p:nvSpPr>
        <p:spPr>
          <a:xfrm>
            <a:off x="4907280" y="3545989"/>
            <a:ext cx="3840480" cy="1636810"/>
          </a:xfrm>
          <a:ln>
            <a:solidFill>
              <a:schemeClr val="accent1"/>
            </a:solidFill>
          </a:ln>
        </p:spPr>
        <p:txBody>
          <a:bodyPr anchor="ctr"/>
          <a:lstStyle/>
          <a:p>
            <a:pPr marL="285750" lvl="2" indent="-285750">
              <a:buFont typeface="Arial" charset="0"/>
              <a:buChar char="•"/>
            </a:pPr>
            <a:r>
              <a:rPr lang="en-US" sz="1500" dirty="0"/>
              <a:t>Budget and financial reporting systems include Dept ID coding for community corrections</a:t>
            </a:r>
          </a:p>
          <a:p>
            <a:pPr marL="285750" lvl="2" indent="-285750">
              <a:buFont typeface="Arial" charset="0"/>
              <a:buChar char="•"/>
            </a:pPr>
            <a:r>
              <a:rPr lang="en-US" sz="1500" dirty="0"/>
              <a:t>General Fund reported current year Sheriff’s Office expenditures</a:t>
            </a:r>
          </a:p>
        </p:txBody>
      </p:sp>
    </p:spTree>
    <p:extLst>
      <p:ext uri="{BB962C8B-B14F-4D97-AF65-F5344CB8AC3E}">
        <p14:creationId xmlns:p14="http://schemas.microsoft.com/office/powerpoint/2010/main" val="378271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32</a:t>
            </a:fld>
            <a:endParaRPr lang="en-US" dirty="0"/>
          </a:p>
        </p:txBody>
      </p:sp>
      <p:sp>
        <p:nvSpPr>
          <p:cNvPr id="28" name="Text Placeholder 27"/>
          <p:cNvSpPr>
            <a:spLocks noGrp="1"/>
          </p:cNvSpPr>
          <p:nvPr>
            <p:ph type="body" sz="quarter" idx="37"/>
          </p:nvPr>
        </p:nvSpPr>
        <p:spPr>
          <a:xfrm>
            <a:off x="1066800" y="1828800"/>
            <a:ext cx="3848100" cy="1606923"/>
          </a:xfrm>
          <a:ln>
            <a:solidFill>
              <a:schemeClr val="accent1"/>
            </a:solidFill>
          </a:ln>
        </p:spPr>
        <p:txBody>
          <a:bodyPr/>
          <a:lstStyle/>
          <a:p>
            <a:pPr lvl="0"/>
            <a:r>
              <a:rPr lang="en-US" sz="1600" dirty="0">
                <a:solidFill>
                  <a:schemeClr val="accent2"/>
                </a:solidFill>
              </a:rPr>
              <a:t>At least 255 local adult jail beds were operated during FYE </a:t>
            </a:r>
            <a:r>
              <a:rPr lang="en-US" sz="1600" dirty="0" smtClean="0">
                <a:solidFill>
                  <a:schemeClr val="accent2"/>
                </a:solidFill>
              </a:rPr>
              <a:t>2019</a:t>
            </a:r>
            <a:endParaRPr lang="en-US" sz="1600" dirty="0">
              <a:solidFill>
                <a:schemeClr val="accent2"/>
              </a:solidFill>
            </a:endParaRPr>
          </a:p>
        </p:txBody>
      </p:sp>
      <p:sp>
        <p:nvSpPr>
          <p:cNvPr id="14" name="Title 13"/>
          <p:cNvSpPr>
            <a:spLocks noGrp="1"/>
          </p:cNvSpPr>
          <p:nvPr>
            <p:ph type="title"/>
          </p:nvPr>
        </p:nvSpPr>
        <p:spPr/>
        <p:txBody>
          <a:bodyPr/>
          <a:lstStyle/>
          <a:p>
            <a:r>
              <a:rPr lang="en-US" sz="4000" dirty="0" smtClean="0"/>
              <a:t>Results of Tax Levy Engagement</a:t>
            </a:r>
            <a:endParaRPr lang="en-US" sz="4000" dirty="0"/>
          </a:p>
        </p:txBody>
      </p:sp>
      <p:sp>
        <p:nvSpPr>
          <p:cNvPr id="29" name="Content Placeholder 28"/>
          <p:cNvSpPr>
            <a:spLocks noGrp="1"/>
          </p:cNvSpPr>
          <p:nvPr>
            <p:ph sz="quarter" idx="50"/>
          </p:nvPr>
        </p:nvSpPr>
        <p:spPr>
          <a:xfrm>
            <a:off x="4914900" y="1828800"/>
            <a:ext cx="3848100" cy="1606923"/>
          </a:xfrm>
          <a:ln>
            <a:solidFill>
              <a:schemeClr val="accent1"/>
            </a:solidFill>
          </a:ln>
        </p:spPr>
        <p:txBody>
          <a:bodyPr anchor="ctr"/>
          <a:lstStyle/>
          <a:p>
            <a:pPr marL="285750" lvl="2" indent="-285750">
              <a:buFont typeface="Arial" charset="0"/>
              <a:buChar char="•"/>
            </a:pPr>
            <a:r>
              <a:rPr lang="en-US" sz="1500" dirty="0"/>
              <a:t>Tax levy funds spent on adult jail beds</a:t>
            </a:r>
          </a:p>
          <a:p>
            <a:pPr marL="285750" lvl="2" indent="-285750">
              <a:buFont typeface="Arial" charset="0"/>
              <a:buChar char="•"/>
            </a:pPr>
            <a:r>
              <a:rPr lang="en-US" sz="1500" dirty="0"/>
              <a:t>Observed </a:t>
            </a:r>
            <a:r>
              <a:rPr lang="en-US" sz="1500" dirty="0" smtClean="0"/>
              <a:t>more than 255 </a:t>
            </a:r>
            <a:r>
              <a:rPr lang="en-US" sz="1500" dirty="0"/>
              <a:t>adult jail beds in operation</a:t>
            </a:r>
          </a:p>
          <a:p>
            <a:pPr marL="285750" lvl="2" indent="-285750">
              <a:buFont typeface="Arial" charset="0"/>
              <a:buChar char="•"/>
            </a:pPr>
            <a:r>
              <a:rPr lang="en-US" sz="1500" dirty="0"/>
              <a:t>Counts are performed regularly</a:t>
            </a:r>
          </a:p>
        </p:txBody>
      </p:sp>
      <p:sp>
        <p:nvSpPr>
          <p:cNvPr id="30" name="Text Placeholder 29"/>
          <p:cNvSpPr>
            <a:spLocks noGrp="1"/>
          </p:cNvSpPr>
          <p:nvPr>
            <p:ph type="body" sz="quarter" idx="51"/>
          </p:nvPr>
        </p:nvSpPr>
        <p:spPr>
          <a:xfrm>
            <a:off x="1066801" y="3552265"/>
            <a:ext cx="3848099" cy="1636810"/>
          </a:xfrm>
          <a:ln>
            <a:solidFill>
              <a:schemeClr val="accent1"/>
            </a:solidFill>
          </a:ln>
        </p:spPr>
        <p:txBody>
          <a:bodyPr/>
          <a:lstStyle/>
          <a:p>
            <a:r>
              <a:rPr lang="en-US" sz="1600" dirty="0">
                <a:solidFill>
                  <a:schemeClr val="accent2"/>
                </a:solidFill>
              </a:rPr>
              <a:t>At least 16 youth detention beds and 16 youth treatment beds were operated during FYE </a:t>
            </a:r>
            <a:r>
              <a:rPr lang="en-US" sz="1600" dirty="0" smtClean="0">
                <a:solidFill>
                  <a:schemeClr val="accent2"/>
                </a:solidFill>
              </a:rPr>
              <a:t>2019</a:t>
            </a:r>
            <a:endParaRPr lang="en-US" sz="1600" dirty="0">
              <a:solidFill>
                <a:schemeClr val="accent2"/>
              </a:solidFill>
            </a:endParaRPr>
          </a:p>
        </p:txBody>
      </p:sp>
      <p:sp>
        <p:nvSpPr>
          <p:cNvPr id="32" name="Content Placeholder 31"/>
          <p:cNvSpPr>
            <a:spLocks noGrp="1"/>
          </p:cNvSpPr>
          <p:nvPr>
            <p:ph sz="quarter" idx="54"/>
          </p:nvPr>
        </p:nvSpPr>
        <p:spPr>
          <a:xfrm>
            <a:off x="4914900" y="3561230"/>
            <a:ext cx="3848100" cy="1636810"/>
          </a:xfrm>
          <a:ln>
            <a:solidFill>
              <a:schemeClr val="accent1"/>
            </a:solidFill>
          </a:ln>
        </p:spPr>
        <p:txBody>
          <a:bodyPr anchor="ctr"/>
          <a:lstStyle/>
          <a:p>
            <a:pPr marL="285750" lvl="2" indent="-285750">
              <a:buFont typeface="Arial" charset="0"/>
              <a:buChar char="•"/>
            </a:pPr>
            <a:r>
              <a:rPr lang="en-US" sz="1500" dirty="0"/>
              <a:t>Tax levy funds spent on critical youth services</a:t>
            </a:r>
          </a:p>
          <a:p>
            <a:pPr marL="285750" lvl="2" indent="-285750">
              <a:buFont typeface="Arial" charset="0"/>
              <a:buChar char="•"/>
            </a:pPr>
            <a:r>
              <a:rPr lang="en-US" sz="1500" dirty="0"/>
              <a:t>Observed 16 detention and 16 treatment beds in operation </a:t>
            </a:r>
          </a:p>
          <a:p>
            <a:pPr marL="285750" lvl="2" indent="-285750">
              <a:buFont typeface="Arial" charset="0"/>
              <a:buChar char="•"/>
            </a:pPr>
            <a:r>
              <a:rPr lang="en-US" sz="1500" dirty="0"/>
              <a:t>Counts are performed regularly</a:t>
            </a:r>
          </a:p>
        </p:txBody>
      </p:sp>
    </p:spTree>
    <p:extLst>
      <p:ext uri="{BB962C8B-B14F-4D97-AF65-F5344CB8AC3E}">
        <p14:creationId xmlns:p14="http://schemas.microsoft.com/office/powerpoint/2010/main" val="79270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33</a:t>
            </a:fld>
            <a:endParaRPr lang="en-US" dirty="0"/>
          </a:p>
        </p:txBody>
      </p:sp>
      <p:sp>
        <p:nvSpPr>
          <p:cNvPr id="28" name="Text Placeholder 27"/>
          <p:cNvSpPr>
            <a:spLocks noGrp="1"/>
          </p:cNvSpPr>
          <p:nvPr>
            <p:ph type="body" sz="quarter" idx="37"/>
          </p:nvPr>
        </p:nvSpPr>
        <p:spPr>
          <a:xfrm>
            <a:off x="1066800" y="1828800"/>
            <a:ext cx="3810000" cy="1606923"/>
          </a:xfrm>
          <a:ln>
            <a:solidFill>
              <a:schemeClr val="accent1"/>
            </a:solidFill>
          </a:ln>
        </p:spPr>
        <p:txBody>
          <a:bodyPr/>
          <a:lstStyle/>
          <a:p>
            <a:pPr lvl="0"/>
            <a:r>
              <a:rPr lang="en-US" sz="1600" dirty="0">
                <a:solidFill>
                  <a:schemeClr val="accent2"/>
                </a:solidFill>
              </a:rPr>
              <a:t>Tax levy allocated </a:t>
            </a:r>
            <a:r>
              <a:rPr lang="en-US" sz="1600" dirty="0" smtClean="0">
                <a:solidFill>
                  <a:schemeClr val="accent2"/>
                </a:solidFill>
              </a:rPr>
              <a:t>84.5% </a:t>
            </a:r>
            <a:r>
              <a:rPr lang="en-US" sz="1600" dirty="0">
                <a:solidFill>
                  <a:schemeClr val="accent2"/>
                </a:solidFill>
              </a:rPr>
              <a:t>to jail operations and </a:t>
            </a:r>
            <a:r>
              <a:rPr lang="en-US" sz="1600" dirty="0" smtClean="0">
                <a:solidFill>
                  <a:schemeClr val="accent2"/>
                </a:solidFill>
              </a:rPr>
              <a:t>15.5% </a:t>
            </a:r>
            <a:r>
              <a:rPr lang="en-US" sz="1600" dirty="0">
                <a:solidFill>
                  <a:schemeClr val="accent2"/>
                </a:solidFill>
              </a:rPr>
              <a:t>to critical youth </a:t>
            </a:r>
            <a:r>
              <a:rPr lang="en-US" sz="1600" dirty="0" smtClean="0">
                <a:solidFill>
                  <a:schemeClr val="accent2"/>
                </a:solidFill>
              </a:rPr>
              <a:t>services (79%/21% two prior years and 91%/9% prior to FY 2017)</a:t>
            </a:r>
            <a:endParaRPr lang="en-US" sz="1600" dirty="0">
              <a:solidFill>
                <a:schemeClr val="accent2"/>
              </a:solidFill>
            </a:endParaRPr>
          </a:p>
        </p:txBody>
      </p:sp>
      <p:sp>
        <p:nvSpPr>
          <p:cNvPr id="14" name="Title 13"/>
          <p:cNvSpPr>
            <a:spLocks noGrp="1"/>
          </p:cNvSpPr>
          <p:nvPr>
            <p:ph type="title"/>
          </p:nvPr>
        </p:nvSpPr>
        <p:spPr/>
        <p:txBody>
          <a:bodyPr/>
          <a:lstStyle/>
          <a:p>
            <a:r>
              <a:rPr lang="en-US" sz="4000" dirty="0" smtClean="0"/>
              <a:t>Results of Tax Levy Engagement</a:t>
            </a:r>
            <a:endParaRPr lang="en-US" sz="4000" dirty="0"/>
          </a:p>
        </p:txBody>
      </p:sp>
      <p:sp>
        <p:nvSpPr>
          <p:cNvPr id="29" name="Content Placeholder 28"/>
          <p:cNvSpPr>
            <a:spLocks noGrp="1"/>
          </p:cNvSpPr>
          <p:nvPr>
            <p:ph sz="quarter" idx="50"/>
          </p:nvPr>
        </p:nvSpPr>
        <p:spPr>
          <a:xfrm>
            <a:off x="4876800" y="1828799"/>
            <a:ext cx="3810000" cy="1606923"/>
          </a:xfrm>
          <a:ln>
            <a:solidFill>
              <a:schemeClr val="accent1"/>
            </a:solidFill>
          </a:ln>
        </p:spPr>
        <p:txBody>
          <a:bodyPr anchor="ctr"/>
          <a:lstStyle/>
          <a:p>
            <a:pPr marL="285750" lvl="2" indent="-285750">
              <a:buFont typeface="Arial" charset="0"/>
              <a:buChar char="•"/>
            </a:pPr>
            <a:r>
              <a:rPr lang="en-US" sz="1500" dirty="0"/>
              <a:t>County’s budget followed prescribed tax levy allocation</a:t>
            </a:r>
          </a:p>
          <a:p>
            <a:pPr marL="285750" lvl="2" indent="-285750">
              <a:buFont typeface="Arial" charset="0"/>
              <a:buChar char="•"/>
            </a:pPr>
            <a:r>
              <a:rPr lang="en-US" sz="1500" dirty="0"/>
              <a:t>Sampled journal entries for proper allocation of tax levy funds</a:t>
            </a:r>
          </a:p>
        </p:txBody>
      </p:sp>
      <p:sp>
        <p:nvSpPr>
          <p:cNvPr id="30" name="Text Placeholder 29"/>
          <p:cNvSpPr>
            <a:spLocks noGrp="1"/>
          </p:cNvSpPr>
          <p:nvPr>
            <p:ph type="body" sz="quarter" idx="51"/>
          </p:nvPr>
        </p:nvSpPr>
        <p:spPr>
          <a:xfrm>
            <a:off x="1066801" y="3552265"/>
            <a:ext cx="3809999" cy="1636810"/>
          </a:xfrm>
          <a:ln>
            <a:solidFill>
              <a:schemeClr val="accent1"/>
            </a:solidFill>
          </a:ln>
        </p:spPr>
        <p:txBody>
          <a:bodyPr/>
          <a:lstStyle/>
          <a:p>
            <a:r>
              <a:rPr lang="en-US" sz="1600" dirty="0">
                <a:solidFill>
                  <a:schemeClr val="accent2"/>
                </a:solidFill>
              </a:rPr>
              <a:t>Local Option Levy Fund received an unmodified opinion in the FYE </a:t>
            </a:r>
            <a:r>
              <a:rPr lang="en-US" sz="1600" dirty="0" smtClean="0">
                <a:solidFill>
                  <a:schemeClr val="accent2"/>
                </a:solidFill>
              </a:rPr>
              <a:t>2019 </a:t>
            </a:r>
            <a:r>
              <a:rPr lang="en-US" sz="1600" dirty="0">
                <a:solidFill>
                  <a:schemeClr val="accent2"/>
                </a:solidFill>
              </a:rPr>
              <a:t>financial statement audit.</a:t>
            </a:r>
          </a:p>
        </p:txBody>
      </p:sp>
      <p:sp>
        <p:nvSpPr>
          <p:cNvPr id="32" name="Content Placeholder 31"/>
          <p:cNvSpPr>
            <a:spLocks noGrp="1"/>
          </p:cNvSpPr>
          <p:nvPr>
            <p:ph sz="quarter" idx="54"/>
          </p:nvPr>
        </p:nvSpPr>
        <p:spPr>
          <a:xfrm>
            <a:off x="4876800" y="3552265"/>
            <a:ext cx="3810000" cy="1636810"/>
          </a:xfrm>
          <a:ln>
            <a:solidFill>
              <a:schemeClr val="accent1"/>
            </a:solidFill>
          </a:ln>
        </p:spPr>
        <p:txBody>
          <a:bodyPr anchor="ctr"/>
          <a:lstStyle/>
          <a:p>
            <a:pPr marL="285750" lvl="2" indent="-285750">
              <a:buFont typeface="Arial" charset="0"/>
              <a:buChar char="•"/>
            </a:pPr>
            <a:r>
              <a:rPr lang="en-US" sz="1500" dirty="0"/>
              <a:t>County implemented controls over the financial closing and reporting of the fund </a:t>
            </a:r>
          </a:p>
          <a:p>
            <a:pPr marL="285750" lvl="2" indent="-285750">
              <a:buFont typeface="Arial" charset="0"/>
              <a:buChar char="•"/>
            </a:pPr>
            <a:r>
              <a:rPr lang="en-US" sz="1500" dirty="0"/>
              <a:t>Audit procedures did not identify audit adjustments</a:t>
            </a:r>
          </a:p>
        </p:txBody>
      </p:sp>
    </p:spTree>
    <p:extLst>
      <p:ext uri="{BB962C8B-B14F-4D97-AF65-F5344CB8AC3E}">
        <p14:creationId xmlns:p14="http://schemas.microsoft.com/office/powerpoint/2010/main" val="146069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34</a:t>
            </a:fld>
            <a:endParaRPr lang="en-US" dirty="0"/>
          </a:p>
        </p:txBody>
      </p:sp>
      <p:sp>
        <p:nvSpPr>
          <p:cNvPr id="5" name="Content Placeholder 4"/>
          <p:cNvSpPr>
            <a:spLocks noGrp="1"/>
          </p:cNvSpPr>
          <p:nvPr>
            <p:ph sz="quarter" idx="15"/>
          </p:nvPr>
        </p:nvSpPr>
        <p:spPr/>
        <p:txBody>
          <a:bodyPr/>
          <a:lstStyle/>
          <a:p>
            <a:r>
              <a:rPr lang="en-US" sz="4000" dirty="0"/>
              <a:t>Accounting Update</a:t>
            </a:r>
          </a:p>
        </p:txBody>
      </p:sp>
      <p:pic>
        <p:nvPicPr>
          <p:cNvPr id="12" name="Picture Placeholder 11"/>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9615" r="9615"/>
          <a:stretch>
            <a:fillRect/>
          </a:stretch>
        </p:blipFill>
        <p:spPr/>
      </p:pic>
    </p:spTree>
    <p:extLst>
      <p:ext uri="{BB962C8B-B14F-4D97-AF65-F5344CB8AC3E}">
        <p14:creationId xmlns:p14="http://schemas.microsoft.com/office/powerpoint/2010/main" val="18142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Metro</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35</a:t>
            </a:fld>
            <a:endParaRPr lang="en-US" dirty="0"/>
          </a:p>
        </p:txBody>
      </p:sp>
      <p:sp>
        <p:nvSpPr>
          <p:cNvPr id="5" name="Content Placeholder 4"/>
          <p:cNvSpPr>
            <a:spLocks noGrp="1"/>
          </p:cNvSpPr>
          <p:nvPr>
            <p:ph sz="quarter" idx="15"/>
          </p:nvPr>
        </p:nvSpPr>
        <p:spPr>
          <a:xfrm>
            <a:off x="1066801" y="1588995"/>
            <a:ext cx="8305800" cy="3937662"/>
          </a:xfrm>
        </p:spPr>
        <p:txBody>
          <a:bodyPr/>
          <a:lstStyle/>
          <a:p>
            <a:r>
              <a:rPr lang="en-US" sz="1800" dirty="0" smtClean="0"/>
              <a:t>GASB Statement No. 83, Certain Asset Retirement Obligations– effective for June 30, 2019 fiscal year. No effect on the County.</a:t>
            </a:r>
          </a:p>
          <a:p>
            <a:endParaRPr lang="en-US" sz="1800" dirty="0" smtClean="0"/>
          </a:p>
          <a:p>
            <a:r>
              <a:rPr lang="en-US" sz="1800" dirty="0" smtClean="0"/>
              <a:t>GASB Statement No. 88, Certain Disclosures Related to Debt– effective for June 30, 2019 fiscal year. Disclosures have been updated in the current year.</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a:p>
          <a:p>
            <a:endParaRPr lang="en-US" sz="1800" dirty="0"/>
          </a:p>
        </p:txBody>
      </p:sp>
      <p:sp>
        <p:nvSpPr>
          <p:cNvPr id="6" name="Title 5"/>
          <p:cNvSpPr>
            <a:spLocks noGrp="1"/>
          </p:cNvSpPr>
          <p:nvPr>
            <p:ph type="title"/>
          </p:nvPr>
        </p:nvSpPr>
        <p:spPr/>
        <p:txBody>
          <a:bodyPr/>
          <a:lstStyle/>
          <a:p>
            <a:r>
              <a:rPr lang="en-US" sz="4000" dirty="0" smtClean="0"/>
              <a:t>New Standards Implemented</a:t>
            </a:r>
            <a:endParaRPr lang="en-US" sz="4000" dirty="0"/>
          </a:p>
        </p:txBody>
      </p:sp>
    </p:spTree>
    <p:extLst>
      <p:ext uri="{BB962C8B-B14F-4D97-AF65-F5344CB8AC3E}">
        <p14:creationId xmlns:p14="http://schemas.microsoft.com/office/powerpoint/2010/main" val="229182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Metro</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36</a:t>
            </a:fld>
            <a:endParaRPr lang="en-US" dirty="0"/>
          </a:p>
        </p:txBody>
      </p:sp>
      <p:sp>
        <p:nvSpPr>
          <p:cNvPr id="5" name="Content Placeholder 4"/>
          <p:cNvSpPr>
            <a:spLocks noGrp="1"/>
          </p:cNvSpPr>
          <p:nvPr>
            <p:ph sz="quarter" idx="15"/>
          </p:nvPr>
        </p:nvSpPr>
        <p:spPr>
          <a:xfrm>
            <a:off x="1066801" y="1588995"/>
            <a:ext cx="8305800" cy="3937662"/>
          </a:xfrm>
        </p:spPr>
        <p:txBody>
          <a:bodyPr/>
          <a:lstStyle/>
          <a:p>
            <a:r>
              <a:rPr lang="en-US" sz="1800" dirty="0" smtClean="0"/>
              <a:t>GASB Statement No. 84, Fiduciary Activities – effective for June 30, 2020 fiscal year.</a:t>
            </a:r>
          </a:p>
          <a:p>
            <a:endParaRPr lang="en-US" sz="1800" dirty="0" smtClean="0"/>
          </a:p>
          <a:p>
            <a:r>
              <a:rPr lang="en-US" sz="1800" dirty="0" smtClean="0"/>
              <a:t>GASB Statement No. 87, Leases – effective for June 30, 2021 fiscal year.</a:t>
            </a:r>
          </a:p>
          <a:p>
            <a:endParaRPr lang="en-US" sz="1800" dirty="0" smtClean="0"/>
          </a:p>
          <a:p>
            <a:r>
              <a:rPr lang="en-US" sz="1800" dirty="0" smtClean="0"/>
              <a:t>GASB </a:t>
            </a:r>
            <a:r>
              <a:rPr lang="en-US" sz="1800" dirty="0"/>
              <a:t>Statement No. </a:t>
            </a:r>
            <a:r>
              <a:rPr lang="en-US" sz="1800" dirty="0" smtClean="0"/>
              <a:t>90, Majority Equity Interests </a:t>
            </a:r>
            <a:r>
              <a:rPr lang="en-US" sz="1800" dirty="0"/>
              <a:t>– </a:t>
            </a:r>
            <a:r>
              <a:rPr lang="en-US" sz="1800" dirty="0" smtClean="0"/>
              <a:t>effective for June 30, 2020 fiscal year.</a:t>
            </a:r>
          </a:p>
          <a:p>
            <a:endParaRPr lang="en-US" sz="1800" dirty="0" smtClean="0"/>
          </a:p>
          <a:p>
            <a:r>
              <a:rPr lang="en-US" sz="1800" dirty="0"/>
              <a:t>GASB Statement No. </a:t>
            </a:r>
            <a:r>
              <a:rPr lang="en-US" sz="1800" dirty="0" smtClean="0"/>
              <a:t>91, Conduit Debt </a:t>
            </a:r>
            <a:r>
              <a:rPr lang="en-US" sz="1800" dirty="0"/>
              <a:t>–</a:t>
            </a:r>
            <a:r>
              <a:rPr lang="en-US" sz="1800" dirty="0" smtClean="0"/>
              <a:t> effective </a:t>
            </a:r>
            <a:r>
              <a:rPr lang="en-US" sz="1800" dirty="0"/>
              <a:t>for June 30, </a:t>
            </a:r>
            <a:r>
              <a:rPr lang="en-US" sz="1800" dirty="0" smtClean="0"/>
              <a:t>2022 </a:t>
            </a:r>
            <a:r>
              <a:rPr lang="en-US" sz="1800" dirty="0"/>
              <a:t>fiscal </a:t>
            </a:r>
            <a:r>
              <a:rPr lang="en-US" sz="1800" dirty="0" smtClean="0"/>
              <a:t>year.</a:t>
            </a:r>
            <a:endParaRPr lang="en-US" sz="1800" dirty="0"/>
          </a:p>
          <a:p>
            <a:endParaRPr lang="en-US" sz="1800" dirty="0"/>
          </a:p>
          <a:p>
            <a:endParaRPr lang="en-US" sz="1800" dirty="0" smtClean="0"/>
          </a:p>
          <a:p>
            <a:endParaRPr lang="en-US" sz="1800" dirty="0"/>
          </a:p>
          <a:p>
            <a:endParaRPr lang="en-US" sz="1800" dirty="0" smtClean="0"/>
          </a:p>
          <a:p>
            <a:endParaRPr lang="en-US" sz="1800" dirty="0"/>
          </a:p>
          <a:p>
            <a:endParaRPr lang="en-US" sz="1800" dirty="0"/>
          </a:p>
          <a:p>
            <a:endParaRPr lang="en-US" sz="1800" dirty="0"/>
          </a:p>
        </p:txBody>
      </p:sp>
      <p:sp>
        <p:nvSpPr>
          <p:cNvPr id="6" name="Title 5"/>
          <p:cNvSpPr>
            <a:spLocks noGrp="1"/>
          </p:cNvSpPr>
          <p:nvPr>
            <p:ph type="title"/>
          </p:nvPr>
        </p:nvSpPr>
        <p:spPr/>
        <p:txBody>
          <a:bodyPr/>
          <a:lstStyle/>
          <a:p>
            <a:r>
              <a:rPr lang="en-US" sz="4000" dirty="0" smtClean="0"/>
              <a:t>New Standards</a:t>
            </a:r>
            <a:endParaRPr lang="en-US" sz="4000" dirty="0"/>
          </a:p>
        </p:txBody>
      </p:sp>
    </p:spTree>
    <p:extLst>
      <p:ext uri="{BB962C8B-B14F-4D97-AF65-F5344CB8AC3E}">
        <p14:creationId xmlns:p14="http://schemas.microsoft.com/office/powerpoint/2010/main" val="289595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37</a:t>
            </a:fld>
            <a:endParaRPr lang="en-US" dirty="0"/>
          </a:p>
        </p:txBody>
      </p:sp>
    </p:spTree>
    <p:extLst>
      <p:ext uri="{BB962C8B-B14F-4D97-AF65-F5344CB8AC3E}">
        <p14:creationId xmlns:p14="http://schemas.microsoft.com/office/powerpoint/2010/main" val="133695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4</a:t>
            </a:fld>
            <a:endParaRPr lang="en-US" dirty="0"/>
          </a:p>
        </p:txBody>
      </p:sp>
      <p:sp>
        <p:nvSpPr>
          <p:cNvPr id="6" name="Title 5"/>
          <p:cNvSpPr>
            <a:spLocks noGrp="1"/>
          </p:cNvSpPr>
          <p:nvPr>
            <p:ph type="title"/>
          </p:nvPr>
        </p:nvSpPr>
        <p:spPr/>
        <p:txBody>
          <a:bodyPr/>
          <a:lstStyle/>
          <a:p>
            <a:r>
              <a:rPr lang="en-US" sz="4000" dirty="0" smtClean="0"/>
              <a:t>Engagement Team</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sp>
        <p:nvSpPr>
          <p:cNvPr id="11" name="Rectangle 3"/>
          <p:cNvSpPr txBox="1">
            <a:spLocks noChangeArrowheads="1"/>
          </p:cNvSpPr>
          <p:nvPr/>
        </p:nvSpPr>
        <p:spPr>
          <a:xfrm>
            <a:off x="1066802" y="1916000"/>
            <a:ext cx="8610600" cy="4572000"/>
          </a:xfrm>
          <a:prstGeom prst="rect">
            <a:avLst/>
          </a:prstGeom>
        </p:spPr>
        <p:txBody>
          <a:bodyPr vert="horz" lIns="0" tIns="0" rIns="0" bIns="0" numCol="2" rtlCol="0">
            <a:normAutofit fontScale="25000" lnSpcReduction="20000"/>
          </a:bodyPr>
          <a:lstStyle>
            <a:lvl1pPr marL="0" indent="0" algn="l" defTabSz="782254" rtl="0" eaLnBrk="1" latinLnBrk="0" hangingPunct="1">
              <a:lnSpc>
                <a:spcPct val="100000"/>
              </a:lnSpc>
              <a:spcBef>
                <a:spcPts val="800"/>
              </a:spcBef>
              <a:spcAft>
                <a:spcPts val="200"/>
              </a:spcAft>
              <a:buFont typeface="Arial" panose="020B0604020202020204" pitchFamily="34" charset="0"/>
              <a:buNone/>
              <a:defRPr sz="1400" kern="120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ts val="1700"/>
              </a:lnSpc>
              <a:spcBef>
                <a:spcPts val="800"/>
              </a:spcBef>
              <a:buFontTx/>
              <a:buNone/>
              <a:defRPr sz="700" b="1" kern="1200" cap="all"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pPr>
              <a:spcBef>
                <a:spcPct val="15000"/>
              </a:spcBef>
              <a:buFont typeface="Wingdings" pitchFamily="2" charset="2"/>
              <a:buNone/>
            </a:pPr>
            <a:endParaRPr lang="en-US" sz="5500" b="1" dirty="0" smtClean="0">
              <a:latin typeface="+mn-lt"/>
              <a:cs typeface="Cambria" pitchFamily="18" charset="0"/>
            </a:endParaRPr>
          </a:p>
          <a:p>
            <a:pPr>
              <a:spcBef>
                <a:spcPct val="15000"/>
              </a:spcBef>
            </a:pPr>
            <a:r>
              <a:rPr lang="en-US" sz="5500" b="1" dirty="0" smtClean="0">
                <a:latin typeface="+mn-lt"/>
                <a:cs typeface="Cambria" pitchFamily="18" charset="0"/>
              </a:rPr>
              <a:t>Kevin Mullerleile</a:t>
            </a:r>
            <a:r>
              <a:rPr lang="en-US" sz="5500" dirty="0" smtClean="0">
                <a:latin typeface="+mn-lt"/>
                <a:cs typeface="Cambria" pitchFamily="18" charset="0"/>
              </a:rPr>
              <a:t>, CPA, Senior Manager</a:t>
            </a:r>
          </a:p>
          <a:p>
            <a:pPr lvl="1">
              <a:spcBef>
                <a:spcPct val="15000"/>
              </a:spcBef>
            </a:pPr>
            <a:r>
              <a:rPr lang="en-US" sz="5500" dirty="0" smtClean="0">
                <a:cs typeface="Cambria" pitchFamily="18" charset="0"/>
                <a:hlinkClick r:id="rId3"/>
              </a:rPr>
              <a:t>Kevin.Mullerleile@mossadams.com</a:t>
            </a:r>
            <a:endParaRPr lang="en-US" sz="5500" dirty="0" smtClean="0">
              <a:cs typeface="Cambria" pitchFamily="18" charset="0"/>
            </a:endParaRPr>
          </a:p>
          <a:p>
            <a:pPr lvl="1">
              <a:spcBef>
                <a:spcPct val="15000"/>
              </a:spcBef>
            </a:pPr>
            <a:r>
              <a:rPr lang="en-US" sz="5500" dirty="0" smtClean="0">
                <a:cs typeface="Cambria" pitchFamily="18" charset="0"/>
              </a:rPr>
              <a:t>(541) 225-6022</a:t>
            </a:r>
          </a:p>
          <a:p>
            <a:pPr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Jim Lanzarotta</a:t>
            </a:r>
            <a:r>
              <a:rPr lang="en-US" sz="5500" dirty="0" smtClean="0">
                <a:latin typeface="+mn-lt"/>
                <a:cs typeface="Cambria" pitchFamily="18" charset="0"/>
              </a:rPr>
              <a:t>, CPA, Partner</a:t>
            </a:r>
          </a:p>
          <a:p>
            <a:pPr lvl="1">
              <a:spcBef>
                <a:spcPct val="15000"/>
              </a:spcBef>
            </a:pPr>
            <a:r>
              <a:rPr lang="en-US" sz="5500" dirty="0" smtClean="0">
                <a:cs typeface="Cambria" pitchFamily="18" charset="0"/>
                <a:hlinkClick r:id="rId4"/>
              </a:rPr>
              <a:t>James.Lanzarotta@mossadams.com</a:t>
            </a:r>
            <a:endParaRPr lang="en-US" sz="5500" dirty="0" smtClean="0">
              <a:cs typeface="Cambria" pitchFamily="18" charset="0"/>
            </a:endParaRPr>
          </a:p>
          <a:p>
            <a:pPr lvl="1">
              <a:spcBef>
                <a:spcPct val="15000"/>
              </a:spcBef>
            </a:pPr>
            <a:r>
              <a:rPr lang="en-US" sz="5500" dirty="0" smtClean="0">
                <a:cs typeface="Cambria" pitchFamily="18" charset="0"/>
              </a:rPr>
              <a:t>(541) 225-6070</a:t>
            </a:r>
          </a:p>
          <a:p>
            <a:pPr marL="457200"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Amanda Moore</a:t>
            </a:r>
            <a:r>
              <a:rPr lang="en-US" sz="5500" dirty="0" smtClean="0">
                <a:latin typeface="+mn-lt"/>
                <a:cs typeface="Cambria" pitchFamily="18" charset="0"/>
              </a:rPr>
              <a:t>, CPA, Partner</a:t>
            </a:r>
          </a:p>
          <a:p>
            <a:pPr lvl="1">
              <a:spcBef>
                <a:spcPct val="15000"/>
              </a:spcBef>
            </a:pPr>
            <a:r>
              <a:rPr lang="en-US" sz="5500" dirty="0" smtClean="0">
                <a:cs typeface="Cambria" pitchFamily="18" charset="0"/>
                <a:hlinkClick r:id="rId5"/>
              </a:rPr>
              <a:t>Amanda.Moore@mossadams.com</a:t>
            </a:r>
            <a:endParaRPr lang="en-US" sz="5500" dirty="0" smtClean="0">
              <a:cs typeface="Cambria" pitchFamily="18" charset="0"/>
            </a:endParaRPr>
          </a:p>
          <a:p>
            <a:pPr lvl="1">
              <a:spcBef>
                <a:spcPct val="15000"/>
              </a:spcBef>
            </a:pPr>
            <a:r>
              <a:rPr lang="en-US" sz="5500" dirty="0" smtClean="0">
                <a:cs typeface="Cambria" pitchFamily="18" charset="0"/>
              </a:rPr>
              <a:t>(541) 732-3865</a:t>
            </a:r>
          </a:p>
          <a:p>
            <a:pPr lvl="1">
              <a:spcBef>
                <a:spcPct val="15000"/>
              </a:spcBef>
            </a:pPr>
            <a:endParaRPr lang="en-US" sz="5500" dirty="0" smtClean="0">
              <a:cs typeface="Cambria" pitchFamily="18" charset="0"/>
            </a:endParaRPr>
          </a:p>
          <a:p>
            <a:pPr>
              <a:spcBef>
                <a:spcPct val="15000"/>
              </a:spcBef>
            </a:pPr>
            <a:r>
              <a:rPr lang="en-US" sz="5600" b="1" dirty="0">
                <a:latin typeface="+mn-lt"/>
                <a:cs typeface="Cambria" pitchFamily="18" charset="0"/>
              </a:rPr>
              <a:t>Danny Olson, </a:t>
            </a:r>
            <a:r>
              <a:rPr lang="en-US" sz="5600" dirty="0">
                <a:latin typeface="+mn-lt"/>
                <a:cs typeface="Cambria" pitchFamily="18" charset="0"/>
              </a:rPr>
              <a:t>Senior</a:t>
            </a:r>
          </a:p>
          <a:p>
            <a:pPr lvl="1">
              <a:spcBef>
                <a:spcPct val="15000"/>
              </a:spcBef>
            </a:pPr>
            <a:r>
              <a:rPr lang="en-US" sz="5500" dirty="0" smtClean="0">
                <a:cs typeface="Cambria" pitchFamily="18" charset="0"/>
                <a:hlinkClick r:id="rId6"/>
              </a:rPr>
              <a:t>Danny.Olson@mossadams.com</a:t>
            </a:r>
            <a:endParaRPr lang="en-US" sz="5500" dirty="0">
              <a:cs typeface="Cambria" pitchFamily="18" charset="0"/>
            </a:endParaRPr>
          </a:p>
          <a:p>
            <a:pPr lvl="1">
              <a:spcBef>
                <a:spcPct val="15000"/>
              </a:spcBef>
            </a:pPr>
            <a:r>
              <a:rPr lang="en-US" sz="5600" dirty="0">
                <a:cs typeface="Cambria" pitchFamily="18" charset="0"/>
              </a:rPr>
              <a:t>(541) 434-6942</a:t>
            </a:r>
          </a:p>
          <a:p>
            <a:pPr lvl="1">
              <a:spcBef>
                <a:spcPct val="15000"/>
              </a:spcBef>
            </a:pPr>
            <a:endParaRPr lang="en-US" sz="5500" dirty="0" smtClean="0">
              <a:cs typeface="Cambria" pitchFamily="18" charset="0"/>
            </a:endParaRPr>
          </a:p>
          <a:p>
            <a:pPr lvl="1">
              <a:spcBef>
                <a:spcPct val="15000"/>
              </a:spcBef>
            </a:pPr>
            <a:endParaRPr lang="en-US" sz="5500" dirty="0">
              <a:cs typeface="Cambria" pitchFamily="18" charset="0"/>
            </a:endParaRPr>
          </a:p>
          <a:p>
            <a:pPr lvl="1">
              <a:spcBef>
                <a:spcPct val="15000"/>
              </a:spcBef>
            </a:pPr>
            <a:endParaRPr lang="en-US" sz="5500" dirty="0" smtClean="0">
              <a:cs typeface="Cambria" pitchFamily="18" charset="0"/>
            </a:endParaRPr>
          </a:p>
          <a:p>
            <a:pPr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Brad Jones</a:t>
            </a:r>
            <a:r>
              <a:rPr lang="en-US" sz="5500" dirty="0" smtClean="0">
                <a:latin typeface="+mn-lt"/>
                <a:cs typeface="Cambria" pitchFamily="18" charset="0"/>
              </a:rPr>
              <a:t>, CPA, Manager</a:t>
            </a:r>
          </a:p>
          <a:p>
            <a:pPr lvl="1">
              <a:spcBef>
                <a:spcPct val="15000"/>
              </a:spcBef>
            </a:pPr>
            <a:r>
              <a:rPr lang="en-US" sz="5500" dirty="0" smtClean="0">
                <a:cs typeface="Cambria" pitchFamily="18" charset="0"/>
                <a:hlinkClick r:id="rId7"/>
              </a:rPr>
              <a:t>Brad.Jones@mossadams.com</a:t>
            </a:r>
            <a:endParaRPr lang="en-US" sz="5500" dirty="0" smtClean="0">
              <a:cs typeface="Cambria" pitchFamily="18" charset="0"/>
            </a:endParaRPr>
          </a:p>
          <a:p>
            <a:pPr lvl="1">
              <a:spcBef>
                <a:spcPct val="15000"/>
              </a:spcBef>
            </a:pPr>
            <a:r>
              <a:rPr lang="en-US" sz="5500" dirty="0" smtClean="0">
                <a:cs typeface="Cambria" pitchFamily="18" charset="0"/>
              </a:rPr>
              <a:t>(541) 225-6030</a:t>
            </a:r>
          </a:p>
          <a:p>
            <a:pPr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Tava Lewis</a:t>
            </a:r>
            <a:r>
              <a:rPr lang="en-US" sz="5500" dirty="0" smtClean="0">
                <a:latin typeface="+mn-lt"/>
                <a:cs typeface="Cambria" pitchFamily="18" charset="0"/>
              </a:rPr>
              <a:t>, Staff</a:t>
            </a:r>
          </a:p>
          <a:p>
            <a:pPr lvl="1">
              <a:spcBef>
                <a:spcPct val="15000"/>
              </a:spcBef>
            </a:pPr>
            <a:r>
              <a:rPr lang="en-US" sz="5500" dirty="0" smtClean="0">
                <a:cs typeface="Cambria" pitchFamily="18" charset="0"/>
                <a:hlinkClick r:id="rId8"/>
              </a:rPr>
              <a:t>Tava.lewis@mossadams.com</a:t>
            </a:r>
            <a:endParaRPr lang="en-US" sz="5500" dirty="0" smtClean="0">
              <a:cs typeface="Cambria" pitchFamily="18" charset="0"/>
            </a:endParaRPr>
          </a:p>
          <a:p>
            <a:pPr lvl="1">
              <a:spcBef>
                <a:spcPct val="15000"/>
              </a:spcBef>
            </a:pPr>
            <a:r>
              <a:rPr lang="en-US" sz="5500" dirty="0">
                <a:cs typeface="Cambria" pitchFamily="18" charset="0"/>
              </a:rPr>
              <a:t>(541) </a:t>
            </a:r>
            <a:r>
              <a:rPr lang="en-US" sz="5500" dirty="0" smtClean="0">
                <a:cs typeface="Cambria" pitchFamily="18" charset="0"/>
              </a:rPr>
              <a:t>434-6955</a:t>
            </a:r>
            <a:endParaRPr lang="en-US" sz="5500" dirty="0">
              <a:cs typeface="Cambria" pitchFamily="18" charset="0"/>
            </a:endParaRPr>
          </a:p>
          <a:p>
            <a:pPr marL="457200"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Hargobind Khalsa</a:t>
            </a:r>
            <a:r>
              <a:rPr lang="en-US" sz="5500" dirty="0" smtClean="0">
                <a:latin typeface="+mn-lt"/>
                <a:cs typeface="Cambria" pitchFamily="18" charset="0"/>
              </a:rPr>
              <a:t>, Staff</a:t>
            </a:r>
          </a:p>
          <a:p>
            <a:pPr lvl="1">
              <a:spcBef>
                <a:spcPct val="15000"/>
              </a:spcBef>
            </a:pPr>
            <a:r>
              <a:rPr lang="en-US" sz="5500" dirty="0" smtClean="0">
                <a:cs typeface="Cambria" pitchFamily="18" charset="0"/>
                <a:hlinkClick r:id="rId9"/>
              </a:rPr>
              <a:t>hargobind khalsa@mossadams.com</a:t>
            </a:r>
            <a:endParaRPr lang="en-US" sz="5500" dirty="0" smtClean="0">
              <a:cs typeface="Cambria" pitchFamily="18" charset="0"/>
            </a:endParaRPr>
          </a:p>
          <a:p>
            <a:pPr lvl="1">
              <a:spcBef>
                <a:spcPct val="15000"/>
              </a:spcBef>
            </a:pPr>
            <a:r>
              <a:rPr lang="en-US" sz="5500" dirty="0" smtClean="0">
                <a:cs typeface="Cambria" pitchFamily="18" charset="0"/>
              </a:rPr>
              <a:t>(541) 434-6916</a:t>
            </a:r>
          </a:p>
          <a:p>
            <a:pPr>
              <a:spcBef>
                <a:spcPct val="15000"/>
              </a:spcBef>
            </a:pPr>
            <a:endParaRPr lang="en-US" sz="5500" b="1" dirty="0" smtClean="0">
              <a:latin typeface="Cambria" pitchFamily="18" charset="0"/>
              <a:cs typeface="Cambria" pitchFamily="18" charset="0"/>
            </a:endParaRPr>
          </a:p>
          <a:p>
            <a:pPr>
              <a:spcBef>
                <a:spcPct val="15000"/>
              </a:spcBef>
            </a:pPr>
            <a:endParaRPr lang="en-US" sz="5500" b="1" dirty="0" smtClean="0">
              <a:latin typeface="Cambria" pitchFamily="18" charset="0"/>
              <a:cs typeface="Cambria" pitchFamily="18" charset="0"/>
            </a:endParaRPr>
          </a:p>
          <a:p>
            <a:pPr>
              <a:spcBef>
                <a:spcPct val="15000"/>
              </a:spcBef>
            </a:pPr>
            <a:endParaRPr lang="en-US" sz="5500" b="1" dirty="0" smtClean="0">
              <a:latin typeface="Cambria" pitchFamily="18" charset="0"/>
              <a:cs typeface="Cambria" pitchFamily="18" charset="0"/>
            </a:endParaRPr>
          </a:p>
          <a:p>
            <a:pPr>
              <a:spcBef>
                <a:spcPct val="15000"/>
              </a:spcBef>
            </a:pPr>
            <a:endParaRPr lang="en-US" sz="5500" b="1" dirty="0" smtClean="0">
              <a:latin typeface="Cambria" pitchFamily="18" charset="0"/>
              <a:cs typeface="Cambria" pitchFamily="18" charset="0"/>
            </a:endParaRPr>
          </a:p>
          <a:p>
            <a:pPr>
              <a:spcBef>
                <a:spcPct val="15000"/>
              </a:spcBef>
            </a:pPr>
            <a:endParaRPr lang="en-US" sz="1600" b="1" dirty="0" smtClean="0">
              <a:latin typeface="Cambria" pitchFamily="18" charset="0"/>
              <a:cs typeface="Cambria" pitchFamily="18" charset="0"/>
            </a:endParaRPr>
          </a:p>
          <a:p>
            <a:pPr>
              <a:spcBef>
                <a:spcPct val="15000"/>
              </a:spcBef>
            </a:pPr>
            <a:endParaRPr lang="en-US" sz="1600" b="1" dirty="0" smtClean="0">
              <a:latin typeface="Cambria" pitchFamily="18" charset="0"/>
              <a:cs typeface="Cambria" pitchFamily="18" charset="0"/>
            </a:endParaRPr>
          </a:p>
          <a:p>
            <a:pPr>
              <a:spcBef>
                <a:spcPct val="15000"/>
              </a:spcBef>
            </a:pPr>
            <a:endParaRPr lang="en-US" sz="1600" b="1" dirty="0" smtClean="0">
              <a:latin typeface="Cambria" pitchFamily="18" charset="0"/>
              <a:cs typeface="Cambria" pitchFamily="18" charset="0"/>
            </a:endParaRPr>
          </a:p>
          <a:p>
            <a:pPr>
              <a:spcBef>
                <a:spcPct val="15000"/>
              </a:spcBef>
            </a:pPr>
            <a:endParaRPr lang="en-US" sz="1600" b="1" dirty="0" smtClean="0">
              <a:latin typeface="Cambria" pitchFamily="18" charset="0"/>
              <a:cs typeface="Cambria" pitchFamily="18" charset="0"/>
            </a:endParaRPr>
          </a:p>
        </p:txBody>
      </p:sp>
    </p:spTree>
    <p:extLst>
      <p:ext uri="{BB962C8B-B14F-4D97-AF65-F5344CB8AC3E}">
        <p14:creationId xmlns:p14="http://schemas.microsoft.com/office/powerpoint/2010/main" val="33236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5</a:t>
            </a:fld>
            <a:endParaRPr lang="en-US" dirty="0"/>
          </a:p>
        </p:txBody>
      </p:sp>
      <p:sp>
        <p:nvSpPr>
          <p:cNvPr id="5" name="Content Placeholder 4"/>
          <p:cNvSpPr>
            <a:spLocks noGrp="1"/>
          </p:cNvSpPr>
          <p:nvPr>
            <p:ph sz="quarter" idx="15"/>
          </p:nvPr>
        </p:nvSpPr>
        <p:spPr/>
        <p:txBody>
          <a:bodyPr/>
          <a:lstStyle/>
          <a:p>
            <a:r>
              <a:rPr lang="en-US" sz="4000" dirty="0" smtClean="0"/>
              <a:t>Nature of Services Provided</a:t>
            </a:r>
          </a:p>
          <a:p>
            <a:endParaRPr lang="en-US" sz="2400" dirty="0"/>
          </a:p>
        </p:txBody>
      </p:sp>
      <p:sp>
        <p:nvSpPr>
          <p:cNvPr id="2" name="Picture Placeholder 1"/>
          <p:cNvSpPr>
            <a:spLocks noGrp="1"/>
          </p:cNvSpPr>
          <p:nvPr>
            <p:ph type="pic" sz="quarter" idx="35"/>
          </p:nvPr>
        </p:nvSpPr>
        <p:spPr/>
      </p:sp>
      <p:pic>
        <p:nvPicPr>
          <p:cNvPr id="6" name="Picture Placeholder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626082" y="457201"/>
            <a:ext cx="2743200" cy="5486400"/>
          </a:xfrm>
          <a:prstGeom prst="rect">
            <a:avLst/>
          </a:prstGeom>
          <a:pattFill prst="pct5">
            <a:fgClr>
              <a:schemeClr val="accent6">
                <a:lumMod val="50000"/>
              </a:schemeClr>
            </a:fgClr>
            <a:bgClr>
              <a:schemeClr val="accent6">
                <a:lumMod val="20000"/>
                <a:lumOff val="80000"/>
              </a:schemeClr>
            </a:bgClr>
          </a:pattFill>
        </p:spPr>
      </p:pic>
    </p:spTree>
    <p:extLst>
      <p:ext uri="{BB962C8B-B14F-4D97-AF65-F5344CB8AC3E}">
        <p14:creationId xmlns:p14="http://schemas.microsoft.com/office/powerpoint/2010/main" val="112818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6</a:t>
            </a:fld>
            <a:endParaRPr lang="en-US" dirty="0"/>
          </a:p>
        </p:txBody>
      </p:sp>
      <p:sp>
        <p:nvSpPr>
          <p:cNvPr id="4" name="Title 3"/>
          <p:cNvSpPr>
            <a:spLocks noGrp="1"/>
          </p:cNvSpPr>
          <p:nvPr>
            <p:ph type="title"/>
          </p:nvPr>
        </p:nvSpPr>
        <p:spPr/>
        <p:txBody>
          <a:bodyPr/>
          <a:lstStyle/>
          <a:p>
            <a:r>
              <a:rPr lang="en-US" sz="4000" dirty="0" smtClean="0"/>
              <a:t>Nature of Services Provided</a:t>
            </a:r>
            <a:endParaRPr lang="en-US" sz="4000" dirty="0"/>
          </a:p>
        </p:txBody>
      </p:sp>
      <p:grpSp>
        <p:nvGrpSpPr>
          <p:cNvPr id="7" name="Group 6"/>
          <p:cNvGrpSpPr/>
          <p:nvPr/>
        </p:nvGrpSpPr>
        <p:grpSpPr>
          <a:xfrm>
            <a:off x="1066802" y="1832128"/>
            <a:ext cx="4029716" cy="1481850"/>
            <a:chOff x="300080" y="297180"/>
            <a:chExt cx="3327794" cy="1828800"/>
          </a:xfrm>
          <a:solidFill>
            <a:srgbClr val="CAE3E9"/>
          </a:solidFill>
        </p:grpSpPr>
        <p:sp>
          <p:nvSpPr>
            <p:cNvPr id="8" name="Rounded Rectangle 7"/>
            <p:cNvSpPr/>
            <p:nvPr/>
          </p:nvSpPr>
          <p:spPr>
            <a:xfrm>
              <a:off x="300080" y="297180"/>
              <a:ext cx="3327794" cy="1828800"/>
            </a:xfrm>
            <a:prstGeom prst="roundRect">
              <a:avLst>
                <a:gd name="adj" fmla="val 0"/>
              </a:avLst>
            </a:prstGeom>
            <a:solidFill>
              <a:schemeClr val="tx2"/>
            </a:solidFill>
            <a:ln w="25400" cap="flat" cmpd="sng" algn="ctr">
              <a:noFill/>
              <a:prstDash val="solid"/>
            </a:ln>
            <a:effectLst/>
          </p:spPr>
        </p:sp>
        <p:sp>
          <p:nvSpPr>
            <p:cNvPr id="9" name="Rounded Rectangle 4"/>
            <p:cNvSpPr/>
            <p:nvPr/>
          </p:nvSpPr>
          <p:spPr>
            <a:xfrm>
              <a:off x="839094" y="520543"/>
              <a:ext cx="2472384" cy="1423182"/>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Audit the County’s financial statements </a:t>
              </a:r>
              <a:r>
                <a:rPr lang="en-US" sz="1500" kern="0" dirty="0" smtClean="0">
                  <a:solidFill>
                    <a:schemeClr val="bg1"/>
                  </a:solidFill>
                  <a:latin typeface="Arial" charset="0"/>
                  <a:ea typeface="Arial" charset="0"/>
                  <a:cs typeface="Arial" charset="0"/>
                </a:rPr>
                <a:t>in </a:t>
              </a:r>
              <a:r>
                <a:rPr lang="en-US" sz="1500" kern="0" dirty="0">
                  <a:solidFill>
                    <a:schemeClr val="bg1"/>
                  </a:solidFill>
                  <a:latin typeface="Arial" charset="0"/>
                  <a:ea typeface="Arial" charset="0"/>
                  <a:cs typeface="Arial" charset="0"/>
                </a:rPr>
                <a:t>accordance with GAAS and GAGAS </a:t>
              </a:r>
            </a:p>
          </p:txBody>
        </p:sp>
      </p:grpSp>
      <p:grpSp>
        <p:nvGrpSpPr>
          <p:cNvPr id="10" name="Group 9"/>
          <p:cNvGrpSpPr/>
          <p:nvPr/>
        </p:nvGrpSpPr>
        <p:grpSpPr>
          <a:xfrm>
            <a:off x="1068207" y="3527919"/>
            <a:ext cx="4031599" cy="1528173"/>
            <a:chOff x="299741" y="2439088"/>
            <a:chExt cx="3347197" cy="1885968"/>
          </a:xfrm>
          <a:solidFill>
            <a:srgbClr val="CAE3E9"/>
          </a:solidFill>
        </p:grpSpPr>
        <p:sp>
          <p:nvSpPr>
            <p:cNvPr id="11" name="Rounded Rectangle 10"/>
            <p:cNvSpPr/>
            <p:nvPr/>
          </p:nvSpPr>
          <p:spPr>
            <a:xfrm>
              <a:off x="299741" y="2439088"/>
              <a:ext cx="3347197" cy="1885968"/>
            </a:xfrm>
            <a:prstGeom prst="roundRect">
              <a:avLst>
                <a:gd name="adj" fmla="val 0"/>
              </a:avLst>
            </a:prstGeom>
            <a:solidFill>
              <a:schemeClr val="tx2"/>
            </a:solidFill>
            <a:ln w="25400" cap="flat" cmpd="sng" algn="ctr">
              <a:noFill/>
              <a:prstDash val="solid"/>
            </a:ln>
            <a:effectLst/>
          </p:spPr>
        </p:sp>
        <p:sp>
          <p:nvSpPr>
            <p:cNvPr id="12" name="Rounded Rectangle 4"/>
            <p:cNvSpPr/>
            <p:nvPr/>
          </p:nvSpPr>
          <p:spPr>
            <a:xfrm>
              <a:off x="852444" y="2646223"/>
              <a:ext cx="2488557" cy="1471698"/>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Compliance testing/reporting under Oregon Minimum Audit Standards</a:t>
              </a:r>
            </a:p>
          </p:txBody>
        </p:sp>
      </p:grpSp>
      <p:grpSp>
        <p:nvGrpSpPr>
          <p:cNvPr id="13" name="Group 12"/>
          <p:cNvGrpSpPr/>
          <p:nvPr/>
        </p:nvGrpSpPr>
        <p:grpSpPr>
          <a:xfrm>
            <a:off x="5348918" y="1832128"/>
            <a:ext cx="4023682" cy="1481850"/>
            <a:chOff x="3901453" y="306726"/>
            <a:chExt cx="3385200" cy="1828800"/>
          </a:xfrm>
          <a:solidFill>
            <a:srgbClr val="CAE3E9"/>
          </a:solidFill>
        </p:grpSpPr>
        <p:sp>
          <p:nvSpPr>
            <p:cNvPr id="14" name="Rounded Rectangle 13"/>
            <p:cNvSpPr/>
            <p:nvPr/>
          </p:nvSpPr>
          <p:spPr>
            <a:xfrm>
              <a:off x="3901453" y="306726"/>
              <a:ext cx="3385200" cy="1828800"/>
            </a:xfrm>
            <a:prstGeom prst="roundRect">
              <a:avLst>
                <a:gd name="adj" fmla="val 0"/>
              </a:avLst>
            </a:prstGeom>
            <a:solidFill>
              <a:schemeClr val="tx2"/>
            </a:solidFill>
            <a:ln w="25400" cap="flat" cmpd="sng" algn="ctr">
              <a:noFill/>
              <a:prstDash val="solid"/>
            </a:ln>
            <a:effectLst/>
          </p:spPr>
        </p:sp>
        <p:sp>
          <p:nvSpPr>
            <p:cNvPr id="15" name="Rounded Rectangle 4"/>
            <p:cNvSpPr/>
            <p:nvPr/>
          </p:nvSpPr>
          <p:spPr>
            <a:xfrm>
              <a:off x="4487460" y="510705"/>
              <a:ext cx="2520429" cy="1420618"/>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Assistance with, and technical review of, the CAFR for compliance with GAAP as well as GFOA Certificate of Excellence </a:t>
              </a:r>
              <a:r>
                <a:rPr lang="en-US" sz="1500" kern="0" dirty="0" smtClean="0">
                  <a:solidFill>
                    <a:schemeClr val="bg1"/>
                  </a:solidFill>
                  <a:latin typeface="Arial" charset="0"/>
                  <a:ea typeface="Arial" charset="0"/>
                  <a:cs typeface="Arial" charset="0"/>
                </a:rPr>
                <a:t>requirements</a:t>
              </a:r>
              <a:endParaRPr lang="en-US" sz="1500" kern="0" dirty="0">
                <a:solidFill>
                  <a:schemeClr val="bg1"/>
                </a:solidFill>
                <a:latin typeface="Arial" charset="0"/>
                <a:ea typeface="Arial" charset="0"/>
                <a:cs typeface="Arial" charset="0"/>
              </a:endParaRPr>
            </a:p>
          </p:txBody>
        </p:sp>
      </p:grpSp>
      <p:grpSp>
        <p:nvGrpSpPr>
          <p:cNvPr id="16" name="Group 15"/>
          <p:cNvGrpSpPr/>
          <p:nvPr/>
        </p:nvGrpSpPr>
        <p:grpSpPr>
          <a:xfrm>
            <a:off x="5348918" y="3527920"/>
            <a:ext cx="4023682" cy="1528173"/>
            <a:chOff x="3909034" y="2437132"/>
            <a:chExt cx="3339498" cy="1828800"/>
          </a:xfrm>
          <a:solidFill>
            <a:srgbClr val="CAE3E9"/>
          </a:solidFill>
        </p:grpSpPr>
        <p:sp>
          <p:nvSpPr>
            <p:cNvPr id="17" name="Rounded Rectangle 16"/>
            <p:cNvSpPr/>
            <p:nvPr/>
          </p:nvSpPr>
          <p:spPr>
            <a:xfrm>
              <a:off x="3909034" y="2437132"/>
              <a:ext cx="3339498" cy="1828800"/>
            </a:xfrm>
            <a:prstGeom prst="roundRect">
              <a:avLst>
                <a:gd name="adj" fmla="val 0"/>
              </a:avLst>
            </a:prstGeom>
            <a:solidFill>
              <a:schemeClr val="tx2"/>
            </a:solidFill>
            <a:ln w="25400" cap="flat" cmpd="sng" algn="ctr">
              <a:noFill/>
              <a:prstDash val="solid"/>
            </a:ln>
            <a:effectLst/>
          </p:spPr>
        </p:sp>
        <p:sp>
          <p:nvSpPr>
            <p:cNvPr id="18" name="Rounded Rectangle 4"/>
            <p:cNvSpPr/>
            <p:nvPr/>
          </p:nvSpPr>
          <p:spPr>
            <a:xfrm>
              <a:off x="4487128" y="2649561"/>
              <a:ext cx="2547203" cy="1403945"/>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spcAft>
                  <a:spcPct val="35000"/>
                </a:spcAft>
                <a:defRPr/>
              </a:pPr>
              <a:r>
                <a:rPr lang="en-US" sz="1500" kern="0" dirty="0">
                  <a:solidFill>
                    <a:schemeClr val="bg1"/>
                  </a:solidFill>
                  <a:latin typeface="Arial" charset="0"/>
                  <a:ea typeface="Arial" charset="0"/>
                  <a:cs typeface="Arial" charset="0"/>
                </a:rPr>
                <a:t>Single Audit of federal grant programs under Uniform Guidance</a:t>
              </a:r>
            </a:p>
            <a:p>
              <a:pPr marL="0" marR="0" lvl="0" indent="0" defTabSz="511175" eaLnBrk="1" fontAlgn="auto" latinLnBrk="0" hangingPunct="1">
                <a:lnSpc>
                  <a:spcPct val="100000"/>
                </a:lnSpc>
                <a:spcBef>
                  <a:spcPct val="0"/>
                </a:spcBef>
                <a:spcAft>
                  <a:spcPct val="35000"/>
                </a:spcAft>
                <a:buClrTx/>
                <a:buSzTx/>
                <a:buFontTx/>
                <a:buNone/>
                <a:tabLst/>
                <a:defRPr/>
              </a:pPr>
              <a:r>
                <a:rPr kumimoji="0" lang="en-US" sz="1000" b="0" i="0" u="none" strike="noStrike" kern="0" cap="none" spc="0" normalizeH="0" baseline="0" noProof="0" dirty="0" smtClean="0">
                  <a:ln>
                    <a:noFill/>
                  </a:ln>
                  <a:solidFill>
                    <a:schemeClr val="bg1"/>
                  </a:solidFill>
                  <a:effectLst/>
                  <a:uLnTx/>
                  <a:uFillTx/>
                  <a:latin typeface="Arial" charset="0"/>
                  <a:ea typeface="Arial" charset="0"/>
                  <a:cs typeface="Arial" charset="0"/>
                </a:rPr>
                <a:t>.</a:t>
              </a:r>
              <a:endParaRPr kumimoji="0" lang="en-US" sz="1000" b="0" i="0" u="none" strike="noStrike" kern="0" cap="none" spc="0" normalizeH="0" baseline="0" noProof="0" dirty="0">
                <a:ln>
                  <a:noFill/>
                </a:ln>
                <a:solidFill>
                  <a:schemeClr val="bg1"/>
                </a:solidFill>
                <a:effectLst/>
                <a:uLnTx/>
                <a:uFillTx/>
                <a:latin typeface="Arial" charset="0"/>
                <a:ea typeface="Arial" charset="0"/>
                <a:cs typeface="Arial" charset="0"/>
              </a:endParaRPr>
            </a:p>
          </p:txBody>
        </p:sp>
      </p:grpSp>
      <p:sp>
        <p:nvSpPr>
          <p:cNvPr id="19" name="TextBox 18"/>
          <p:cNvSpPr txBox="1"/>
          <p:nvPr/>
        </p:nvSpPr>
        <p:spPr>
          <a:xfrm>
            <a:off x="1139326" y="183212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1</a:t>
            </a:r>
          </a:p>
        </p:txBody>
      </p:sp>
      <p:sp>
        <p:nvSpPr>
          <p:cNvPr id="20" name="TextBox 19"/>
          <p:cNvSpPr txBox="1"/>
          <p:nvPr/>
        </p:nvSpPr>
        <p:spPr>
          <a:xfrm>
            <a:off x="5435277" y="183212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2</a:t>
            </a:r>
          </a:p>
        </p:txBody>
      </p:sp>
      <p:sp>
        <p:nvSpPr>
          <p:cNvPr id="21" name="TextBox 20"/>
          <p:cNvSpPr txBox="1"/>
          <p:nvPr/>
        </p:nvSpPr>
        <p:spPr>
          <a:xfrm>
            <a:off x="1124687" y="352791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3</a:t>
            </a:r>
          </a:p>
        </p:txBody>
      </p:sp>
      <p:sp>
        <p:nvSpPr>
          <p:cNvPr id="22" name="TextBox 21"/>
          <p:cNvSpPr txBox="1"/>
          <p:nvPr/>
        </p:nvSpPr>
        <p:spPr>
          <a:xfrm>
            <a:off x="5420638" y="352791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4</a:t>
            </a:r>
          </a:p>
        </p:txBody>
      </p:sp>
    </p:spTree>
    <p:extLst>
      <p:ext uri="{BB962C8B-B14F-4D97-AF65-F5344CB8AC3E}">
        <p14:creationId xmlns:p14="http://schemas.microsoft.com/office/powerpoint/2010/main" val="305100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7</a:t>
            </a:fld>
            <a:endParaRPr lang="en-US" dirty="0"/>
          </a:p>
        </p:txBody>
      </p:sp>
      <p:sp>
        <p:nvSpPr>
          <p:cNvPr id="4" name="Title 3"/>
          <p:cNvSpPr>
            <a:spLocks noGrp="1"/>
          </p:cNvSpPr>
          <p:nvPr>
            <p:ph type="title"/>
          </p:nvPr>
        </p:nvSpPr>
        <p:spPr/>
        <p:txBody>
          <a:bodyPr/>
          <a:lstStyle/>
          <a:p>
            <a:r>
              <a:rPr lang="en-US" sz="4000" dirty="0" smtClean="0"/>
              <a:t>Nature of Services Provided</a:t>
            </a:r>
            <a:endParaRPr lang="en-US" sz="4000" dirty="0"/>
          </a:p>
        </p:txBody>
      </p:sp>
      <p:grpSp>
        <p:nvGrpSpPr>
          <p:cNvPr id="7" name="Group 6"/>
          <p:cNvGrpSpPr/>
          <p:nvPr/>
        </p:nvGrpSpPr>
        <p:grpSpPr>
          <a:xfrm>
            <a:off x="1066802" y="1832128"/>
            <a:ext cx="4029716" cy="1481850"/>
            <a:chOff x="300080" y="297180"/>
            <a:chExt cx="3327794" cy="1828800"/>
          </a:xfrm>
          <a:solidFill>
            <a:srgbClr val="CAE3E9"/>
          </a:solidFill>
        </p:grpSpPr>
        <p:sp>
          <p:nvSpPr>
            <p:cNvPr id="8" name="Rounded Rectangle 7"/>
            <p:cNvSpPr/>
            <p:nvPr/>
          </p:nvSpPr>
          <p:spPr>
            <a:xfrm>
              <a:off x="300080" y="297180"/>
              <a:ext cx="3327794" cy="1828800"/>
            </a:xfrm>
            <a:prstGeom prst="roundRect">
              <a:avLst>
                <a:gd name="adj" fmla="val 0"/>
              </a:avLst>
            </a:prstGeom>
            <a:solidFill>
              <a:schemeClr val="tx2"/>
            </a:solidFill>
            <a:ln w="25400" cap="flat" cmpd="sng" algn="ctr">
              <a:noFill/>
              <a:prstDash val="solid"/>
            </a:ln>
            <a:effectLst/>
          </p:spPr>
        </p:sp>
        <p:sp>
          <p:nvSpPr>
            <p:cNvPr id="9" name="Rounded Rectangle 4"/>
            <p:cNvSpPr/>
            <p:nvPr/>
          </p:nvSpPr>
          <p:spPr>
            <a:xfrm>
              <a:off x="839094" y="520543"/>
              <a:ext cx="2472384" cy="1423182"/>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Examination for Local Option Levy</a:t>
              </a:r>
            </a:p>
          </p:txBody>
        </p:sp>
      </p:grpSp>
      <p:grpSp>
        <p:nvGrpSpPr>
          <p:cNvPr id="13" name="Group 12"/>
          <p:cNvGrpSpPr/>
          <p:nvPr/>
        </p:nvGrpSpPr>
        <p:grpSpPr>
          <a:xfrm>
            <a:off x="5348918" y="1832128"/>
            <a:ext cx="4023682" cy="1481850"/>
            <a:chOff x="3901453" y="306726"/>
            <a:chExt cx="3385200" cy="1828800"/>
          </a:xfrm>
          <a:solidFill>
            <a:srgbClr val="CAE3E9"/>
          </a:solidFill>
        </p:grpSpPr>
        <p:sp>
          <p:nvSpPr>
            <p:cNvPr id="14" name="Rounded Rectangle 13"/>
            <p:cNvSpPr/>
            <p:nvPr/>
          </p:nvSpPr>
          <p:spPr>
            <a:xfrm>
              <a:off x="3901453" y="306726"/>
              <a:ext cx="3385200" cy="1828800"/>
            </a:xfrm>
            <a:prstGeom prst="roundRect">
              <a:avLst>
                <a:gd name="adj" fmla="val 0"/>
              </a:avLst>
            </a:prstGeom>
            <a:solidFill>
              <a:schemeClr val="tx2"/>
            </a:solidFill>
            <a:ln w="25400" cap="flat" cmpd="sng" algn="ctr">
              <a:noFill/>
              <a:prstDash val="solid"/>
            </a:ln>
            <a:effectLst/>
          </p:spPr>
        </p:sp>
        <p:sp>
          <p:nvSpPr>
            <p:cNvPr id="15" name="Rounded Rectangle 4"/>
            <p:cNvSpPr/>
            <p:nvPr/>
          </p:nvSpPr>
          <p:spPr>
            <a:xfrm>
              <a:off x="4487460" y="510705"/>
              <a:ext cx="2520429" cy="1420618"/>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smtClean="0">
                  <a:solidFill>
                    <a:schemeClr val="bg1"/>
                  </a:solidFill>
                  <a:latin typeface="Arial" charset="0"/>
                  <a:ea typeface="Arial" charset="0"/>
                  <a:cs typeface="Arial" charset="0"/>
                </a:rPr>
                <a:t>Reporting </a:t>
              </a:r>
              <a:r>
                <a:rPr lang="en-US" sz="1500" kern="0" dirty="0">
                  <a:solidFill>
                    <a:schemeClr val="bg1"/>
                  </a:solidFill>
                  <a:latin typeface="Arial" charset="0"/>
                  <a:ea typeface="Arial" charset="0"/>
                  <a:cs typeface="Arial" charset="0"/>
                </a:rPr>
                <a:t>- Overall audit plan, audit results, communicating internal controls findings and noncompliance</a:t>
              </a:r>
            </a:p>
          </p:txBody>
        </p:sp>
      </p:grpSp>
      <p:sp>
        <p:nvSpPr>
          <p:cNvPr id="19" name="TextBox 18"/>
          <p:cNvSpPr txBox="1"/>
          <p:nvPr/>
        </p:nvSpPr>
        <p:spPr>
          <a:xfrm>
            <a:off x="1139326" y="1832128"/>
            <a:ext cx="447261" cy="769441"/>
          </a:xfrm>
          <a:prstGeom prst="rect">
            <a:avLst/>
          </a:prstGeom>
          <a:noFill/>
        </p:spPr>
        <p:txBody>
          <a:bodyPr wrap="square" rtlCol="0">
            <a:spAutoFit/>
          </a:bodyPr>
          <a:lstStyle/>
          <a:p>
            <a:pPr defTabSz="457200"/>
            <a:r>
              <a:rPr lang="en-US" sz="4400" dirty="0" smtClean="0">
                <a:solidFill>
                  <a:schemeClr val="accent2"/>
                </a:solidFill>
                <a:latin typeface="Georgia" charset="0"/>
                <a:ea typeface="Georgia" charset="0"/>
                <a:cs typeface="Georgia" charset="0"/>
              </a:rPr>
              <a:t>5</a:t>
            </a:r>
            <a:endParaRPr lang="en-US" sz="4400" dirty="0">
              <a:solidFill>
                <a:schemeClr val="accent2"/>
              </a:solidFill>
              <a:latin typeface="Georgia" charset="0"/>
              <a:ea typeface="Georgia" charset="0"/>
              <a:cs typeface="Georgia" charset="0"/>
            </a:endParaRPr>
          </a:p>
        </p:txBody>
      </p:sp>
      <p:sp>
        <p:nvSpPr>
          <p:cNvPr id="20" name="TextBox 19"/>
          <p:cNvSpPr txBox="1"/>
          <p:nvPr/>
        </p:nvSpPr>
        <p:spPr>
          <a:xfrm>
            <a:off x="5435277" y="1832128"/>
            <a:ext cx="447261" cy="769441"/>
          </a:xfrm>
          <a:prstGeom prst="rect">
            <a:avLst/>
          </a:prstGeom>
          <a:noFill/>
        </p:spPr>
        <p:txBody>
          <a:bodyPr wrap="square" rtlCol="0">
            <a:spAutoFit/>
          </a:bodyPr>
          <a:lstStyle/>
          <a:p>
            <a:pPr defTabSz="457200"/>
            <a:r>
              <a:rPr lang="en-US" sz="4400" dirty="0" smtClean="0">
                <a:solidFill>
                  <a:schemeClr val="accent2"/>
                </a:solidFill>
                <a:latin typeface="Georgia" charset="0"/>
                <a:ea typeface="Georgia" charset="0"/>
                <a:cs typeface="Georgia" charset="0"/>
              </a:rPr>
              <a:t>6</a:t>
            </a:r>
            <a:endParaRPr lang="en-US" sz="4400" dirty="0">
              <a:solidFill>
                <a:schemeClr val="accent2"/>
              </a:solidFill>
              <a:latin typeface="Georgia" charset="0"/>
              <a:ea typeface="Georgia" charset="0"/>
              <a:cs typeface="Georgia" charset="0"/>
            </a:endParaRPr>
          </a:p>
        </p:txBody>
      </p:sp>
    </p:spTree>
    <p:extLst>
      <p:ext uri="{BB962C8B-B14F-4D97-AF65-F5344CB8AC3E}">
        <p14:creationId xmlns:p14="http://schemas.microsoft.com/office/powerpoint/2010/main" val="314201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8</a:t>
            </a:fld>
            <a:endParaRPr lang="en-US" dirty="0"/>
          </a:p>
        </p:txBody>
      </p:sp>
      <p:sp>
        <p:nvSpPr>
          <p:cNvPr id="5" name="Content Placeholder 4"/>
          <p:cNvSpPr>
            <a:spLocks noGrp="1"/>
          </p:cNvSpPr>
          <p:nvPr>
            <p:ph sz="quarter" idx="15"/>
          </p:nvPr>
        </p:nvSpPr>
        <p:spPr/>
        <p:txBody>
          <a:bodyPr/>
          <a:lstStyle/>
          <a:p>
            <a:r>
              <a:rPr lang="en-US" sz="4000" dirty="0" smtClean="0"/>
              <a:t>Significant Audit Areas</a:t>
            </a:r>
          </a:p>
          <a:p>
            <a:endParaRPr lang="en-US" sz="2400" dirty="0"/>
          </a:p>
        </p:txBody>
      </p:sp>
      <p:pic>
        <p:nvPicPr>
          <p:cNvPr id="6" name="Picture Placeholder 15"/>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24245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9</a:t>
            </a:fld>
            <a:endParaRPr lang="en-US" dirty="0"/>
          </a:p>
        </p:txBody>
      </p:sp>
      <p:sp>
        <p:nvSpPr>
          <p:cNvPr id="6" name="Title 5"/>
          <p:cNvSpPr>
            <a:spLocks noGrp="1"/>
          </p:cNvSpPr>
          <p:nvPr>
            <p:ph type="title"/>
          </p:nvPr>
        </p:nvSpPr>
        <p:spPr/>
        <p:txBody>
          <a:bodyPr/>
          <a:lstStyle/>
          <a:p>
            <a:r>
              <a:rPr lang="en-US" sz="4000" dirty="0" smtClean="0"/>
              <a:t>Significant Audit Areas</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158098410"/>
              </p:ext>
            </p:extLst>
          </p:nvPr>
        </p:nvGraphicFramePr>
        <p:xfrm>
          <a:off x="970174" y="1291473"/>
          <a:ext cx="7488026" cy="5005631"/>
        </p:xfrm>
        <a:graphic>
          <a:graphicData uri="http://schemas.openxmlformats.org/drawingml/2006/table">
            <a:tbl>
              <a:tblPr firstRow="1" bandRow="1">
                <a:tableStyleId>{5C22544A-7EE6-4342-B048-85BDC9FD1C3A}</a:tableStyleId>
              </a:tblPr>
              <a:tblGrid>
                <a:gridCol w="1656006">
                  <a:extLst>
                    <a:ext uri="{9D8B030D-6E8A-4147-A177-3AD203B41FA5}">
                      <a16:colId xmlns="" xmlns:a16="http://schemas.microsoft.com/office/drawing/2014/main" val="20000"/>
                    </a:ext>
                  </a:extLst>
                </a:gridCol>
                <a:gridCol w="2970010">
                  <a:extLst>
                    <a:ext uri="{9D8B030D-6E8A-4147-A177-3AD203B41FA5}">
                      <a16:colId xmlns="" xmlns:a16="http://schemas.microsoft.com/office/drawing/2014/main" val="20001"/>
                    </a:ext>
                  </a:extLst>
                </a:gridCol>
                <a:gridCol w="2862010">
                  <a:extLst>
                    <a:ext uri="{9D8B030D-6E8A-4147-A177-3AD203B41FA5}">
                      <a16:colId xmlns="" xmlns:a16="http://schemas.microsoft.com/office/drawing/2014/main" val="20002"/>
                    </a:ext>
                  </a:extLst>
                </a:gridCol>
              </a:tblGrid>
              <a:tr h="339836">
                <a:tc>
                  <a:txBody>
                    <a:bodyPr/>
                    <a:lstStyle/>
                    <a:p>
                      <a:r>
                        <a:rPr lang="en-US" dirty="0" smtClean="0"/>
                        <a:t>Audit Area</a:t>
                      </a:r>
                      <a:endParaRPr lang="en-US" dirty="0"/>
                    </a:p>
                  </a:txBody>
                  <a:tcPr/>
                </a:tc>
                <a:tc>
                  <a:txBody>
                    <a:bodyPr/>
                    <a:lstStyle/>
                    <a:p>
                      <a:r>
                        <a:rPr lang="en-US" dirty="0" smtClean="0"/>
                        <a:t>Procedures</a:t>
                      </a:r>
                      <a:endParaRPr lang="en-US" dirty="0"/>
                    </a:p>
                  </a:txBody>
                  <a:tcPr/>
                </a:tc>
                <a:tc>
                  <a:txBody>
                    <a:bodyPr/>
                    <a:lstStyle/>
                    <a:p>
                      <a:r>
                        <a:rPr lang="en-US" dirty="0" smtClean="0"/>
                        <a:t>Results</a:t>
                      </a:r>
                      <a:endParaRPr lang="en-US" dirty="0"/>
                    </a:p>
                  </a:txBody>
                  <a:tcPr/>
                </a:tc>
                <a:extLst>
                  <a:ext uri="{0D108BD9-81ED-4DB2-BD59-A6C34878D82A}">
                    <a16:rowId xmlns="" xmlns:a16="http://schemas.microsoft.com/office/drawing/2014/main" val="10000"/>
                  </a:ext>
                </a:extLst>
              </a:tr>
              <a:tr h="1102824">
                <a:tc>
                  <a:txBody>
                    <a:bodyPr/>
                    <a:lstStyle/>
                    <a:p>
                      <a:r>
                        <a:rPr lang="en-US" dirty="0" smtClean="0"/>
                        <a:t>Cash and Investments</a:t>
                      </a:r>
                      <a:endParaRPr lang="en-US" dirty="0"/>
                    </a:p>
                  </a:txBody>
                  <a:tcPr/>
                </a:tc>
                <a:tc>
                  <a:txBody>
                    <a:bodyPr/>
                    <a:lstStyle/>
                    <a:p>
                      <a:r>
                        <a:rPr lang="en-US" dirty="0" smtClean="0"/>
                        <a:t>Confirmations,</a:t>
                      </a:r>
                      <a:r>
                        <a:rPr lang="en-US" baseline="0" dirty="0" smtClean="0"/>
                        <a:t> i</a:t>
                      </a:r>
                      <a:r>
                        <a:rPr lang="en-US" dirty="0" smtClean="0"/>
                        <a:t>nvestment valuation testing,</a:t>
                      </a:r>
                      <a:r>
                        <a:rPr lang="en-US" baseline="0" dirty="0" smtClean="0"/>
                        <a:t> Oregon legal compliance testing</a:t>
                      </a:r>
                      <a:endParaRPr lang="en-US" dirty="0"/>
                    </a:p>
                  </a:txBody>
                  <a:tcPr/>
                </a:tc>
                <a:tc>
                  <a:txBody>
                    <a:bodyPr/>
                    <a:lstStyle/>
                    <a:p>
                      <a:r>
                        <a:rPr lang="en-US" dirty="0" smtClean="0"/>
                        <a:t>Balances</a:t>
                      </a:r>
                      <a:r>
                        <a:rPr lang="en-US" baseline="0" dirty="0" smtClean="0"/>
                        <a:t> properly supported and reported</a:t>
                      </a:r>
                      <a:endParaRPr lang="en-US" dirty="0"/>
                    </a:p>
                  </a:txBody>
                  <a:tcPr/>
                </a:tc>
                <a:extLst>
                  <a:ext uri="{0D108BD9-81ED-4DB2-BD59-A6C34878D82A}">
                    <a16:rowId xmlns="" xmlns:a16="http://schemas.microsoft.com/office/drawing/2014/main" val="10001"/>
                  </a:ext>
                </a:extLst>
              </a:tr>
              <a:tr h="1102824">
                <a:tc>
                  <a:txBody>
                    <a:bodyPr/>
                    <a:lstStyle/>
                    <a:p>
                      <a:r>
                        <a:rPr lang="en-US" dirty="0" smtClean="0"/>
                        <a:t>Revenue and Receivables</a:t>
                      </a:r>
                      <a:endParaRPr lang="en-US" dirty="0"/>
                    </a:p>
                  </a:txBody>
                  <a:tcPr/>
                </a:tc>
                <a:tc>
                  <a:txBody>
                    <a:bodyPr/>
                    <a:lstStyle/>
                    <a:p>
                      <a:r>
                        <a:rPr lang="en-US" dirty="0" smtClean="0"/>
                        <a:t>Review of contracts,</a:t>
                      </a:r>
                      <a:r>
                        <a:rPr lang="en-US" baseline="0" dirty="0" smtClean="0"/>
                        <a:t> s</a:t>
                      </a:r>
                      <a:r>
                        <a:rPr lang="en-US" dirty="0" smtClean="0"/>
                        <a:t>ubsequent receipts,</a:t>
                      </a:r>
                      <a:r>
                        <a:rPr lang="en-US" baseline="0" dirty="0" smtClean="0"/>
                        <a:t> d</a:t>
                      </a:r>
                      <a:r>
                        <a:rPr lang="en-US" dirty="0" smtClean="0"/>
                        <a:t>etail testing</a:t>
                      </a:r>
                      <a:endParaRPr lang="en-US" dirty="0"/>
                    </a:p>
                  </a:txBody>
                  <a:tcPr/>
                </a:tc>
                <a:tc>
                  <a:txBody>
                    <a:bodyPr/>
                    <a:lstStyle/>
                    <a:p>
                      <a:r>
                        <a:rPr lang="en-US" dirty="0" smtClean="0"/>
                        <a:t>Revenue/receivable</a:t>
                      </a:r>
                      <a:r>
                        <a:rPr lang="en-US" baseline="0" dirty="0" smtClean="0"/>
                        <a:t> materially correct</a:t>
                      </a:r>
                      <a:endParaRPr lang="en-US" dirty="0"/>
                    </a:p>
                  </a:txBody>
                  <a:tcPr/>
                </a:tc>
                <a:extLst>
                  <a:ext uri="{0D108BD9-81ED-4DB2-BD59-A6C34878D82A}">
                    <a16:rowId xmlns="" xmlns:a16="http://schemas.microsoft.com/office/drawing/2014/main" val="10002"/>
                  </a:ext>
                </a:extLst>
              </a:tr>
              <a:tr h="1357323">
                <a:tc>
                  <a:txBody>
                    <a:bodyPr/>
                    <a:lstStyle/>
                    <a:p>
                      <a:r>
                        <a:rPr lang="en-US" dirty="0" smtClean="0"/>
                        <a:t>Capital Assets</a:t>
                      </a:r>
                      <a:endParaRPr lang="en-US" dirty="0"/>
                    </a:p>
                  </a:txBody>
                  <a:tcPr/>
                </a:tc>
                <a:tc>
                  <a:txBody>
                    <a:bodyPr/>
                    <a:lstStyle/>
                    <a:p>
                      <a:r>
                        <a:rPr lang="en-US" dirty="0" smtClean="0"/>
                        <a:t>Review of County’s valuations,</a:t>
                      </a:r>
                      <a:r>
                        <a:rPr lang="en-US" baseline="0" dirty="0" smtClean="0"/>
                        <a:t> t</a:t>
                      </a:r>
                      <a:r>
                        <a:rPr lang="en-US" dirty="0" smtClean="0"/>
                        <a:t>esting additions,</a:t>
                      </a:r>
                      <a:r>
                        <a:rPr lang="en-US" baseline="0" dirty="0" smtClean="0"/>
                        <a:t> a</a:t>
                      </a:r>
                      <a:r>
                        <a:rPr lang="en-US" dirty="0" smtClean="0"/>
                        <a:t>nalytical tests of depreciation</a:t>
                      </a:r>
                    </a:p>
                  </a:txBody>
                  <a:tcPr/>
                </a:tc>
                <a:tc>
                  <a:txBody>
                    <a:bodyPr/>
                    <a:lstStyle/>
                    <a:p>
                      <a:r>
                        <a:rPr lang="en-US" dirty="0" smtClean="0"/>
                        <a:t>Capital assets materially</a:t>
                      </a:r>
                      <a:r>
                        <a:rPr lang="en-US" baseline="0" dirty="0" smtClean="0"/>
                        <a:t> correct</a:t>
                      </a:r>
                      <a:endParaRPr lang="en-US" dirty="0"/>
                    </a:p>
                  </a:txBody>
                  <a:tcPr/>
                </a:tc>
                <a:extLst>
                  <a:ext uri="{0D108BD9-81ED-4DB2-BD59-A6C34878D82A}">
                    <a16:rowId xmlns="" xmlns:a16="http://schemas.microsoft.com/office/drawing/2014/main" val="10003"/>
                  </a:ext>
                </a:extLst>
              </a:tr>
              <a:tr h="1102824">
                <a:tc>
                  <a:txBody>
                    <a:bodyPr/>
                    <a:lstStyle/>
                    <a:p>
                      <a:r>
                        <a:rPr lang="en-US" dirty="0" smtClean="0"/>
                        <a:t>Long Term Debt</a:t>
                      </a:r>
                      <a:endParaRPr lang="en-US" dirty="0"/>
                    </a:p>
                  </a:txBody>
                  <a:tcPr/>
                </a:tc>
                <a:tc>
                  <a:txBody>
                    <a:bodyPr/>
                    <a:lstStyle/>
                    <a:p>
                      <a:r>
                        <a:rPr lang="en-US" baseline="0" dirty="0" smtClean="0">
                          <a:solidFill>
                            <a:schemeClr val="tx1"/>
                          </a:solidFill>
                        </a:rPr>
                        <a:t>Testing of payments and interest, accuracy and completeness of disclosures</a:t>
                      </a:r>
                      <a:endParaRPr lang="en-US" dirty="0">
                        <a:solidFill>
                          <a:schemeClr val="tx1"/>
                        </a:solidFill>
                      </a:endParaRPr>
                    </a:p>
                  </a:txBody>
                  <a:tcPr/>
                </a:tc>
                <a:tc>
                  <a:txBody>
                    <a:bodyPr/>
                    <a:lstStyle/>
                    <a:p>
                      <a:r>
                        <a:rPr lang="en-US" dirty="0" smtClean="0">
                          <a:solidFill>
                            <a:schemeClr val="tx1"/>
                          </a:solidFill>
                        </a:rPr>
                        <a:t>Debt transactions were supported by underlying agreements,</a:t>
                      </a:r>
                      <a:r>
                        <a:rPr lang="en-US" baseline="0" dirty="0" smtClean="0">
                          <a:solidFill>
                            <a:schemeClr val="tx1"/>
                          </a:solidFill>
                        </a:rPr>
                        <a:t> in compliance with applicable laws</a:t>
                      </a:r>
                      <a:endParaRPr lang="en-US" dirty="0">
                        <a:solidFill>
                          <a:schemeClr val="tx1"/>
                        </a:solidFill>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235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 Print PPT">
  <a:themeElements>
    <a:clrScheme name="MA Print (CMYK EQ)">
      <a:dk1>
        <a:srgbClr val="000000"/>
      </a:dk1>
      <a:lt1>
        <a:srgbClr val="FFFFFF"/>
      </a:lt1>
      <a:dk2>
        <a:srgbClr val="4B6A6E"/>
      </a:dk2>
      <a:lt2>
        <a:srgbClr val="E9E4DF"/>
      </a:lt2>
      <a:accent1>
        <a:srgbClr val="4B6A6E"/>
      </a:accent1>
      <a:accent2>
        <a:srgbClr val="A6D060"/>
      </a:accent2>
      <a:accent3>
        <a:srgbClr val="D1C6BD"/>
      </a:accent3>
      <a:accent4>
        <a:srgbClr val="C0D6D7"/>
      </a:accent4>
      <a:accent5>
        <a:srgbClr val="004F50"/>
      </a:accent5>
      <a:accent6>
        <a:srgbClr val="93A5A5"/>
      </a:accent6>
      <a:hlink>
        <a:srgbClr val="A6D060"/>
      </a:hlink>
      <a:folHlink>
        <a:srgbClr val="0E3837"/>
      </a:folHlink>
    </a:clrScheme>
    <a:fontScheme name="MA 2017">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accent1"/>
          </a:solid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lIns="0" tIns="0" rIns="0" bIns="0" rtlCol="0">
        <a:noAutofit/>
      </a:bodyPr>
      <a:lstStyle>
        <a:defPPr marL="74613" indent="-74613">
          <a:spcAft>
            <a:spcPts val="400"/>
          </a:spcAft>
          <a:buFont typeface="Arial" panose="020B0604020202020204" pitchFamily="34" charset="0"/>
          <a:buChar char="-"/>
          <a:defRPr sz="1000" smtClean="0">
            <a:solidFill>
              <a:srgbClr val="0E383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 xmlns:thm15="http://schemas.microsoft.com/office/thememl/2012/main" name="MA Print PPT" id="{810AD2ED-FBD2-4B84-917F-1BFF602EE583}" vid="{D7DB55ED-F0A9-4B26-B6CF-6979B9C2D9D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1099280520BF42AF896D72F1A799D7" ma:contentTypeVersion="1" ma:contentTypeDescription="Create a new document." ma:contentTypeScope="" ma:versionID="7129dfc374e9743197cc9788f13074aa">
  <xsd:schema xmlns:xsd="http://www.w3.org/2001/XMLSchema" xmlns:xs="http://www.w3.org/2001/XMLSchema" xmlns:p="http://schemas.microsoft.com/office/2006/metadata/properties" xmlns:ns1="http://schemas.microsoft.com/sharepoint/v3" targetNamespace="http://schemas.microsoft.com/office/2006/metadata/properties" ma:root="true" ma:fieldsID="34244ae2b3342ec02ed1c554fc46554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812F9F07-3DD0-407E-9870-04F55EB60B78}">
  <ds:schemaRefs>
    <ds:schemaRef ds:uri="http://schemas.microsoft.com/sharepoint/v3/contenttype/forms"/>
  </ds:schemaRefs>
</ds:datastoreItem>
</file>

<file path=customXml/itemProps2.xml><?xml version="1.0" encoding="utf-8"?>
<ds:datastoreItem xmlns:ds="http://schemas.openxmlformats.org/officeDocument/2006/customXml" ds:itemID="{4DD68C97-3BCA-4A8C-864C-7A3736FD0A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CC3C90-69B8-4D3F-A2D5-62279FACEDDC}">
  <ds:schemaRef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13987</TotalTime>
  <Words>2488</Words>
  <Application>Microsoft Office PowerPoint</Application>
  <PresentationFormat>Custom</PresentationFormat>
  <Paragraphs>314</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MA Print PPT</vt:lpstr>
      <vt:lpstr>Custom Design</vt:lpstr>
      <vt:lpstr>Lane County Audit Results COMMUNICATION WITH THOSE CHARGED WITH GOVERNANCE</vt:lpstr>
      <vt:lpstr>F&amp;A Committee</vt:lpstr>
      <vt:lpstr>Agenda</vt:lpstr>
      <vt:lpstr>Engagement Team</vt:lpstr>
      <vt:lpstr>PowerPoint Presentation</vt:lpstr>
      <vt:lpstr>Nature of Services Provided</vt:lpstr>
      <vt:lpstr>Nature of Services Provided</vt:lpstr>
      <vt:lpstr>PowerPoint Presentation</vt:lpstr>
      <vt:lpstr>Significant Audit Areas</vt:lpstr>
      <vt:lpstr>Significant Audit Areas</vt:lpstr>
      <vt:lpstr>PowerPoint Presentation</vt:lpstr>
      <vt:lpstr>Auditor Report on the Financial Statement</vt:lpstr>
      <vt:lpstr>Other Auditor Reports</vt:lpstr>
      <vt:lpstr>Other Auditor Reports</vt:lpstr>
      <vt:lpstr>PowerPoint Presentation</vt:lpstr>
      <vt:lpstr>COMMUNICATION WITH GOVERNING BODY Planned Scope &amp; Timing of the Audit</vt:lpstr>
      <vt:lpstr>COMMUNICATION WITH GOVERNING BODY Significant Accounting Policies &amp; Unusual Transactions</vt:lpstr>
      <vt:lpstr>COMMUNICATION WITH GOVERNING BODY Management Judgments &amp; Accounting Estimates</vt:lpstr>
      <vt:lpstr>COMMUNICATION WITH GOVERNING BODY Key Financial Statement Disclosures</vt:lpstr>
      <vt:lpstr>COMMUNICATION WITH GOVERNING BODY Difficulties Encountered in Performing the Audit</vt:lpstr>
      <vt:lpstr>COMMUNICATION WITH GOVERNING BODY Significant Audit Adjustments &amp; Unadjusted  Differences Considered by Management To Be Immaterial</vt:lpstr>
      <vt:lpstr>COMMUNICATION WITH GOVERNING BODY Potential Effect on the Financial Statements  of Significant Risks &amp; Exposures &amp; Uncertainties</vt:lpstr>
      <vt:lpstr>COMMUNICATION WITH GOVERNING BODY Disagreements with Management</vt:lpstr>
      <vt:lpstr>COMMUNICATION WITH GOVERNING BODY Deficiencies in Internal Control</vt:lpstr>
      <vt:lpstr>COMMUNICATION WITH GOVERNING BODY Representations Requested of Management</vt:lpstr>
      <vt:lpstr>COMMUNICATION WITH GOVERNING BODY Management’s Consultation with Other Accountants</vt:lpstr>
      <vt:lpstr>COMMUNICATION WITH GOVERNING BODY Other Communications</vt:lpstr>
      <vt:lpstr>COMMUNICATION WITH GOVERNING BODY Fraud &amp; Noncompliance with Laws and Regulations</vt:lpstr>
      <vt:lpstr>PowerPoint Presentation</vt:lpstr>
      <vt:lpstr>Clean Opinion</vt:lpstr>
      <vt:lpstr>Results of Tax Levy Engagement</vt:lpstr>
      <vt:lpstr>Results of Tax Levy Engagement</vt:lpstr>
      <vt:lpstr>Results of Tax Levy Engagement</vt:lpstr>
      <vt:lpstr>PowerPoint Presentation</vt:lpstr>
      <vt:lpstr>New Standards Implemented</vt:lpstr>
      <vt:lpstr>New Standards</vt:lpstr>
      <vt:lpstr>PowerPoint Presentation</vt:lpstr>
    </vt:vector>
  </TitlesOfParts>
  <Company>Moss Adams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Print - PPT Presentation</dc:title>
  <dc:creator>Laura Fanning</dc:creator>
  <cp:keywords>PPT;Print;CMYK</cp:keywords>
  <cp:lastModifiedBy>Jeanne Sun</cp:lastModifiedBy>
  <cp:revision>972</cp:revision>
  <dcterms:created xsi:type="dcterms:W3CDTF">2017-05-18T23:04:14Z</dcterms:created>
  <dcterms:modified xsi:type="dcterms:W3CDTF">2019-12-17T00:50:42Z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pic">
    <vt:lpwstr>;#Marketing;#Sales;#Service;#</vt:lpwstr>
  </property>
  <property fmtid="{D5CDD505-2E9C-101B-9397-08002B2CF9AE}" pid="3" name="Editable By">
    <vt:lpwstr>Creative Services only</vt:lpwstr>
  </property>
  <property fmtid="{D5CDD505-2E9C-101B-9397-08002B2CF9AE}" pid="4" name="ContentTypeId">
    <vt:lpwstr>0x0101004E1099280520BF42AF896D72F1A799D7</vt:lpwstr>
  </property>
  <property fmtid="{D5CDD505-2E9C-101B-9397-08002B2CF9AE}" pid="5" name="Hyperlink or Picture Column">
    <vt:lpwstr>, </vt:lpwstr>
  </property>
  <property fmtid="{D5CDD505-2E9C-101B-9397-08002B2CF9AE}" pid="6" name="tabName">
    <vt:lpwstr>Audit Reports &amp; Communications</vt:lpwstr>
  </property>
  <property fmtid="{D5CDD505-2E9C-101B-9397-08002B2CF9AE}" pid="7" name="tabIndex">
    <vt:lpwstr>A-000</vt:lpwstr>
  </property>
  <property fmtid="{D5CDD505-2E9C-101B-9397-08002B2CF9AE}" pid="8" name="workpaperIndex">
    <vt:lpwstr/>
  </property>
</Properties>
</file>